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18" d="100"/>
          <a:sy n="118" d="100"/>
        </p:scale>
        <p:origin x="-2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09F-9005-A54E-8A66-91665501A163}" type="datetimeFigureOut">
              <a:rPr lang="es-ES" smtClean="0"/>
              <a:t>5/28/16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AD0C-DD0E-FD43-96CD-BF34B763DCB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10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09F-9005-A54E-8A66-91665501A163}" type="datetimeFigureOut">
              <a:rPr lang="es-ES" smtClean="0"/>
              <a:t>5/28/16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AD0C-DD0E-FD43-96CD-BF34B763DCB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56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09F-9005-A54E-8A66-91665501A163}" type="datetimeFigureOut">
              <a:rPr lang="es-ES" smtClean="0"/>
              <a:t>5/28/16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AD0C-DD0E-FD43-96CD-BF34B763DCB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43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09F-9005-A54E-8A66-91665501A163}" type="datetimeFigureOut">
              <a:rPr lang="es-ES" smtClean="0"/>
              <a:t>5/28/16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AD0C-DD0E-FD43-96CD-BF34B763DCB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888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09F-9005-A54E-8A66-91665501A163}" type="datetimeFigureOut">
              <a:rPr lang="es-ES" smtClean="0"/>
              <a:t>5/28/16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AD0C-DD0E-FD43-96CD-BF34B763DCB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30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09F-9005-A54E-8A66-91665501A163}" type="datetimeFigureOut">
              <a:rPr lang="es-ES" smtClean="0"/>
              <a:t>5/28/16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AD0C-DD0E-FD43-96CD-BF34B763DCB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82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09F-9005-A54E-8A66-91665501A163}" type="datetimeFigureOut">
              <a:rPr lang="es-ES" smtClean="0"/>
              <a:t>5/28/16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AD0C-DD0E-FD43-96CD-BF34B763DCB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803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09F-9005-A54E-8A66-91665501A163}" type="datetimeFigureOut">
              <a:rPr lang="es-ES" smtClean="0"/>
              <a:t>5/28/16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AD0C-DD0E-FD43-96CD-BF34B763DCB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468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09F-9005-A54E-8A66-91665501A163}" type="datetimeFigureOut">
              <a:rPr lang="es-ES" smtClean="0"/>
              <a:t>5/28/16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AD0C-DD0E-FD43-96CD-BF34B763DCB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965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09F-9005-A54E-8A66-91665501A163}" type="datetimeFigureOut">
              <a:rPr lang="es-ES" smtClean="0"/>
              <a:t>5/28/16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AD0C-DD0E-FD43-96CD-BF34B763DCB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167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309F-9005-A54E-8A66-91665501A163}" type="datetimeFigureOut">
              <a:rPr lang="es-ES" smtClean="0"/>
              <a:t>5/28/16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AD0C-DD0E-FD43-96CD-BF34B763DCB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77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A309F-9005-A54E-8A66-91665501A163}" type="datetimeFigureOut">
              <a:rPr lang="es-ES" smtClean="0"/>
              <a:t>5/28/16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AAD0C-DD0E-FD43-96CD-BF34B763DCB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888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/>
          <p:cNvSpPr/>
          <p:nvPr/>
        </p:nvSpPr>
        <p:spPr>
          <a:xfrm>
            <a:off x="2831571" y="1688571"/>
            <a:ext cx="3480857" cy="3480857"/>
          </a:xfrm>
          <a:prstGeom prst="ellipse">
            <a:avLst/>
          </a:prstGeom>
          <a:noFill/>
          <a:ln w="1143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 rot="19411995">
            <a:off x="2566774" y="1376882"/>
            <a:ext cx="3983794" cy="4039100"/>
          </a:xfrm>
          <a:prstGeom prst="rect">
            <a:avLst/>
          </a:prstGeom>
          <a:noFill/>
        </p:spPr>
        <p:txBody>
          <a:bodyPr wrap="none" rtlCol="0">
            <a:prstTxWarp prst="textCircle">
              <a:avLst/>
            </a:prstTxWarp>
            <a:spAutoFit/>
          </a:bodyPr>
          <a:lstStyle/>
          <a:p>
            <a:r>
              <a:rPr lang="es-ES" sz="6000" dirty="0" smtClean="0">
                <a:latin typeface="Zapf Dingbats"/>
                <a:ea typeface="Zapf Dingbats"/>
                <a:cs typeface="Zapf Dingbats"/>
                <a:sym typeface="Zapf Dingbats"/>
              </a:rPr>
              <a:t>✪</a:t>
            </a:r>
            <a:r>
              <a:rPr lang="es-ES" sz="6000" dirty="0" smtClean="0">
                <a:sym typeface="Zapf Dingbats"/>
              </a:rPr>
              <a:t> </a:t>
            </a:r>
            <a:r>
              <a:rPr lang="es-ES" sz="6000" dirty="0" smtClean="0"/>
              <a:t>Confecciones Colombia </a:t>
            </a:r>
            <a:r>
              <a:rPr lang="es-ES" sz="6000" dirty="0" smtClean="0">
                <a:latin typeface="Zapf Dingbats"/>
                <a:ea typeface="Zapf Dingbats"/>
                <a:cs typeface="Zapf Dingbats"/>
                <a:sym typeface="Zapf Dingbats"/>
              </a:rPr>
              <a:t>✪ 	</a:t>
            </a:r>
            <a:endParaRPr lang="es-ES" sz="6000" dirty="0"/>
          </a:p>
        </p:txBody>
      </p:sp>
      <p:pic>
        <p:nvPicPr>
          <p:cNvPr id="10" name="Imagen 9" descr="Sewing-Machine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945" y="2371945"/>
            <a:ext cx="2114110" cy="211411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959693" y="5134430"/>
            <a:ext cx="1224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2016</a:t>
            </a:r>
            <a:endParaRPr lang="es-ES" sz="4000" dirty="0"/>
          </a:p>
        </p:txBody>
      </p:sp>
      <p:sp>
        <p:nvSpPr>
          <p:cNvPr id="11" name="Rectángulo 10"/>
          <p:cNvSpPr/>
          <p:nvPr/>
        </p:nvSpPr>
        <p:spPr>
          <a:xfrm>
            <a:off x="1307574" y="1029104"/>
            <a:ext cx="6528851" cy="4799792"/>
          </a:xfrm>
          <a:prstGeom prst="rect">
            <a:avLst/>
          </a:prstGeom>
          <a:noFill/>
          <a:ln w="762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2788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Macintosh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manda cajcara</dc:creator>
  <cp:lastModifiedBy>manda cajcara</cp:lastModifiedBy>
  <cp:revision>1</cp:revision>
  <dcterms:created xsi:type="dcterms:W3CDTF">2016-05-28T16:46:07Z</dcterms:created>
  <dcterms:modified xsi:type="dcterms:W3CDTF">2016-05-28T16:48:19Z</dcterms:modified>
</cp:coreProperties>
</file>