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68" r:id="rId3"/>
    <p:sldId id="259" r:id="rId4"/>
    <p:sldId id="257" r:id="rId5"/>
    <p:sldId id="266" r:id="rId6"/>
    <p:sldId id="261" r:id="rId7"/>
    <p:sldId id="285" r:id="rId8"/>
    <p:sldId id="262" r:id="rId9"/>
    <p:sldId id="264" r:id="rId10"/>
    <p:sldId id="269" r:id="rId11"/>
    <p:sldId id="260" r:id="rId12"/>
    <p:sldId id="283" r:id="rId13"/>
    <p:sldId id="282" r:id="rId14"/>
    <p:sldId id="274" r:id="rId15"/>
    <p:sldId id="267" r:id="rId16"/>
    <p:sldId id="286" r:id="rId17"/>
    <p:sldId id="287" r:id="rId18"/>
    <p:sldId id="288" r:id="rId19"/>
    <p:sldId id="289" r:id="rId20"/>
    <p:sldId id="290" r:id="rId21"/>
    <p:sldId id="291" r:id="rId22"/>
    <p:sldId id="280" r:id="rId23"/>
    <p:sldId id="292" r:id="rId24"/>
    <p:sldId id="29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E2BEF6-B61A-01EC-577D-A497A0DC3A6A}" v="4" dt="2022-10-08T06:53:37.403"/>
    <p1510:client id="{7920731D-0DF1-4724-8454-5EF1AE62C6CA}" v="1084" dt="2022-10-08T07:51:04.347"/>
    <p1510:client id="{B0BF0154-DA2D-4F98-9A68-6D4EA572F1A0}" v="19" dt="2022-10-08T07:36:15.868"/>
    <p1510:client id="{B28A3763-5B70-8687-675F-9AA74AE447BF}" v="570" dt="2022-10-08T09:42:00.124"/>
    <p1510:client id="{C1015420-60F9-48FB-AF00-765DCD53FB4F}" v="138" dt="2022-10-08T14:13:42.9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EL DAVID LOPEZ COTA" userId="S::a211204995@unison.mx::0b304234-ff63-4377-b832-e2f4bc4a233c" providerId="AD" clId="Web-{7920731D-0DF1-4724-8454-5EF1AE62C6CA}"/>
    <pc:docChg chg="addSld delSld modSld sldOrd addMainMaster delMainMaster">
      <pc:chgData name="ARIEL DAVID LOPEZ COTA" userId="S::a211204995@unison.mx::0b304234-ff63-4377-b832-e2f4bc4a233c" providerId="AD" clId="Web-{7920731D-0DF1-4724-8454-5EF1AE62C6CA}" dt="2022-10-08T07:51:04.347" v="1092" actId="1076"/>
      <pc:docMkLst>
        <pc:docMk/>
      </pc:docMkLst>
      <pc:sldChg chg="addSp delSp modSp mod setBg modClrScheme chgLayout">
        <pc:chgData name="ARIEL DAVID LOPEZ COTA" userId="S::a211204995@unison.mx::0b304234-ff63-4377-b832-e2f4bc4a233c" providerId="AD" clId="Web-{7920731D-0DF1-4724-8454-5EF1AE62C6CA}" dt="2022-10-08T07:31:00.150" v="994" actId="20577"/>
        <pc:sldMkLst>
          <pc:docMk/>
          <pc:sldMk cId="109857222" sldId="256"/>
        </pc:sldMkLst>
        <pc:spChg chg="mod">
          <ac:chgData name="ARIEL DAVID LOPEZ COTA" userId="S::a211204995@unison.mx::0b304234-ff63-4377-b832-e2f4bc4a233c" providerId="AD" clId="Web-{7920731D-0DF1-4724-8454-5EF1AE62C6CA}" dt="2022-10-08T03:23:14.179" v="3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RIEL DAVID LOPEZ COTA" userId="S::a211204995@unison.mx::0b304234-ff63-4377-b832-e2f4bc4a233c" providerId="AD" clId="Web-{7920731D-0DF1-4724-8454-5EF1AE62C6CA}" dt="2022-10-08T07:31:00.150" v="994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3:22:03.286" v="1"/>
          <ac:spMkLst>
            <pc:docMk/>
            <pc:sldMk cId="109857222" sldId="256"/>
            <ac:spMk id="9" creationId="{9F8A656C-0806-4677-A38B-DA5DF0F3C406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3:22:03.286" v="1"/>
          <ac:spMkLst>
            <pc:docMk/>
            <pc:sldMk cId="109857222" sldId="256"/>
            <ac:spMk id="11" creationId="{9BEF8C6D-8BB3-473A-9607-D7381CC5C0A5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3:22:03.286" v="1"/>
          <ac:spMkLst>
            <pc:docMk/>
            <pc:sldMk cId="109857222" sldId="256"/>
            <ac:spMk id="13" creationId="{AE9ADF75-5F35-4ED5-BCC5-F91FC616F8DA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3:22:03.348" v="2"/>
          <ac:spMkLst>
            <pc:docMk/>
            <pc:sldMk cId="109857222" sldId="256"/>
            <ac:spMk id="15" creationId="{70766076-46F5-42D5-A773-2B3BEF2B8B74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3:22:03.348" v="2"/>
          <ac:spMkLst>
            <pc:docMk/>
            <pc:sldMk cId="109857222" sldId="256"/>
            <ac:spMk id="16" creationId="{0DBF1ABE-8590-450D-BB49-BDDCCF3EEA9E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3:22:03.348" v="2"/>
          <ac:spMkLst>
            <pc:docMk/>
            <pc:sldMk cId="109857222" sldId="256"/>
            <ac:spMk id="17" creationId="{96CB0275-66F1-4491-93B8-121D0C7176BF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3:22:03.348" v="2"/>
          <ac:spMkLst>
            <pc:docMk/>
            <pc:sldMk cId="109857222" sldId="256"/>
            <ac:spMk id="18" creationId="{18D32C3D-8F76-4E99-BE56-0836CC38CC84}"/>
          </ac:spMkLst>
        </pc:spChg>
        <pc:picChg chg="add del">
          <ac:chgData name="ARIEL DAVID LOPEZ COTA" userId="S::a211204995@unison.mx::0b304234-ff63-4377-b832-e2f4bc4a233c" providerId="AD" clId="Web-{7920731D-0DF1-4724-8454-5EF1AE62C6CA}" dt="2022-10-08T03:22:03.286" v="1"/>
          <ac:picMkLst>
            <pc:docMk/>
            <pc:sldMk cId="109857222" sldId="256"/>
            <ac:picMk id="4" creationId="{1522A6EC-BF37-59CF-2767-52F2C854C288}"/>
          </ac:picMkLst>
        </pc:picChg>
        <pc:picChg chg="add">
          <ac:chgData name="ARIEL DAVID LOPEZ COTA" userId="S::a211204995@unison.mx::0b304234-ff63-4377-b832-e2f4bc4a233c" providerId="AD" clId="Web-{7920731D-0DF1-4724-8454-5EF1AE62C6CA}" dt="2022-10-08T03:22:03.348" v="2"/>
          <ac:picMkLst>
            <pc:docMk/>
            <pc:sldMk cId="109857222" sldId="256"/>
            <ac:picMk id="19" creationId="{B74D0DB8-E46F-796B-CAA9-949C35487BED}"/>
          </ac:picMkLst>
        </pc:picChg>
      </pc:sldChg>
      <pc:sldChg chg="addSp delSp modSp new mod setBg addAnim delAnim">
        <pc:chgData name="ARIEL DAVID LOPEZ COTA" userId="S::a211204995@unison.mx::0b304234-ff63-4377-b832-e2f4bc4a233c" providerId="AD" clId="Web-{7920731D-0DF1-4724-8454-5EF1AE62C6CA}" dt="2022-10-08T07:23:13.502" v="967" actId="20577"/>
        <pc:sldMkLst>
          <pc:docMk/>
          <pc:sldMk cId="2983801346" sldId="257"/>
        </pc:sldMkLst>
        <pc:spChg chg="mod">
          <ac:chgData name="ARIEL DAVID LOPEZ COTA" userId="S::a211204995@unison.mx::0b304234-ff63-4377-b832-e2f4bc4a233c" providerId="AD" clId="Web-{7920731D-0DF1-4724-8454-5EF1AE62C6CA}" dt="2022-10-08T07:22:41.595" v="965"/>
          <ac:spMkLst>
            <pc:docMk/>
            <pc:sldMk cId="2983801346" sldId="257"/>
            <ac:spMk id="2" creationId="{E4FC631E-DAF1-7F78-59FF-DFFFF0717E96}"/>
          </ac:spMkLst>
        </pc:spChg>
        <pc:spChg chg="mod">
          <ac:chgData name="ARIEL DAVID LOPEZ COTA" userId="S::a211204995@unison.mx::0b304234-ff63-4377-b832-e2f4bc4a233c" providerId="AD" clId="Web-{7920731D-0DF1-4724-8454-5EF1AE62C6CA}" dt="2022-10-08T07:23:13.502" v="967" actId="20577"/>
          <ac:spMkLst>
            <pc:docMk/>
            <pc:sldMk cId="2983801346" sldId="257"/>
            <ac:spMk id="3" creationId="{F765022E-0EA4-2E1E-FA2B-575BCE526144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22:41.595" v="965"/>
          <ac:spMkLst>
            <pc:docMk/>
            <pc:sldMk cId="2983801346" sldId="257"/>
            <ac:spMk id="6" creationId="{8181FC64-B306-4821-98E2-780662EFC486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22:41.595" v="965"/>
          <ac:spMkLst>
            <pc:docMk/>
            <pc:sldMk cId="2983801346" sldId="257"/>
            <ac:spMk id="7" creationId="{5871FC61-DD4E-47D4-81FD-8A7E7D12B371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22:41.595" v="965"/>
          <ac:spMkLst>
            <pc:docMk/>
            <pc:sldMk cId="2983801346" sldId="257"/>
            <ac:spMk id="8" creationId="{829A1E2C-5AC8-40FC-99E9-832069D39792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3:27:48.079" v="117"/>
          <ac:spMkLst>
            <pc:docMk/>
            <pc:sldMk cId="2983801346" sldId="257"/>
            <ac:spMk id="9" creationId="{8181FC64-B306-4821-98E2-780662EFC486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22:41.595" v="965"/>
          <ac:spMkLst>
            <pc:docMk/>
            <pc:sldMk cId="2983801346" sldId="257"/>
            <ac:spMk id="10" creationId="{55C54A75-E44A-4147-B9D0-FF46CFD31612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3:27:48.079" v="117"/>
          <ac:spMkLst>
            <pc:docMk/>
            <pc:sldMk cId="2983801346" sldId="257"/>
            <ac:spMk id="11" creationId="{5871FC61-DD4E-47D4-81FD-8A7E7D12B371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3:27:48.079" v="117"/>
          <ac:spMkLst>
            <pc:docMk/>
            <pc:sldMk cId="2983801346" sldId="257"/>
            <ac:spMk id="13" creationId="{8B598134-D292-43E6-9C55-117198046913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3:27:48.079" v="117"/>
          <ac:spMkLst>
            <pc:docMk/>
            <pc:sldMk cId="2983801346" sldId="257"/>
            <ac:spMk id="15" creationId="{829A1E2C-5AC8-40FC-99E9-832069D39792}"/>
          </ac:spMkLst>
        </pc:spChg>
        <pc:picChg chg="add mod">
          <ac:chgData name="ARIEL DAVID LOPEZ COTA" userId="S::a211204995@unison.mx::0b304234-ff63-4377-b832-e2f4bc4a233c" providerId="AD" clId="Web-{7920731D-0DF1-4724-8454-5EF1AE62C6CA}" dt="2022-10-08T07:22:41.595" v="965"/>
          <ac:picMkLst>
            <pc:docMk/>
            <pc:sldMk cId="2983801346" sldId="257"/>
            <ac:picMk id="4" creationId="{3C772FBB-6CF6-1B3C-BB1D-25904EC44CCA}"/>
          </ac:picMkLst>
        </pc:picChg>
        <pc:picChg chg="add del">
          <ac:chgData name="ARIEL DAVID LOPEZ COTA" userId="S::a211204995@unison.mx::0b304234-ff63-4377-b832-e2f4bc4a233c" providerId="AD" clId="Web-{7920731D-0DF1-4724-8454-5EF1AE62C6CA}" dt="2022-10-08T03:27:48.079" v="117"/>
          <ac:picMkLst>
            <pc:docMk/>
            <pc:sldMk cId="2983801346" sldId="257"/>
            <ac:picMk id="5" creationId="{D722EF77-C531-7BC1-890A-B1FB54550261}"/>
          </ac:picMkLst>
        </pc:picChg>
      </pc:sldChg>
      <pc:sldChg chg="modSp new del">
        <pc:chgData name="ARIEL DAVID LOPEZ COTA" userId="S::a211204995@unison.mx::0b304234-ff63-4377-b832-e2f4bc4a233c" providerId="AD" clId="Web-{7920731D-0DF1-4724-8454-5EF1AE62C6CA}" dt="2022-10-08T06:59:44.071" v="838"/>
        <pc:sldMkLst>
          <pc:docMk/>
          <pc:sldMk cId="1501064956" sldId="258"/>
        </pc:sldMkLst>
        <pc:spChg chg="mod">
          <ac:chgData name="ARIEL DAVID LOPEZ COTA" userId="S::a211204995@unison.mx::0b304234-ff63-4377-b832-e2f4bc4a233c" providerId="AD" clId="Web-{7920731D-0DF1-4724-8454-5EF1AE62C6CA}" dt="2022-10-08T03:27:04.796" v="100" actId="20577"/>
          <ac:spMkLst>
            <pc:docMk/>
            <pc:sldMk cId="1501064956" sldId="258"/>
            <ac:spMk id="2" creationId="{E67E9C65-60CB-4B06-3BE2-FAD9711D20C4}"/>
          </ac:spMkLst>
        </pc:spChg>
      </pc:sldChg>
      <pc:sldChg chg="addSp delSp modSp new mod ord setBg">
        <pc:chgData name="ARIEL DAVID LOPEZ COTA" userId="S::a211204995@unison.mx::0b304234-ff63-4377-b832-e2f4bc4a233c" providerId="AD" clId="Web-{7920731D-0DF1-4724-8454-5EF1AE62C6CA}" dt="2022-10-08T04:48:06.711" v="530" actId="20577"/>
        <pc:sldMkLst>
          <pc:docMk/>
          <pc:sldMk cId="2050707488" sldId="259"/>
        </pc:sldMkLst>
        <pc:spChg chg="mod">
          <ac:chgData name="ARIEL DAVID LOPEZ COTA" userId="S::a211204995@unison.mx::0b304234-ff63-4377-b832-e2f4bc4a233c" providerId="AD" clId="Web-{7920731D-0DF1-4724-8454-5EF1AE62C6CA}" dt="2022-10-08T04:47:59.586" v="529"/>
          <ac:spMkLst>
            <pc:docMk/>
            <pc:sldMk cId="2050707488" sldId="259"/>
            <ac:spMk id="2" creationId="{3C465D37-94A6-B8F8-36D0-3B747A530E6B}"/>
          </ac:spMkLst>
        </pc:spChg>
        <pc:spChg chg="mod">
          <ac:chgData name="ARIEL DAVID LOPEZ COTA" userId="S::a211204995@unison.mx::0b304234-ff63-4377-b832-e2f4bc4a233c" providerId="AD" clId="Web-{7920731D-0DF1-4724-8454-5EF1AE62C6CA}" dt="2022-10-08T04:48:06.711" v="530" actId="20577"/>
          <ac:spMkLst>
            <pc:docMk/>
            <pc:sldMk cId="2050707488" sldId="259"/>
            <ac:spMk id="3" creationId="{9BB256B4-B262-6A8F-007F-D1C41FC9FEA1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4:47:59.586" v="529"/>
          <ac:spMkLst>
            <pc:docMk/>
            <pc:sldMk cId="2050707488" sldId="259"/>
            <ac:spMk id="8" creationId="{47FC6A8B-34F9-40FB-AA2D-E34168F52850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4:47:59.586" v="528"/>
          <ac:spMkLst>
            <pc:docMk/>
            <pc:sldMk cId="2050707488" sldId="259"/>
            <ac:spMk id="9" creationId="{8181FC64-B306-4821-98E2-780662EFC486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4:47:59.586" v="528"/>
          <ac:spMkLst>
            <pc:docMk/>
            <pc:sldMk cId="2050707488" sldId="259"/>
            <ac:spMk id="11" creationId="{5871FC61-DD4E-47D4-81FD-8A7E7D12B371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4:47:59.586" v="528"/>
          <ac:spMkLst>
            <pc:docMk/>
            <pc:sldMk cId="2050707488" sldId="259"/>
            <ac:spMk id="13" creationId="{8B598134-D292-43E6-9C55-117198046913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4:47:59.586" v="528"/>
          <ac:spMkLst>
            <pc:docMk/>
            <pc:sldMk cId="2050707488" sldId="259"/>
            <ac:spMk id="15" creationId="{829A1E2C-5AC8-40FC-99E9-832069D39792}"/>
          </ac:spMkLst>
        </pc:spChg>
        <pc:grpChg chg="add">
          <ac:chgData name="ARIEL DAVID LOPEZ COTA" userId="S::a211204995@unison.mx::0b304234-ff63-4377-b832-e2f4bc4a233c" providerId="AD" clId="Web-{7920731D-0DF1-4724-8454-5EF1AE62C6CA}" dt="2022-10-08T04:47:59.586" v="529"/>
          <ac:grpSpMkLst>
            <pc:docMk/>
            <pc:sldMk cId="2050707488" sldId="259"/>
            <ac:grpSpMk id="10" creationId="{D4D684F8-91BF-481C-A965-722756A383D0}"/>
          </ac:grpSpMkLst>
        </pc:grpChg>
        <pc:picChg chg="add del">
          <ac:chgData name="ARIEL DAVID LOPEZ COTA" userId="S::a211204995@unison.mx::0b304234-ff63-4377-b832-e2f4bc4a233c" providerId="AD" clId="Web-{7920731D-0DF1-4724-8454-5EF1AE62C6CA}" dt="2022-10-08T04:47:59.586" v="528"/>
          <ac:picMkLst>
            <pc:docMk/>
            <pc:sldMk cId="2050707488" sldId="259"/>
            <ac:picMk id="5" creationId="{50CCCD3A-B531-0C40-F791-FE44B4EE2D06}"/>
          </ac:picMkLst>
        </pc:picChg>
      </pc:sldChg>
      <pc:sldChg chg="addSp delSp modSp new mod setBg">
        <pc:chgData name="ARIEL DAVID LOPEZ COTA" userId="S::a211204995@unison.mx::0b304234-ff63-4377-b832-e2f4bc4a233c" providerId="AD" clId="Web-{7920731D-0DF1-4724-8454-5EF1AE62C6CA}" dt="2022-10-08T04:56:30.066" v="679" actId="1076"/>
        <pc:sldMkLst>
          <pc:docMk/>
          <pc:sldMk cId="2047533933" sldId="260"/>
        </pc:sldMkLst>
        <pc:spChg chg="mod">
          <ac:chgData name="ARIEL DAVID LOPEZ COTA" userId="S::a211204995@unison.mx::0b304234-ff63-4377-b832-e2f4bc4a233c" providerId="AD" clId="Web-{7920731D-0DF1-4724-8454-5EF1AE62C6CA}" dt="2022-10-08T04:45:15.738" v="498"/>
          <ac:spMkLst>
            <pc:docMk/>
            <pc:sldMk cId="2047533933" sldId="260"/>
            <ac:spMk id="2" creationId="{84563AD0-09BC-B096-E261-29ED33E93D78}"/>
          </ac:spMkLst>
        </pc:spChg>
        <pc:spChg chg="mod">
          <ac:chgData name="ARIEL DAVID LOPEZ COTA" userId="S::a211204995@unison.mx::0b304234-ff63-4377-b832-e2f4bc4a233c" providerId="AD" clId="Web-{7920731D-0DF1-4724-8454-5EF1AE62C6CA}" dt="2022-10-08T04:45:15.738" v="498"/>
          <ac:spMkLst>
            <pc:docMk/>
            <pc:sldMk cId="2047533933" sldId="260"/>
            <ac:spMk id="3" creationId="{17C6A334-BCF0-DDF0-471F-330FAB355320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4:45:15.738" v="498"/>
          <ac:spMkLst>
            <pc:docMk/>
            <pc:sldMk cId="2047533933" sldId="260"/>
            <ac:spMk id="10" creationId="{3D5FBB81-B61B-416A-8F5D-A8DDF62530F1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4:45:15.738" v="498"/>
          <ac:spMkLst>
            <pc:docMk/>
            <pc:sldMk cId="2047533933" sldId="260"/>
            <ac:spMk id="12" creationId="{40C0D7D4-D83D-4C58-87D1-955F0A9173D7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4:45:15.738" v="498"/>
          <ac:spMkLst>
            <pc:docMk/>
            <pc:sldMk cId="2047533933" sldId="260"/>
            <ac:spMk id="14" creationId="{15F9A324-404E-4C5D-AFF0-C5D0D84182B0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4:45:15.738" v="498"/>
          <ac:spMkLst>
            <pc:docMk/>
            <pc:sldMk cId="2047533933" sldId="260"/>
            <ac:spMk id="16" creationId="{AC4CE3C4-3600-4353-9FE1-B32D06BEF02B}"/>
          </ac:spMkLst>
        </pc:spChg>
        <pc:picChg chg="add del mod ord">
          <ac:chgData name="ARIEL DAVID LOPEZ COTA" userId="S::a211204995@unison.mx::0b304234-ff63-4377-b832-e2f4bc4a233c" providerId="AD" clId="Web-{7920731D-0DF1-4724-8454-5EF1AE62C6CA}" dt="2022-10-08T04:55:50.717" v="666"/>
          <ac:picMkLst>
            <pc:docMk/>
            <pc:sldMk cId="2047533933" sldId="260"/>
            <ac:picMk id="4" creationId="{2D8EF313-B574-58A1-C721-40A06527EBAA}"/>
          </ac:picMkLst>
        </pc:picChg>
        <pc:picChg chg="add mod">
          <ac:chgData name="ARIEL DAVID LOPEZ COTA" userId="S::a211204995@unison.mx::0b304234-ff63-4377-b832-e2f4bc4a233c" providerId="AD" clId="Web-{7920731D-0DF1-4724-8454-5EF1AE62C6CA}" dt="2022-10-08T04:45:54.051" v="517" actId="1076"/>
          <ac:picMkLst>
            <pc:docMk/>
            <pc:sldMk cId="2047533933" sldId="260"/>
            <ac:picMk id="5" creationId="{8B89B2FB-C333-F256-6780-D4DCC73D35B8}"/>
          </ac:picMkLst>
        </pc:picChg>
        <pc:picChg chg="add del mod">
          <ac:chgData name="ARIEL DAVID LOPEZ COTA" userId="S::a211204995@unison.mx::0b304234-ff63-4377-b832-e2f4bc4a233c" providerId="AD" clId="Web-{7920731D-0DF1-4724-8454-5EF1AE62C6CA}" dt="2022-10-08T04:56:19.097" v="672"/>
          <ac:picMkLst>
            <pc:docMk/>
            <pc:sldMk cId="2047533933" sldId="260"/>
            <ac:picMk id="6" creationId="{A11C07ED-4281-4FC3-B8FF-C2805A501102}"/>
          </ac:picMkLst>
        </pc:picChg>
        <pc:picChg chg="add mod">
          <ac:chgData name="ARIEL DAVID LOPEZ COTA" userId="S::a211204995@unison.mx::0b304234-ff63-4377-b832-e2f4bc4a233c" providerId="AD" clId="Web-{7920731D-0DF1-4724-8454-5EF1AE62C6CA}" dt="2022-10-08T04:56:30.066" v="679" actId="1076"/>
          <ac:picMkLst>
            <pc:docMk/>
            <pc:sldMk cId="2047533933" sldId="260"/>
            <ac:picMk id="7" creationId="{50C3BD9A-F61A-049F-BC54-C3A5C5A707B1}"/>
          </ac:picMkLst>
        </pc:picChg>
      </pc:sldChg>
      <pc:sldChg chg="addSp delSp modSp new mod setBg">
        <pc:chgData name="ARIEL DAVID LOPEZ COTA" userId="S::a211204995@unison.mx::0b304234-ff63-4377-b832-e2f4bc4a233c" providerId="AD" clId="Web-{7920731D-0DF1-4724-8454-5EF1AE62C6CA}" dt="2022-10-08T04:51:53.373" v="637" actId="1076"/>
        <pc:sldMkLst>
          <pc:docMk/>
          <pc:sldMk cId="3786905068" sldId="261"/>
        </pc:sldMkLst>
        <pc:spChg chg="mod">
          <ac:chgData name="ARIEL DAVID LOPEZ COTA" userId="S::a211204995@unison.mx::0b304234-ff63-4377-b832-e2f4bc4a233c" providerId="AD" clId="Web-{7920731D-0DF1-4724-8454-5EF1AE62C6CA}" dt="2022-10-08T04:51:40.419" v="634"/>
          <ac:spMkLst>
            <pc:docMk/>
            <pc:sldMk cId="3786905068" sldId="261"/>
            <ac:spMk id="2" creationId="{2DFBA406-D535-42E9-A1C2-425B21CF1CCE}"/>
          </ac:spMkLst>
        </pc:spChg>
        <pc:spChg chg="mod ord">
          <ac:chgData name="ARIEL DAVID LOPEZ COTA" userId="S::a211204995@unison.mx::0b304234-ff63-4377-b832-e2f4bc4a233c" providerId="AD" clId="Web-{7920731D-0DF1-4724-8454-5EF1AE62C6CA}" dt="2022-10-08T04:51:53.373" v="637" actId="1076"/>
          <ac:spMkLst>
            <pc:docMk/>
            <pc:sldMk cId="3786905068" sldId="261"/>
            <ac:spMk id="3" creationId="{28588BCF-E767-B25B-DB2E-19458C61EE3C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4:51:39.794" v="631"/>
          <ac:spMkLst>
            <pc:docMk/>
            <pc:sldMk cId="3786905068" sldId="261"/>
            <ac:spMk id="9" creationId="{3D5FBB81-B61B-416A-8F5D-A8DDF62530F1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4:51:39.794" v="631"/>
          <ac:spMkLst>
            <pc:docMk/>
            <pc:sldMk cId="3786905068" sldId="261"/>
            <ac:spMk id="11" creationId="{40C0D7D4-D83D-4C58-87D1-955F0A9173D7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4:51:39.794" v="631"/>
          <ac:spMkLst>
            <pc:docMk/>
            <pc:sldMk cId="3786905068" sldId="261"/>
            <ac:spMk id="13" creationId="{0BA56A81-C9DD-4EBA-9E13-32FFB51CFD45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4:51:39.794" v="631"/>
          <ac:spMkLst>
            <pc:docMk/>
            <pc:sldMk cId="3786905068" sldId="261"/>
            <ac:spMk id="15" creationId="{15F9A324-404E-4C5D-AFF0-C5D0D84182B0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4:51:40.404" v="633"/>
          <ac:spMkLst>
            <pc:docMk/>
            <pc:sldMk cId="3786905068" sldId="261"/>
            <ac:spMk id="17" creationId="{593B4D24-F4A8-4141-A20A-E0575D199633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4:51:40.404" v="633"/>
          <ac:spMkLst>
            <pc:docMk/>
            <pc:sldMk cId="3786905068" sldId="261"/>
            <ac:spMk id="18" creationId="{9F87E4D0-D347-4DA8-81D7-104733308B4B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4:51:40.404" v="633"/>
          <ac:spMkLst>
            <pc:docMk/>
            <pc:sldMk cId="3786905068" sldId="261"/>
            <ac:spMk id="19" creationId="{9DC9CEF6-58E1-4D78-BBBE-76F779AD9CF8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4:51:40.404" v="633"/>
          <ac:spMkLst>
            <pc:docMk/>
            <pc:sldMk cId="3786905068" sldId="261"/>
            <ac:spMk id="20" creationId="{47AF1248-67F7-4FEF-8D1D-FE33661A9CA9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4:51:40.419" v="634"/>
          <ac:spMkLst>
            <pc:docMk/>
            <pc:sldMk cId="3786905068" sldId="261"/>
            <ac:spMk id="22" creationId="{3D5FBB81-B61B-416A-8F5D-A8DDF62530F1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4:51:40.419" v="634"/>
          <ac:spMkLst>
            <pc:docMk/>
            <pc:sldMk cId="3786905068" sldId="261"/>
            <ac:spMk id="23" creationId="{40C0D7D4-D83D-4C58-87D1-955F0A9173D7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4:51:40.419" v="634"/>
          <ac:spMkLst>
            <pc:docMk/>
            <pc:sldMk cId="3786905068" sldId="261"/>
            <ac:spMk id="24" creationId="{15F9A324-404E-4C5D-AFF0-C5D0D84182B0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4:51:40.419" v="634"/>
          <ac:spMkLst>
            <pc:docMk/>
            <pc:sldMk cId="3786905068" sldId="261"/>
            <ac:spMk id="25" creationId="{AC4CE3C4-3600-4353-9FE1-B32D06BEF02B}"/>
          </ac:spMkLst>
        </pc:spChg>
        <pc:picChg chg="add mod ord">
          <ac:chgData name="ARIEL DAVID LOPEZ COTA" userId="S::a211204995@unison.mx::0b304234-ff63-4377-b832-e2f4bc4a233c" providerId="AD" clId="Web-{7920731D-0DF1-4724-8454-5EF1AE62C6CA}" dt="2022-10-08T04:51:40.419" v="634"/>
          <ac:picMkLst>
            <pc:docMk/>
            <pc:sldMk cId="3786905068" sldId="261"/>
            <ac:picMk id="4" creationId="{930D4DDD-851A-57A3-36BA-2B9DFB36718A}"/>
          </ac:picMkLst>
        </pc:picChg>
      </pc:sldChg>
      <pc:sldChg chg="modSp new">
        <pc:chgData name="ARIEL DAVID LOPEZ COTA" userId="S::a211204995@unison.mx::0b304234-ff63-4377-b832-e2f4bc4a233c" providerId="AD" clId="Web-{7920731D-0DF1-4724-8454-5EF1AE62C6CA}" dt="2022-10-08T04:53:06.171" v="665" actId="20577"/>
        <pc:sldMkLst>
          <pc:docMk/>
          <pc:sldMk cId="3682656124" sldId="262"/>
        </pc:sldMkLst>
        <pc:spChg chg="mod">
          <ac:chgData name="ARIEL DAVID LOPEZ COTA" userId="S::a211204995@unison.mx::0b304234-ff63-4377-b832-e2f4bc4a233c" providerId="AD" clId="Web-{7920731D-0DF1-4724-8454-5EF1AE62C6CA}" dt="2022-10-08T04:52:47.218" v="660" actId="20577"/>
          <ac:spMkLst>
            <pc:docMk/>
            <pc:sldMk cId="3682656124" sldId="262"/>
            <ac:spMk id="2" creationId="{3CB861DE-D0A7-C7B1-2BF1-8F218A311E89}"/>
          </ac:spMkLst>
        </pc:spChg>
        <pc:spChg chg="mod">
          <ac:chgData name="ARIEL DAVID LOPEZ COTA" userId="S::a211204995@unison.mx::0b304234-ff63-4377-b832-e2f4bc4a233c" providerId="AD" clId="Web-{7920731D-0DF1-4724-8454-5EF1AE62C6CA}" dt="2022-10-08T04:53:06.171" v="665" actId="20577"/>
          <ac:spMkLst>
            <pc:docMk/>
            <pc:sldMk cId="3682656124" sldId="262"/>
            <ac:spMk id="3" creationId="{2ECA1F08-4239-D75B-0424-D0C04054D9A5}"/>
          </ac:spMkLst>
        </pc:spChg>
      </pc:sldChg>
      <pc:sldChg chg="addSp delSp modSp new mod setBg">
        <pc:chgData name="ARIEL DAVID LOPEZ COTA" userId="S::a211204995@unison.mx::0b304234-ff63-4377-b832-e2f4bc4a233c" providerId="AD" clId="Web-{7920731D-0DF1-4724-8454-5EF1AE62C6CA}" dt="2022-10-08T04:58:16.537" v="718" actId="20577"/>
        <pc:sldMkLst>
          <pc:docMk/>
          <pc:sldMk cId="1149061772" sldId="263"/>
        </pc:sldMkLst>
        <pc:spChg chg="mod">
          <ac:chgData name="ARIEL DAVID LOPEZ COTA" userId="S::a211204995@unison.mx::0b304234-ff63-4377-b832-e2f4bc4a233c" providerId="AD" clId="Web-{7920731D-0DF1-4724-8454-5EF1AE62C6CA}" dt="2022-10-08T04:58:16.537" v="718" actId="20577"/>
          <ac:spMkLst>
            <pc:docMk/>
            <pc:sldMk cId="1149061772" sldId="263"/>
            <ac:spMk id="2" creationId="{B2EBE09F-76DB-B40E-F99B-BFD8CA03BC73}"/>
          </ac:spMkLst>
        </pc:spChg>
        <pc:spChg chg="del">
          <ac:chgData name="ARIEL DAVID LOPEZ COTA" userId="S::a211204995@unison.mx::0b304234-ff63-4377-b832-e2f4bc4a233c" providerId="AD" clId="Web-{7920731D-0DF1-4724-8454-5EF1AE62C6CA}" dt="2022-10-08T04:57:01.379" v="697"/>
          <ac:spMkLst>
            <pc:docMk/>
            <pc:sldMk cId="1149061772" sldId="263"/>
            <ac:spMk id="3" creationId="{CE59814D-4446-57F2-DA6F-1E7D048E074B}"/>
          </ac:spMkLst>
        </pc:spChg>
        <pc:spChg chg="add mod ord">
          <ac:chgData name="ARIEL DAVID LOPEZ COTA" userId="S::a211204995@unison.mx::0b304234-ff63-4377-b832-e2f4bc4a233c" providerId="AD" clId="Web-{7920731D-0DF1-4724-8454-5EF1AE62C6CA}" dt="2022-10-08T04:57:30.708" v="713"/>
          <ac:spMkLst>
            <pc:docMk/>
            <pc:sldMk cId="1149061772" sldId="263"/>
            <ac:spMk id="6" creationId="{EF3953B6-E36F-7FD8-B9AE-F91DAAFF46FE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4:57:30.708" v="713"/>
          <ac:spMkLst>
            <pc:docMk/>
            <pc:sldMk cId="1149061772" sldId="263"/>
            <ac:spMk id="12" creationId="{8181FC64-B306-4821-98E2-780662EFC486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4:57:30.708" v="713"/>
          <ac:spMkLst>
            <pc:docMk/>
            <pc:sldMk cId="1149061772" sldId="263"/>
            <ac:spMk id="14" creationId="{BC0385E9-02B2-4941-889A-EAD43F5BB0A3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4:57:30.708" v="713"/>
          <ac:spMkLst>
            <pc:docMk/>
            <pc:sldMk cId="1149061772" sldId="263"/>
            <ac:spMk id="16" creationId="{829A1E2C-5AC8-40FC-99E9-832069D39792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4:57:30.708" v="713"/>
          <ac:spMkLst>
            <pc:docMk/>
            <pc:sldMk cId="1149061772" sldId="263"/>
            <ac:spMk id="18" creationId="{55C54A75-E44A-4147-B9D0-FF46CFD31612}"/>
          </ac:spMkLst>
        </pc:spChg>
        <pc:picChg chg="add del mod ord">
          <ac:chgData name="ARIEL DAVID LOPEZ COTA" userId="S::a211204995@unison.mx::0b304234-ff63-4377-b832-e2f4bc4a233c" providerId="AD" clId="Web-{7920731D-0DF1-4724-8454-5EF1AE62C6CA}" dt="2022-10-08T04:57:11.629" v="703"/>
          <ac:picMkLst>
            <pc:docMk/>
            <pc:sldMk cId="1149061772" sldId="263"/>
            <ac:picMk id="4" creationId="{8D1882F6-2FB9-A7FB-FC2A-A4C4A2F2F847}"/>
          </ac:picMkLst>
        </pc:picChg>
        <pc:picChg chg="add mod">
          <ac:chgData name="ARIEL DAVID LOPEZ COTA" userId="S::a211204995@unison.mx::0b304234-ff63-4377-b832-e2f4bc4a233c" providerId="AD" clId="Web-{7920731D-0DF1-4724-8454-5EF1AE62C6CA}" dt="2022-10-08T04:57:43.567" v="715" actId="1076"/>
          <ac:picMkLst>
            <pc:docMk/>
            <pc:sldMk cId="1149061772" sldId="263"/>
            <ac:picMk id="7" creationId="{0EA7AFF4-0A4E-209A-F57F-82ED362B3687}"/>
          </ac:picMkLst>
        </pc:picChg>
      </pc:sldChg>
      <pc:sldChg chg="addSp delSp modSp new mod setBg">
        <pc:chgData name="ARIEL DAVID LOPEZ COTA" userId="S::a211204995@unison.mx::0b304234-ff63-4377-b832-e2f4bc4a233c" providerId="AD" clId="Web-{7920731D-0DF1-4724-8454-5EF1AE62C6CA}" dt="2022-10-08T05:06:38.666" v="771" actId="20577"/>
        <pc:sldMkLst>
          <pc:docMk/>
          <pc:sldMk cId="3494617423" sldId="264"/>
        </pc:sldMkLst>
        <pc:spChg chg="mod">
          <ac:chgData name="ARIEL DAVID LOPEZ COTA" userId="S::a211204995@unison.mx::0b304234-ff63-4377-b832-e2f4bc4a233c" providerId="AD" clId="Web-{7920731D-0DF1-4724-8454-5EF1AE62C6CA}" dt="2022-10-08T05:06:38.666" v="771" actId="20577"/>
          <ac:spMkLst>
            <pc:docMk/>
            <pc:sldMk cId="3494617423" sldId="264"/>
            <ac:spMk id="2" creationId="{0FC709A7-FB5E-0571-402B-84EBEA677D93}"/>
          </ac:spMkLst>
        </pc:spChg>
        <pc:spChg chg="del">
          <ac:chgData name="ARIEL DAVID LOPEZ COTA" userId="S::a211204995@unison.mx::0b304234-ff63-4377-b832-e2f4bc4a233c" providerId="AD" clId="Web-{7920731D-0DF1-4724-8454-5EF1AE62C6CA}" dt="2022-10-08T05:04:46.366" v="766"/>
          <ac:spMkLst>
            <pc:docMk/>
            <pc:sldMk cId="3494617423" sldId="264"/>
            <ac:spMk id="3" creationId="{D9A8D5C7-D995-9DBA-134D-92C1B01D3CD3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5:04:55.163" v="768"/>
          <ac:spMkLst>
            <pc:docMk/>
            <pc:sldMk cId="3494617423" sldId="264"/>
            <ac:spMk id="9" creationId="{9B0F7D69-D93C-4C38-A23D-76E000D691CD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5:04:55.163" v="768"/>
          <ac:spMkLst>
            <pc:docMk/>
            <pc:sldMk cId="3494617423" sldId="264"/>
            <ac:spMk id="11" creationId="{8CD419D4-EA9D-42D9-BF62-B07F0B7B672B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5:04:55.163" v="768"/>
          <ac:spMkLst>
            <pc:docMk/>
            <pc:sldMk cId="3494617423" sldId="264"/>
            <ac:spMk id="13" creationId="{1C6FEC9B-9608-4181-A9E5-A1B80E72021C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5:04:55.163" v="768"/>
          <ac:spMkLst>
            <pc:docMk/>
            <pc:sldMk cId="3494617423" sldId="264"/>
            <ac:spMk id="15" creationId="{AB1564ED-F26F-451D-97D6-A6EC3E83FD55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5:04:55.163" v="768"/>
          <ac:spMkLst>
            <pc:docMk/>
            <pc:sldMk cId="3494617423" sldId="264"/>
            <ac:spMk id="17" creationId="{0CA184B6-3482-4F43-87F0-BC765DCFD8A8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5:04:55.163" v="768"/>
          <ac:spMkLst>
            <pc:docMk/>
            <pc:sldMk cId="3494617423" sldId="264"/>
            <ac:spMk id="19" creationId="{6C869923-8380-4244-9548-802C330638A0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5:04:55.163" v="768"/>
          <ac:spMkLst>
            <pc:docMk/>
            <pc:sldMk cId="3494617423" sldId="264"/>
            <ac:spMk id="21" creationId="{C06255F2-BC67-4DDE-B34E-AC4BA21838CC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5:04:55.163" v="768"/>
          <ac:spMkLst>
            <pc:docMk/>
            <pc:sldMk cId="3494617423" sldId="264"/>
            <ac:spMk id="23" creationId="{55169443-FCCD-4C0A-8C69-18CD3FA0968D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5:04:55.163" v="768"/>
          <ac:spMkLst>
            <pc:docMk/>
            <pc:sldMk cId="3494617423" sldId="264"/>
            <ac:spMk id="25" creationId="{0DBF1ABE-8590-450D-BB49-BDDCCF3EEA9E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5:04:55.163" v="768"/>
          <ac:spMkLst>
            <pc:docMk/>
            <pc:sldMk cId="3494617423" sldId="264"/>
            <ac:spMk id="27" creationId="{A896E309-9008-4FCF-B20E-4D66A8893375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5:04:55.163" v="768"/>
          <ac:spMkLst>
            <pc:docMk/>
            <pc:sldMk cId="3494617423" sldId="264"/>
            <ac:spMk id="29" creationId="{866FB43D-65CC-47CA-8035-FF8F6B4D1868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5:04:55.163" v="768"/>
          <ac:spMkLst>
            <pc:docMk/>
            <pc:sldMk cId="3494617423" sldId="264"/>
            <ac:spMk id="31" creationId="{E667A721-F18D-4002-9D70-BC20D791C0DC}"/>
          </ac:spMkLst>
        </pc:spChg>
        <pc:picChg chg="add mod ord">
          <ac:chgData name="ARIEL DAVID LOPEZ COTA" userId="S::a211204995@unison.mx::0b304234-ff63-4377-b832-e2f4bc4a233c" providerId="AD" clId="Web-{7920731D-0DF1-4724-8454-5EF1AE62C6CA}" dt="2022-10-08T05:04:55.163" v="768"/>
          <ac:picMkLst>
            <pc:docMk/>
            <pc:sldMk cId="3494617423" sldId="264"/>
            <ac:picMk id="4" creationId="{E81A5F95-24DF-1011-32D6-9F0BF1DA44C7}"/>
          </ac:picMkLst>
        </pc:picChg>
      </pc:sldChg>
      <pc:sldChg chg="addSp delSp modSp new mod setBg">
        <pc:chgData name="ARIEL DAVID LOPEZ COTA" userId="S::a211204995@unison.mx::0b304234-ff63-4377-b832-e2f4bc4a233c" providerId="AD" clId="Web-{7920731D-0DF1-4724-8454-5EF1AE62C6CA}" dt="2022-10-08T07:15:16.003" v="951" actId="20577"/>
        <pc:sldMkLst>
          <pc:docMk/>
          <pc:sldMk cId="4016050166" sldId="265"/>
        </pc:sldMkLst>
        <pc:spChg chg="mod">
          <ac:chgData name="ARIEL DAVID LOPEZ COTA" userId="S::a211204995@unison.mx::0b304234-ff63-4377-b832-e2f4bc4a233c" providerId="AD" clId="Web-{7920731D-0DF1-4724-8454-5EF1AE62C6CA}" dt="2022-10-08T07:15:16.003" v="951" actId="20577"/>
          <ac:spMkLst>
            <pc:docMk/>
            <pc:sldMk cId="4016050166" sldId="265"/>
            <ac:spMk id="2" creationId="{5BB305B4-D95B-355D-807C-D2829DB72DF9}"/>
          </ac:spMkLst>
        </pc:spChg>
        <pc:spChg chg="del">
          <ac:chgData name="ARIEL DAVID LOPEZ COTA" userId="S::a211204995@unison.mx::0b304234-ff63-4377-b832-e2f4bc4a233c" providerId="AD" clId="Web-{7920731D-0DF1-4724-8454-5EF1AE62C6CA}" dt="2022-10-08T05:07:51.175" v="790"/>
          <ac:spMkLst>
            <pc:docMk/>
            <pc:sldMk cId="4016050166" sldId="265"/>
            <ac:spMk id="3" creationId="{3413FECE-B2D1-151D-663D-12B8CC67ED0F}"/>
          </ac:spMkLst>
        </pc:spChg>
        <pc:spChg chg="add mod ord">
          <ac:chgData name="ARIEL DAVID LOPEZ COTA" userId="S::a211204995@unison.mx::0b304234-ff63-4377-b832-e2f4bc4a233c" providerId="AD" clId="Web-{7920731D-0DF1-4724-8454-5EF1AE62C6CA}" dt="2022-10-08T07:07:29.343" v="894"/>
          <ac:spMkLst>
            <pc:docMk/>
            <pc:sldMk cId="4016050166" sldId="265"/>
            <ac:spMk id="5" creationId="{A2426769-0BB3-B82B-BAD8-4159D389769E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7:07:29.343" v="894"/>
          <ac:spMkLst>
            <pc:docMk/>
            <pc:sldMk cId="4016050166" sldId="265"/>
            <ac:spMk id="11" creationId="{49BB7E9A-6937-4BF0-9F51-A20F197B550F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7:07:29.343" v="894"/>
          <ac:spMkLst>
            <pc:docMk/>
            <pc:sldMk cId="4016050166" sldId="265"/>
            <ac:spMk id="13" creationId="{E0939753-89D7-48A8-8441-B9FF25CE8A7E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7:07:29.343" v="894"/>
          <ac:spMkLst>
            <pc:docMk/>
            <pc:sldMk cId="4016050166" sldId="265"/>
            <ac:spMk id="15" creationId="{9F5CCFC5-858F-4B45-9B10-D49DD0280D20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7:07:29.343" v="894"/>
          <ac:spMkLst>
            <pc:docMk/>
            <pc:sldMk cId="4016050166" sldId="265"/>
            <ac:spMk id="17" creationId="{2348ECDC-D455-4B71-90F6-2ECC12B7983B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07:29.343" v="894"/>
          <ac:spMkLst>
            <pc:docMk/>
            <pc:sldMk cId="4016050166" sldId="265"/>
            <ac:spMk id="22" creationId="{8181FC64-B306-4821-98E2-780662EFC486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07:29.343" v="894"/>
          <ac:spMkLst>
            <pc:docMk/>
            <pc:sldMk cId="4016050166" sldId="265"/>
            <ac:spMk id="24" creationId="{BC0385E9-02B2-4941-889A-EAD43F5BB0A3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07:29.343" v="894"/>
          <ac:spMkLst>
            <pc:docMk/>
            <pc:sldMk cId="4016050166" sldId="265"/>
            <ac:spMk id="26" creationId="{829A1E2C-5AC8-40FC-99E9-832069D39792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07:29.343" v="894"/>
          <ac:spMkLst>
            <pc:docMk/>
            <pc:sldMk cId="4016050166" sldId="265"/>
            <ac:spMk id="28" creationId="{55C54A75-E44A-4147-B9D0-FF46CFD31612}"/>
          </ac:spMkLst>
        </pc:spChg>
        <pc:picChg chg="add del mod ord">
          <ac:chgData name="ARIEL DAVID LOPEZ COTA" userId="S::a211204995@unison.mx::0b304234-ff63-4377-b832-e2f4bc4a233c" providerId="AD" clId="Web-{7920731D-0DF1-4724-8454-5EF1AE62C6CA}" dt="2022-10-08T07:06:49.529" v="882"/>
          <ac:picMkLst>
            <pc:docMk/>
            <pc:sldMk cId="4016050166" sldId="265"/>
            <ac:picMk id="4" creationId="{710A3CBE-DA25-9422-0FE9-BEDE1AA8C9E5}"/>
          </ac:picMkLst>
        </pc:picChg>
        <pc:picChg chg="add mod">
          <ac:chgData name="ARIEL DAVID LOPEZ COTA" userId="S::a211204995@unison.mx::0b304234-ff63-4377-b832-e2f4bc4a233c" providerId="AD" clId="Web-{7920731D-0DF1-4724-8454-5EF1AE62C6CA}" dt="2022-10-08T07:07:40.984" v="902" actId="1076"/>
          <ac:picMkLst>
            <pc:docMk/>
            <pc:sldMk cId="4016050166" sldId="265"/>
            <ac:picMk id="6" creationId="{2EF80032-4419-9609-3FAB-A8F1F5CD36CC}"/>
          </ac:picMkLst>
        </pc:picChg>
      </pc:sldChg>
      <pc:sldChg chg="addSp modSp new mod setBg">
        <pc:chgData name="ARIEL DAVID LOPEZ COTA" userId="S::a211204995@unison.mx::0b304234-ff63-4377-b832-e2f4bc4a233c" providerId="AD" clId="Web-{7920731D-0DF1-4724-8454-5EF1AE62C6CA}" dt="2022-10-08T06:55:43.085" v="820" actId="20577"/>
        <pc:sldMkLst>
          <pc:docMk/>
          <pc:sldMk cId="1442263346" sldId="266"/>
        </pc:sldMkLst>
        <pc:spChg chg="mod">
          <ac:chgData name="ARIEL DAVID LOPEZ COTA" userId="S::a211204995@unison.mx::0b304234-ff63-4377-b832-e2f4bc4a233c" providerId="AD" clId="Web-{7920731D-0DF1-4724-8454-5EF1AE62C6CA}" dt="2022-10-08T06:50:09.678" v="818"/>
          <ac:spMkLst>
            <pc:docMk/>
            <pc:sldMk cId="1442263346" sldId="266"/>
            <ac:spMk id="2" creationId="{B8D62D83-964B-DBBE-2EB1-4319C85D9AAE}"/>
          </ac:spMkLst>
        </pc:spChg>
        <pc:spChg chg="mod">
          <ac:chgData name="ARIEL DAVID LOPEZ COTA" userId="S::a211204995@unison.mx::0b304234-ff63-4377-b832-e2f4bc4a233c" providerId="AD" clId="Web-{7920731D-0DF1-4724-8454-5EF1AE62C6CA}" dt="2022-10-08T06:55:43.085" v="820" actId="20577"/>
          <ac:spMkLst>
            <pc:docMk/>
            <pc:sldMk cId="1442263346" sldId="266"/>
            <ac:spMk id="3" creationId="{2DBC2A9F-5E58-3E98-29E1-65ECD0CC3224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6:50:09.678" v="818"/>
          <ac:spMkLst>
            <pc:docMk/>
            <pc:sldMk cId="1442263346" sldId="266"/>
            <ac:spMk id="9" creationId="{49BB7E9A-6937-4BF0-9F51-A20F197B550F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6:50:09.678" v="818"/>
          <ac:spMkLst>
            <pc:docMk/>
            <pc:sldMk cId="1442263346" sldId="266"/>
            <ac:spMk id="11" creationId="{E0939753-89D7-48A8-8441-B9FF25CE8A7E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6:50:09.678" v="818"/>
          <ac:spMkLst>
            <pc:docMk/>
            <pc:sldMk cId="1442263346" sldId="266"/>
            <ac:spMk id="13" creationId="{9F5CCFC5-858F-4B45-9B10-D49DD0280D20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6:50:09.678" v="818"/>
          <ac:spMkLst>
            <pc:docMk/>
            <pc:sldMk cId="1442263346" sldId="266"/>
            <ac:spMk id="15" creationId="{2348ECDC-D455-4B71-90F6-2ECC12B7983B}"/>
          </ac:spMkLst>
        </pc:spChg>
        <pc:picChg chg="add mod">
          <ac:chgData name="ARIEL DAVID LOPEZ COTA" userId="S::a211204995@unison.mx::0b304234-ff63-4377-b832-e2f4bc4a233c" providerId="AD" clId="Web-{7920731D-0DF1-4724-8454-5EF1AE62C6CA}" dt="2022-10-08T06:50:09.678" v="818"/>
          <ac:picMkLst>
            <pc:docMk/>
            <pc:sldMk cId="1442263346" sldId="266"/>
            <ac:picMk id="4" creationId="{95E15AF0-D25D-3125-41B1-1FD9BF3BABB8}"/>
          </ac:picMkLst>
        </pc:picChg>
      </pc:sldChg>
      <pc:sldChg chg="addSp modSp new mod setBg">
        <pc:chgData name="ARIEL DAVID LOPEZ COTA" userId="S::a211204995@unison.mx::0b304234-ff63-4377-b832-e2f4bc4a233c" providerId="AD" clId="Web-{7920731D-0DF1-4724-8454-5EF1AE62C6CA}" dt="2022-10-08T07:02:34.248" v="844"/>
        <pc:sldMkLst>
          <pc:docMk/>
          <pc:sldMk cId="2337889030" sldId="267"/>
        </pc:sldMkLst>
        <pc:spChg chg="mod">
          <ac:chgData name="ARIEL DAVID LOPEZ COTA" userId="S::a211204995@unison.mx::0b304234-ff63-4377-b832-e2f4bc4a233c" providerId="AD" clId="Web-{7920731D-0DF1-4724-8454-5EF1AE62C6CA}" dt="2022-10-08T07:02:34.248" v="844"/>
          <ac:spMkLst>
            <pc:docMk/>
            <pc:sldMk cId="2337889030" sldId="267"/>
            <ac:spMk id="2" creationId="{8D8D83BA-010A-34D0-27C8-642B305FDBF0}"/>
          </ac:spMkLst>
        </pc:spChg>
        <pc:spChg chg="mod">
          <ac:chgData name="ARIEL DAVID LOPEZ COTA" userId="S::a211204995@unison.mx::0b304234-ff63-4377-b832-e2f4bc4a233c" providerId="AD" clId="Web-{7920731D-0DF1-4724-8454-5EF1AE62C6CA}" dt="2022-10-08T07:02:34.248" v="844"/>
          <ac:spMkLst>
            <pc:docMk/>
            <pc:sldMk cId="2337889030" sldId="267"/>
            <ac:spMk id="3" creationId="{26C9F8AD-802D-7763-917D-7DC9C34E39B8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02:34.248" v="844"/>
          <ac:spMkLst>
            <pc:docMk/>
            <pc:sldMk cId="2337889030" sldId="267"/>
            <ac:spMk id="9" creationId="{8181FC64-B306-4821-98E2-780662EFC486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02:34.248" v="844"/>
          <ac:spMkLst>
            <pc:docMk/>
            <pc:sldMk cId="2337889030" sldId="267"/>
            <ac:spMk id="11" creationId="{5871FC61-DD4E-47D4-81FD-8A7E7D12B371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02:34.248" v="844"/>
          <ac:spMkLst>
            <pc:docMk/>
            <pc:sldMk cId="2337889030" sldId="267"/>
            <ac:spMk id="13" creationId="{829A1E2C-5AC8-40FC-99E9-832069D39792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02:34.248" v="844"/>
          <ac:spMkLst>
            <pc:docMk/>
            <pc:sldMk cId="2337889030" sldId="267"/>
            <ac:spMk id="15" creationId="{55C54A75-E44A-4147-B9D0-FF46CFD31612}"/>
          </ac:spMkLst>
        </pc:spChg>
        <pc:picChg chg="add mod">
          <ac:chgData name="ARIEL DAVID LOPEZ COTA" userId="S::a211204995@unison.mx::0b304234-ff63-4377-b832-e2f4bc4a233c" providerId="AD" clId="Web-{7920731D-0DF1-4724-8454-5EF1AE62C6CA}" dt="2022-10-08T07:02:34.248" v="844"/>
          <ac:picMkLst>
            <pc:docMk/>
            <pc:sldMk cId="2337889030" sldId="267"/>
            <ac:picMk id="4" creationId="{2C330237-AD59-D6CE-A482-D66608BE0C00}"/>
          </ac:picMkLst>
        </pc:picChg>
      </pc:sldChg>
      <pc:sldChg chg="addSp delSp modSp add ord replId">
        <pc:chgData name="ARIEL DAVID LOPEZ COTA" userId="S::a211204995@unison.mx::0b304234-ff63-4377-b832-e2f4bc4a233c" providerId="AD" clId="Web-{7920731D-0DF1-4724-8454-5EF1AE62C6CA}" dt="2022-10-08T06:59:54.228" v="839"/>
        <pc:sldMkLst>
          <pc:docMk/>
          <pc:sldMk cId="3575468252" sldId="268"/>
        </pc:sldMkLst>
        <pc:spChg chg="mod">
          <ac:chgData name="ARIEL DAVID LOPEZ COTA" userId="S::a211204995@unison.mx::0b304234-ff63-4377-b832-e2f4bc4a233c" providerId="AD" clId="Web-{7920731D-0DF1-4724-8454-5EF1AE62C6CA}" dt="2022-10-08T06:59:43.024" v="837" actId="20577"/>
          <ac:spMkLst>
            <pc:docMk/>
            <pc:sldMk cId="3575468252" sldId="268"/>
            <ac:spMk id="2" creationId="{0FC709A7-FB5E-0571-402B-84EBEA677D93}"/>
          </ac:spMkLst>
        </pc:spChg>
        <pc:spChg chg="add del mod">
          <ac:chgData name="ARIEL DAVID LOPEZ COTA" userId="S::a211204995@unison.mx::0b304234-ff63-4377-b832-e2f4bc4a233c" providerId="AD" clId="Web-{7920731D-0DF1-4724-8454-5EF1AE62C6CA}" dt="2022-10-08T06:59:27.805" v="828"/>
          <ac:spMkLst>
            <pc:docMk/>
            <pc:sldMk cId="3575468252" sldId="268"/>
            <ac:spMk id="5" creationId="{3B186359-91BA-CE1D-1831-BC78BF3FFEDF}"/>
          </ac:spMkLst>
        </pc:spChg>
        <pc:picChg chg="del">
          <ac:chgData name="ARIEL DAVID LOPEZ COTA" userId="S::a211204995@unison.mx::0b304234-ff63-4377-b832-e2f4bc4a233c" providerId="AD" clId="Web-{7920731D-0DF1-4724-8454-5EF1AE62C6CA}" dt="2022-10-08T06:59:17.649" v="827"/>
          <ac:picMkLst>
            <pc:docMk/>
            <pc:sldMk cId="3575468252" sldId="268"/>
            <ac:picMk id="4" creationId="{E81A5F95-24DF-1011-32D6-9F0BF1DA44C7}"/>
          </ac:picMkLst>
        </pc:picChg>
        <pc:picChg chg="add mod ord">
          <ac:chgData name="ARIEL DAVID LOPEZ COTA" userId="S::a211204995@unison.mx::0b304234-ff63-4377-b832-e2f4bc4a233c" providerId="AD" clId="Web-{7920731D-0DF1-4724-8454-5EF1AE62C6CA}" dt="2022-10-08T06:59:32.821" v="831" actId="1076"/>
          <ac:picMkLst>
            <pc:docMk/>
            <pc:sldMk cId="3575468252" sldId="268"/>
            <ac:picMk id="6" creationId="{7C511CA3-E726-CAC4-C86E-3FBDC33E9C0F}"/>
          </ac:picMkLst>
        </pc:picChg>
      </pc:sldChg>
      <pc:sldChg chg="modSp new ord">
        <pc:chgData name="ARIEL DAVID LOPEZ COTA" userId="S::a211204995@unison.mx::0b304234-ff63-4377-b832-e2f4bc4a233c" providerId="AD" clId="Web-{7920731D-0DF1-4724-8454-5EF1AE62C6CA}" dt="2022-10-08T07:34:12.516" v="995" actId="20577"/>
        <pc:sldMkLst>
          <pc:docMk/>
          <pc:sldMk cId="2687128945" sldId="269"/>
        </pc:sldMkLst>
        <pc:spChg chg="mod">
          <ac:chgData name="ARIEL DAVID LOPEZ COTA" userId="S::a211204995@unison.mx::0b304234-ff63-4377-b832-e2f4bc4a233c" providerId="AD" clId="Web-{7920731D-0DF1-4724-8454-5EF1AE62C6CA}" dt="2022-10-08T07:03:46.860" v="848" actId="20577"/>
          <ac:spMkLst>
            <pc:docMk/>
            <pc:sldMk cId="2687128945" sldId="269"/>
            <ac:spMk id="2" creationId="{0EACBD41-6F97-70EB-4686-8F147F2828E5}"/>
          </ac:spMkLst>
        </pc:spChg>
        <pc:spChg chg="mod">
          <ac:chgData name="ARIEL DAVID LOPEZ COTA" userId="S::a211204995@unison.mx::0b304234-ff63-4377-b832-e2f4bc4a233c" providerId="AD" clId="Web-{7920731D-0DF1-4724-8454-5EF1AE62C6CA}" dt="2022-10-08T07:34:12.516" v="995" actId="20577"/>
          <ac:spMkLst>
            <pc:docMk/>
            <pc:sldMk cId="2687128945" sldId="269"/>
            <ac:spMk id="3" creationId="{F952319C-2AE3-A7AA-FABF-5402F810CEE5}"/>
          </ac:spMkLst>
        </pc:spChg>
      </pc:sldChg>
      <pc:sldChg chg="addSp delSp modSp new mod setBg">
        <pc:chgData name="ARIEL DAVID LOPEZ COTA" userId="S::a211204995@unison.mx::0b304234-ff63-4377-b832-e2f4bc4a233c" providerId="AD" clId="Web-{7920731D-0DF1-4724-8454-5EF1AE62C6CA}" dt="2022-10-08T07:06:10.200" v="872" actId="1076"/>
        <pc:sldMkLst>
          <pc:docMk/>
          <pc:sldMk cId="975944053" sldId="270"/>
        </pc:sldMkLst>
        <pc:spChg chg="mod">
          <ac:chgData name="ARIEL DAVID LOPEZ COTA" userId="S::a211204995@unison.mx::0b304234-ff63-4377-b832-e2f4bc4a233c" providerId="AD" clId="Web-{7920731D-0DF1-4724-8454-5EF1AE62C6CA}" dt="2022-10-08T07:05:38.089" v="866"/>
          <ac:spMkLst>
            <pc:docMk/>
            <pc:sldMk cId="975944053" sldId="270"/>
            <ac:spMk id="2" creationId="{9023FD75-6FA7-1909-6FD0-EDDE091E289A}"/>
          </ac:spMkLst>
        </pc:spChg>
        <pc:spChg chg="del">
          <ac:chgData name="ARIEL DAVID LOPEZ COTA" userId="S::a211204995@unison.mx::0b304234-ff63-4377-b832-e2f4bc4a233c" providerId="AD" clId="Web-{7920731D-0DF1-4724-8454-5EF1AE62C6CA}" dt="2022-10-08T07:04:49.846" v="854"/>
          <ac:spMkLst>
            <pc:docMk/>
            <pc:sldMk cId="975944053" sldId="270"/>
            <ac:spMk id="3" creationId="{E6FCC0F2-6F41-BE08-47BD-8C8C5D2DBFF6}"/>
          </ac:spMkLst>
        </pc:spChg>
        <pc:spChg chg="add mod">
          <ac:chgData name="ARIEL DAVID LOPEZ COTA" userId="S::a211204995@unison.mx::0b304234-ff63-4377-b832-e2f4bc4a233c" providerId="AD" clId="Web-{7920731D-0DF1-4724-8454-5EF1AE62C6CA}" dt="2022-10-08T07:05:38.089" v="866"/>
          <ac:spMkLst>
            <pc:docMk/>
            <pc:sldMk cId="975944053" sldId="270"/>
            <ac:spMk id="6" creationId="{8A005B55-A15C-6002-F2F4-D3EA9371F88D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05:38.089" v="866"/>
          <ac:spMkLst>
            <pc:docMk/>
            <pc:sldMk cId="975944053" sldId="270"/>
            <ac:spMk id="12" creationId="{8181FC64-B306-4821-98E2-780662EFC486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05:38.089" v="866"/>
          <ac:spMkLst>
            <pc:docMk/>
            <pc:sldMk cId="975944053" sldId="270"/>
            <ac:spMk id="14" creationId="{5871FC61-DD4E-47D4-81FD-8A7E7D12B371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05:38.089" v="866"/>
          <ac:spMkLst>
            <pc:docMk/>
            <pc:sldMk cId="975944053" sldId="270"/>
            <ac:spMk id="16" creationId="{829A1E2C-5AC8-40FC-99E9-832069D39792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05:38.089" v="866"/>
          <ac:spMkLst>
            <pc:docMk/>
            <pc:sldMk cId="975944053" sldId="270"/>
            <ac:spMk id="18" creationId="{55C54A75-E44A-4147-B9D0-FF46CFD31612}"/>
          </ac:spMkLst>
        </pc:spChg>
        <pc:picChg chg="add del mod ord">
          <ac:chgData name="ARIEL DAVID LOPEZ COTA" userId="S::a211204995@unison.mx::0b304234-ff63-4377-b832-e2f4bc4a233c" providerId="AD" clId="Web-{7920731D-0DF1-4724-8454-5EF1AE62C6CA}" dt="2022-10-08T07:05:13.448" v="857"/>
          <ac:picMkLst>
            <pc:docMk/>
            <pc:sldMk cId="975944053" sldId="270"/>
            <ac:picMk id="4" creationId="{912880CF-BA5F-2C5F-72A6-D66D4FC94B09}"/>
          </ac:picMkLst>
        </pc:picChg>
        <pc:picChg chg="add mod">
          <ac:chgData name="ARIEL DAVID LOPEZ COTA" userId="S::a211204995@unison.mx::0b304234-ff63-4377-b832-e2f4bc4a233c" providerId="AD" clId="Web-{7920731D-0DF1-4724-8454-5EF1AE62C6CA}" dt="2022-10-08T07:06:10.200" v="872" actId="1076"/>
          <ac:picMkLst>
            <pc:docMk/>
            <pc:sldMk cId="975944053" sldId="270"/>
            <ac:picMk id="7" creationId="{5512D04E-5EF0-B91E-707F-341DC119FA34}"/>
          </ac:picMkLst>
        </pc:picChg>
      </pc:sldChg>
      <pc:sldChg chg="modSp new del">
        <pc:chgData name="ARIEL DAVID LOPEZ COTA" userId="S::a211204995@unison.mx::0b304234-ff63-4377-b832-e2f4bc4a233c" providerId="AD" clId="Web-{7920731D-0DF1-4724-8454-5EF1AE62C6CA}" dt="2022-10-08T07:06:35.716" v="880"/>
        <pc:sldMkLst>
          <pc:docMk/>
          <pc:sldMk cId="245074372" sldId="271"/>
        </pc:sldMkLst>
        <pc:spChg chg="mod">
          <ac:chgData name="ARIEL DAVID LOPEZ COTA" userId="S::a211204995@unison.mx::0b304234-ff63-4377-b832-e2f4bc4a233c" providerId="AD" clId="Web-{7920731D-0DF1-4724-8454-5EF1AE62C6CA}" dt="2022-10-08T07:06:29.231" v="879" actId="20577"/>
          <ac:spMkLst>
            <pc:docMk/>
            <pc:sldMk cId="245074372" sldId="271"/>
            <ac:spMk id="2" creationId="{891C1598-DD97-91A8-F735-F4D1FD362606}"/>
          </ac:spMkLst>
        </pc:spChg>
      </pc:sldChg>
      <pc:sldChg chg="addSp delSp modSp new mod setBg">
        <pc:chgData name="ARIEL DAVID LOPEZ COTA" userId="S::a211204995@unison.mx::0b304234-ff63-4377-b832-e2f4bc4a233c" providerId="AD" clId="Web-{7920731D-0DF1-4724-8454-5EF1AE62C6CA}" dt="2022-10-08T07:08:47.251" v="922" actId="1076"/>
        <pc:sldMkLst>
          <pc:docMk/>
          <pc:sldMk cId="1671285555" sldId="271"/>
        </pc:sldMkLst>
        <pc:spChg chg="mod ord">
          <ac:chgData name="ARIEL DAVID LOPEZ COTA" userId="S::a211204995@unison.mx::0b304234-ff63-4377-b832-e2f4bc4a233c" providerId="AD" clId="Web-{7920731D-0DF1-4724-8454-5EF1AE62C6CA}" dt="2022-10-08T07:08:40.001" v="918" actId="1076"/>
          <ac:spMkLst>
            <pc:docMk/>
            <pc:sldMk cId="1671285555" sldId="271"/>
            <ac:spMk id="2" creationId="{1299D62C-50F2-B6F6-4E75-65B2FAAF3BBE}"/>
          </ac:spMkLst>
        </pc:spChg>
        <pc:spChg chg="del">
          <ac:chgData name="ARIEL DAVID LOPEZ COTA" userId="S::a211204995@unison.mx::0b304234-ff63-4377-b832-e2f4bc4a233c" providerId="AD" clId="Web-{7920731D-0DF1-4724-8454-5EF1AE62C6CA}" dt="2022-10-08T07:08:08.797" v="907"/>
          <ac:spMkLst>
            <pc:docMk/>
            <pc:sldMk cId="1671285555" sldId="271"/>
            <ac:spMk id="3" creationId="{30B52580-AC81-4E9D-9CAC-7D485D1E2C86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7:08:29.344" v="913"/>
          <ac:spMkLst>
            <pc:docMk/>
            <pc:sldMk cId="1671285555" sldId="271"/>
            <ac:spMk id="9" creationId="{9B0F7D69-D93C-4C38-A23D-76E000D691CD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7:08:29.344" v="913"/>
          <ac:spMkLst>
            <pc:docMk/>
            <pc:sldMk cId="1671285555" sldId="271"/>
            <ac:spMk id="11" creationId="{8CD419D4-EA9D-42D9-BF62-B07F0B7B672B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7:08:29.344" v="913"/>
          <ac:spMkLst>
            <pc:docMk/>
            <pc:sldMk cId="1671285555" sldId="271"/>
            <ac:spMk id="13" creationId="{1C6FEC9B-9608-4181-A9E5-A1B80E72021C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7:08:29.344" v="913"/>
          <ac:spMkLst>
            <pc:docMk/>
            <pc:sldMk cId="1671285555" sldId="271"/>
            <ac:spMk id="15" creationId="{AB1564ED-F26F-451D-97D6-A6EC3E83FD55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7:08:29.344" v="913"/>
          <ac:spMkLst>
            <pc:docMk/>
            <pc:sldMk cId="1671285555" sldId="271"/>
            <ac:spMk id="17" creationId="{0CA184B6-3482-4F43-87F0-BC765DCFD8A8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7:08:29.344" v="913"/>
          <ac:spMkLst>
            <pc:docMk/>
            <pc:sldMk cId="1671285555" sldId="271"/>
            <ac:spMk id="19" creationId="{6C869923-8380-4244-9548-802C330638A0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7:08:29.344" v="913"/>
          <ac:spMkLst>
            <pc:docMk/>
            <pc:sldMk cId="1671285555" sldId="271"/>
            <ac:spMk id="21" creationId="{C06255F2-BC67-4DDE-B34E-AC4BA21838CC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7:08:29.344" v="913"/>
          <ac:spMkLst>
            <pc:docMk/>
            <pc:sldMk cId="1671285555" sldId="271"/>
            <ac:spMk id="23" creationId="{55169443-FCCD-4C0A-8C69-18CD3FA0968D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7:08:29.344" v="913"/>
          <ac:spMkLst>
            <pc:docMk/>
            <pc:sldMk cId="1671285555" sldId="271"/>
            <ac:spMk id="25" creationId="{AC8EEB0F-BA72-49AC-956F-331B60FDE79E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7:08:29.344" v="913"/>
          <ac:spMkLst>
            <pc:docMk/>
            <pc:sldMk cId="1671285555" sldId="271"/>
            <ac:spMk id="27" creationId="{8CC700D5-9809-43F4-89D5-7DBBCB0DCC10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7:08:29.344" v="913"/>
          <ac:spMkLst>
            <pc:docMk/>
            <pc:sldMk cId="1671285555" sldId="271"/>
            <ac:spMk id="29" creationId="{C7163242-6303-46DC-BAC1-2A204F061321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7:08:29.344" v="913"/>
          <ac:spMkLst>
            <pc:docMk/>
            <pc:sldMk cId="1671285555" sldId="271"/>
            <ac:spMk id="31" creationId="{805C4C40-D70E-4C4F-B228-98A0A6132603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7:08:29.313" v="912"/>
          <ac:spMkLst>
            <pc:docMk/>
            <pc:sldMk cId="1671285555" sldId="271"/>
            <ac:spMk id="35" creationId="{E22EF36E-13FE-79B1-D9EA-19D83AED9BBF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08:29.344" v="913"/>
          <ac:spMkLst>
            <pc:docMk/>
            <pc:sldMk cId="1671285555" sldId="271"/>
            <ac:spMk id="36" creationId="{9B0F7D69-D93C-4C38-A23D-76E000D691CD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7:08:29.313" v="912"/>
          <ac:spMkLst>
            <pc:docMk/>
            <pc:sldMk cId="1671285555" sldId="271"/>
            <ac:spMk id="38" creationId="{3D5FBB81-B61B-416A-8F5D-A8DDF62530F1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7:08:29.313" v="912"/>
          <ac:spMkLst>
            <pc:docMk/>
            <pc:sldMk cId="1671285555" sldId="271"/>
            <ac:spMk id="40" creationId="{40C0D7D4-D83D-4C58-87D1-955F0A9173D7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7:08:29.313" v="912"/>
          <ac:spMkLst>
            <pc:docMk/>
            <pc:sldMk cId="1671285555" sldId="271"/>
            <ac:spMk id="42" creationId="{0BA56A81-C9DD-4EBA-9E13-32FFB51CFD45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7:08:29.313" v="912"/>
          <ac:spMkLst>
            <pc:docMk/>
            <pc:sldMk cId="1671285555" sldId="271"/>
            <ac:spMk id="44" creationId="{15F9A324-404E-4C5D-AFF0-C5D0D84182B0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08:29.344" v="913"/>
          <ac:spMkLst>
            <pc:docMk/>
            <pc:sldMk cId="1671285555" sldId="271"/>
            <ac:spMk id="46" creationId="{6C869923-8380-4244-9548-802C330638A0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08:29.344" v="913"/>
          <ac:spMkLst>
            <pc:docMk/>
            <pc:sldMk cId="1671285555" sldId="271"/>
            <ac:spMk id="47" creationId="{8CD419D4-EA9D-42D9-BF62-B07F0B7B672B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08:29.344" v="913"/>
          <ac:spMkLst>
            <pc:docMk/>
            <pc:sldMk cId="1671285555" sldId="271"/>
            <ac:spMk id="48" creationId="{C06255F2-BC67-4DDE-B34E-AC4BA21838CC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08:29.344" v="913"/>
          <ac:spMkLst>
            <pc:docMk/>
            <pc:sldMk cId="1671285555" sldId="271"/>
            <ac:spMk id="49" creationId="{1C6FEC9B-9608-4181-A9E5-A1B80E72021C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08:29.344" v="913"/>
          <ac:spMkLst>
            <pc:docMk/>
            <pc:sldMk cId="1671285555" sldId="271"/>
            <ac:spMk id="50" creationId="{55169443-FCCD-4C0A-8C69-18CD3FA0968D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08:29.344" v="913"/>
          <ac:spMkLst>
            <pc:docMk/>
            <pc:sldMk cId="1671285555" sldId="271"/>
            <ac:spMk id="51" creationId="{AB1564ED-F26F-451D-97D6-A6EC3E83FD55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08:29.344" v="913"/>
          <ac:spMkLst>
            <pc:docMk/>
            <pc:sldMk cId="1671285555" sldId="271"/>
            <ac:spMk id="52" creationId="{0DBF1ABE-8590-450D-BB49-BDDCCF3EEA9E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08:29.344" v="913"/>
          <ac:spMkLst>
            <pc:docMk/>
            <pc:sldMk cId="1671285555" sldId="271"/>
            <ac:spMk id="53" creationId="{0CA184B6-3482-4F43-87F0-BC765DCFD8A8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08:29.344" v="913"/>
          <ac:spMkLst>
            <pc:docMk/>
            <pc:sldMk cId="1671285555" sldId="271"/>
            <ac:spMk id="54" creationId="{391F8D69-709A-4575-A393-B4C26481AF3B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08:29.344" v="913"/>
          <ac:spMkLst>
            <pc:docMk/>
            <pc:sldMk cId="1671285555" sldId="271"/>
            <ac:spMk id="56" creationId="{C87A50C4-1191-461A-9E09-C8057F2AF01F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08:29.344" v="913"/>
          <ac:spMkLst>
            <pc:docMk/>
            <pc:sldMk cId="1671285555" sldId="271"/>
            <ac:spMk id="58" creationId="{BC87DA9F-8DB2-4D48-8716-A928FBB8A5D2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08:29.344" v="913"/>
          <ac:spMkLst>
            <pc:docMk/>
            <pc:sldMk cId="1671285555" sldId="271"/>
            <ac:spMk id="60" creationId="{195EA065-AC5D-431D-927E-87FF05884866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08:29.344" v="913"/>
          <ac:spMkLst>
            <pc:docMk/>
            <pc:sldMk cId="1671285555" sldId="271"/>
            <ac:spMk id="62" creationId="{46934B3C-D73F-4CD0-95B1-0244D662D1C7}"/>
          </ac:spMkLst>
        </pc:spChg>
        <pc:picChg chg="add mod ord">
          <ac:chgData name="ARIEL DAVID LOPEZ COTA" userId="S::a211204995@unison.mx::0b304234-ff63-4377-b832-e2f4bc4a233c" providerId="AD" clId="Web-{7920731D-0DF1-4724-8454-5EF1AE62C6CA}" dt="2022-10-08T07:08:47.251" v="922" actId="1076"/>
          <ac:picMkLst>
            <pc:docMk/>
            <pc:sldMk cId="1671285555" sldId="271"/>
            <ac:picMk id="4" creationId="{0244CC46-5B15-4B49-13E5-12A71350714F}"/>
          </ac:picMkLst>
        </pc:picChg>
      </pc:sldChg>
      <pc:sldChg chg="addSp delSp modSp new mod setBg">
        <pc:chgData name="ARIEL DAVID LOPEZ COTA" userId="S::a211204995@unison.mx::0b304234-ff63-4377-b832-e2f4bc4a233c" providerId="AD" clId="Web-{7920731D-0DF1-4724-8454-5EF1AE62C6CA}" dt="2022-10-08T07:10:42.880" v="937" actId="1076"/>
        <pc:sldMkLst>
          <pc:docMk/>
          <pc:sldMk cId="2921849145" sldId="272"/>
        </pc:sldMkLst>
        <pc:spChg chg="mod">
          <ac:chgData name="ARIEL DAVID LOPEZ COTA" userId="S::a211204995@unison.mx::0b304234-ff63-4377-b832-e2f4bc4a233c" providerId="AD" clId="Web-{7920731D-0DF1-4724-8454-5EF1AE62C6CA}" dt="2022-10-08T07:10:37.911" v="934" actId="1076"/>
          <ac:spMkLst>
            <pc:docMk/>
            <pc:sldMk cId="2921849145" sldId="272"/>
            <ac:spMk id="2" creationId="{6E815C68-DF93-F339-B32C-F2AD7EEBFDDC}"/>
          </ac:spMkLst>
        </pc:spChg>
        <pc:spChg chg="del">
          <ac:chgData name="ARIEL DAVID LOPEZ COTA" userId="S::a211204995@unison.mx::0b304234-ff63-4377-b832-e2f4bc4a233c" providerId="AD" clId="Web-{7920731D-0DF1-4724-8454-5EF1AE62C6CA}" dt="2022-10-08T07:09:59.800" v="926"/>
          <ac:spMkLst>
            <pc:docMk/>
            <pc:sldMk cId="2921849145" sldId="272"/>
            <ac:spMk id="3" creationId="{1A6C1334-988D-A4B3-3D90-92FB7D83F2A5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10:16.551" v="929"/>
          <ac:spMkLst>
            <pc:docMk/>
            <pc:sldMk cId="2921849145" sldId="272"/>
            <ac:spMk id="9" creationId="{9B0F7D69-D93C-4C38-A23D-76E000D691CD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10:16.551" v="929"/>
          <ac:spMkLst>
            <pc:docMk/>
            <pc:sldMk cId="2921849145" sldId="272"/>
            <ac:spMk id="11" creationId="{8CD419D4-EA9D-42D9-BF62-B07F0B7B672B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10:16.551" v="929"/>
          <ac:spMkLst>
            <pc:docMk/>
            <pc:sldMk cId="2921849145" sldId="272"/>
            <ac:spMk id="13" creationId="{1C6FEC9B-9608-4181-A9E5-A1B80E72021C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10:16.551" v="929"/>
          <ac:spMkLst>
            <pc:docMk/>
            <pc:sldMk cId="2921849145" sldId="272"/>
            <ac:spMk id="15" creationId="{AB1564ED-F26F-451D-97D6-A6EC3E83FD55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10:16.551" v="929"/>
          <ac:spMkLst>
            <pc:docMk/>
            <pc:sldMk cId="2921849145" sldId="272"/>
            <ac:spMk id="17" creationId="{0CA184B6-3482-4F43-87F0-BC765DCFD8A8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10:16.551" v="929"/>
          <ac:spMkLst>
            <pc:docMk/>
            <pc:sldMk cId="2921849145" sldId="272"/>
            <ac:spMk id="19" creationId="{6C869923-8380-4244-9548-802C330638A0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10:16.551" v="929"/>
          <ac:spMkLst>
            <pc:docMk/>
            <pc:sldMk cId="2921849145" sldId="272"/>
            <ac:spMk id="21" creationId="{C06255F2-BC67-4DDE-B34E-AC4BA21838CC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10:16.551" v="929"/>
          <ac:spMkLst>
            <pc:docMk/>
            <pc:sldMk cId="2921849145" sldId="272"/>
            <ac:spMk id="23" creationId="{55169443-FCCD-4C0A-8C69-18CD3FA0968D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10:16.551" v="929"/>
          <ac:spMkLst>
            <pc:docMk/>
            <pc:sldMk cId="2921849145" sldId="272"/>
            <ac:spMk id="25" creationId="{0DBF1ABE-8590-450D-BB49-BDDCCF3EEA9E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10:16.551" v="929"/>
          <ac:spMkLst>
            <pc:docMk/>
            <pc:sldMk cId="2921849145" sldId="272"/>
            <ac:spMk id="27" creationId="{391F8D69-709A-4575-A393-B4C26481AF3B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10:16.551" v="929"/>
          <ac:spMkLst>
            <pc:docMk/>
            <pc:sldMk cId="2921849145" sldId="272"/>
            <ac:spMk id="29" creationId="{C87A50C4-1191-461A-9E09-C8057F2AF01F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10:16.551" v="929"/>
          <ac:spMkLst>
            <pc:docMk/>
            <pc:sldMk cId="2921849145" sldId="272"/>
            <ac:spMk id="31" creationId="{BC87DA9F-8DB2-4D48-8716-A928FBB8A5D2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10:16.551" v="929"/>
          <ac:spMkLst>
            <pc:docMk/>
            <pc:sldMk cId="2921849145" sldId="272"/>
            <ac:spMk id="33" creationId="{195EA065-AC5D-431D-927E-87FF05884866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10:16.551" v="929"/>
          <ac:spMkLst>
            <pc:docMk/>
            <pc:sldMk cId="2921849145" sldId="272"/>
            <ac:spMk id="35" creationId="{46934B3C-D73F-4CD0-95B1-0244D662D1C7}"/>
          </ac:spMkLst>
        </pc:spChg>
        <pc:picChg chg="add mod ord">
          <ac:chgData name="ARIEL DAVID LOPEZ COTA" userId="S::a211204995@unison.mx::0b304234-ff63-4377-b832-e2f4bc4a233c" providerId="AD" clId="Web-{7920731D-0DF1-4724-8454-5EF1AE62C6CA}" dt="2022-10-08T07:10:42.880" v="937" actId="1076"/>
          <ac:picMkLst>
            <pc:docMk/>
            <pc:sldMk cId="2921849145" sldId="272"/>
            <ac:picMk id="4" creationId="{954882E2-F86E-A9C5-8B94-FB90F669134A}"/>
          </ac:picMkLst>
        </pc:picChg>
      </pc:sldChg>
      <pc:sldChg chg="addSp delSp modSp new mod ord setBg">
        <pc:chgData name="ARIEL DAVID LOPEZ COTA" userId="S::a211204995@unison.mx::0b304234-ff63-4377-b832-e2f4bc4a233c" providerId="AD" clId="Web-{7920731D-0DF1-4724-8454-5EF1AE62C6CA}" dt="2022-10-08T07:18:41.478" v="961"/>
        <pc:sldMkLst>
          <pc:docMk/>
          <pc:sldMk cId="3944912279" sldId="273"/>
        </pc:sldMkLst>
        <pc:spChg chg="mod">
          <ac:chgData name="ARIEL DAVID LOPEZ COTA" userId="S::a211204995@unison.mx::0b304234-ff63-4377-b832-e2f4bc4a233c" providerId="AD" clId="Web-{7920731D-0DF1-4724-8454-5EF1AE62C6CA}" dt="2022-10-08T07:13:20.827" v="950"/>
          <ac:spMkLst>
            <pc:docMk/>
            <pc:sldMk cId="3944912279" sldId="273"/>
            <ac:spMk id="2" creationId="{F24DC750-FAC0-D1BE-153E-5C9292109BB3}"/>
          </ac:spMkLst>
        </pc:spChg>
        <pc:spChg chg="del">
          <ac:chgData name="ARIEL DAVID LOPEZ COTA" userId="S::a211204995@unison.mx::0b304234-ff63-4377-b832-e2f4bc4a233c" providerId="AD" clId="Web-{7920731D-0DF1-4724-8454-5EF1AE62C6CA}" dt="2022-10-08T07:11:58.195" v="941"/>
          <ac:spMkLst>
            <pc:docMk/>
            <pc:sldMk cId="3944912279" sldId="273"/>
            <ac:spMk id="3" creationId="{45AEB424-8CED-C2AE-0206-FEB158108184}"/>
          </ac:spMkLst>
        </pc:spChg>
        <pc:spChg chg="add mod">
          <ac:chgData name="ARIEL DAVID LOPEZ COTA" userId="S::a211204995@unison.mx::0b304234-ff63-4377-b832-e2f4bc4a233c" providerId="AD" clId="Web-{7920731D-0DF1-4724-8454-5EF1AE62C6CA}" dt="2022-10-08T07:13:20.827" v="950"/>
          <ac:spMkLst>
            <pc:docMk/>
            <pc:sldMk cId="3944912279" sldId="273"/>
            <ac:spMk id="6" creationId="{522FF297-0B5D-EF5E-B626-1FCBDD513ACC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7:13:20.812" v="949"/>
          <ac:spMkLst>
            <pc:docMk/>
            <pc:sldMk cId="3944912279" sldId="273"/>
            <ac:spMk id="12" creationId="{8181FC64-B306-4821-98E2-780662EFC486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7:13:20.812" v="949"/>
          <ac:spMkLst>
            <pc:docMk/>
            <pc:sldMk cId="3944912279" sldId="273"/>
            <ac:spMk id="14" creationId="{5871FC61-DD4E-47D4-81FD-8A7E7D12B371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7:13:20.812" v="949"/>
          <ac:spMkLst>
            <pc:docMk/>
            <pc:sldMk cId="3944912279" sldId="273"/>
            <ac:spMk id="16" creationId="{829A1E2C-5AC8-40FC-99E9-832069D39792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7:13:20.812" v="949"/>
          <ac:spMkLst>
            <pc:docMk/>
            <pc:sldMk cId="3944912279" sldId="273"/>
            <ac:spMk id="18" creationId="{55C54A75-E44A-4147-B9D0-FF46CFD31612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13:20.827" v="950"/>
          <ac:spMkLst>
            <pc:docMk/>
            <pc:sldMk cId="3944912279" sldId="273"/>
            <ac:spMk id="20" creationId="{8181FC64-B306-4821-98E2-780662EFC486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13:20.827" v="950"/>
          <ac:spMkLst>
            <pc:docMk/>
            <pc:sldMk cId="3944912279" sldId="273"/>
            <ac:spMk id="21" creationId="{5871FC61-DD4E-47D4-81FD-8A7E7D12B371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13:20.827" v="950"/>
          <ac:spMkLst>
            <pc:docMk/>
            <pc:sldMk cId="3944912279" sldId="273"/>
            <ac:spMk id="22" creationId="{829A1E2C-5AC8-40FC-99E9-832069D39792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13:20.827" v="950"/>
          <ac:spMkLst>
            <pc:docMk/>
            <pc:sldMk cId="3944912279" sldId="273"/>
            <ac:spMk id="23" creationId="{55C54A75-E44A-4147-B9D0-FF46CFD31612}"/>
          </ac:spMkLst>
        </pc:spChg>
        <pc:picChg chg="add del mod ord">
          <ac:chgData name="ARIEL DAVID LOPEZ COTA" userId="S::a211204995@unison.mx::0b304234-ff63-4377-b832-e2f4bc4a233c" providerId="AD" clId="Web-{7920731D-0DF1-4724-8454-5EF1AE62C6CA}" dt="2022-10-08T07:12:59.077" v="943"/>
          <ac:picMkLst>
            <pc:docMk/>
            <pc:sldMk cId="3944912279" sldId="273"/>
            <ac:picMk id="4" creationId="{5B3799E8-0BE6-3238-5A48-0B0317BCBD2E}"/>
          </ac:picMkLst>
        </pc:picChg>
        <pc:picChg chg="add mod">
          <ac:chgData name="ARIEL DAVID LOPEZ COTA" userId="S::a211204995@unison.mx::0b304234-ff63-4377-b832-e2f4bc4a233c" providerId="AD" clId="Web-{7920731D-0DF1-4724-8454-5EF1AE62C6CA}" dt="2022-10-08T07:13:20.827" v="950"/>
          <ac:picMkLst>
            <pc:docMk/>
            <pc:sldMk cId="3944912279" sldId="273"/>
            <ac:picMk id="7" creationId="{6D0729A7-2645-955D-C7AB-E81A25231450}"/>
          </ac:picMkLst>
        </pc:picChg>
      </pc:sldChg>
      <pc:sldChg chg="addSp delSp modSp add ord replId">
        <pc:chgData name="ARIEL DAVID LOPEZ COTA" userId="S::a211204995@unison.mx::0b304234-ff63-4377-b832-e2f4bc4a233c" providerId="AD" clId="Web-{7920731D-0DF1-4724-8454-5EF1AE62C6CA}" dt="2022-10-08T07:18:31.134" v="960" actId="1076"/>
        <pc:sldMkLst>
          <pc:docMk/>
          <pc:sldMk cId="3211662536" sldId="274"/>
        </pc:sldMkLst>
        <pc:spChg chg="mod">
          <ac:chgData name="ARIEL DAVID LOPEZ COTA" userId="S::a211204995@unison.mx::0b304234-ff63-4377-b832-e2f4bc4a233c" providerId="AD" clId="Web-{7920731D-0DF1-4724-8454-5EF1AE62C6CA}" dt="2022-10-08T07:18:21.196" v="955" actId="20577"/>
          <ac:spMkLst>
            <pc:docMk/>
            <pc:sldMk cId="3211662536" sldId="274"/>
            <ac:spMk id="2" creationId="{0FC709A7-FB5E-0571-402B-84EBEA677D93}"/>
          </ac:spMkLst>
        </pc:spChg>
        <pc:spChg chg="add del mod">
          <ac:chgData name="ARIEL DAVID LOPEZ COTA" userId="S::a211204995@unison.mx::0b304234-ff63-4377-b832-e2f4bc4a233c" providerId="AD" clId="Web-{7920731D-0DF1-4724-8454-5EF1AE62C6CA}" dt="2022-10-08T07:18:25.290" v="957"/>
          <ac:spMkLst>
            <pc:docMk/>
            <pc:sldMk cId="3211662536" sldId="274"/>
            <ac:spMk id="5" creationId="{B228D3D5-08C1-7EDE-49AF-DFD5980466C9}"/>
          </ac:spMkLst>
        </pc:spChg>
        <pc:picChg chg="del">
          <ac:chgData name="ARIEL DAVID LOPEZ COTA" userId="S::a211204995@unison.mx::0b304234-ff63-4377-b832-e2f4bc4a233c" providerId="AD" clId="Web-{7920731D-0DF1-4724-8454-5EF1AE62C6CA}" dt="2022-10-08T07:18:22.290" v="956"/>
          <ac:picMkLst>
            <pc:docMk/>
            <pc:sldMk cId="3211662536" sldId="274"/>
            <ac:picMk id="4" creationId="{E81A5F95-24DF-1011-32D6-9F0BF1DA44C7}"/>
          </ac:picMkLst>
        </pc:picChg>
        <pc:picChg chg="add mod ord">
          <ac:chgData name="ARIEL DAVID LOPEZ COTA" userId="S::a211204995@unison.mx::0b304234-ff63-4377-b832-e2f4bc4a233c" providerId="AD" clId="Web-{7920731D-0DF1-4724-8454-5EF1AE62C6CA}" dt="2022-10-08T07:18:31.134" v="960" actId="1076"/>
          <ac:picMkLst>
            <pc:docMk/>
            <pc:sldMk cId="3211662536" sldId="274"/>
            <ac:picMk id="6" creationId="{579B5EEE-196D-AE14-5A32-8CB65D673C80}"/>
          </ac:picMkLst>
        </pc:picChg>
      </pc:sldChg>
      <pc:sldChg chg="addSp delSp modSp new mod ord setBg">
        <pc:chgData name="ARIEL DAVID LOPEZ COTA" userId="S::a211204995@unison.mx::0b304234-ff63-4377-b832-e2f4bc4a233c" providerId="AD" clId="Web-{7920731D-0DF1-4724-8454-5EF1AE62C6CA}" dt="2022-10-08T07:45:40.913" v="1044"/>
        <pc:sldMkLst>
          <pc:docMk/>
          <pc:sldMk cId="548318578" sldId="275"/>
        </pc:sldMkLst>
        <pc:spChg chg="mod">
          <ac:chgData name="ARIEL DAVID LOPEZ COTA" userId="S::a211204995@unison.mx::0b304234-ff63-4377-b832-e2f4bc4a233c" providerId="AD" clId="Web-{7920731D-0DF1-4724-8454-5EF1AE62C6CA}" dt="2022-10-08T07:42:00.375" v="1037" actId="20577"/>
          <ac:spMkLst>
            <pc:docMk/>
            <pc:sldMk cId="548318578" sldId="275"/>
            <ac:spMk id="2" creationId="{4AB9EC8E-3C3B-4441-3F8F-7982A9BD4A67}"/>
          </ac:spMkLst>
        </pc:spChg>
        <pc:spChg chg="del">
          <ac:chgData name="ARIEL DAVID LOPEZ COTA" userId="S::a211204995@unison.mx::0b304234-ff63-4377-b832-e2f4bc4a233c" providerId="AD" clId="Web-{7920731D-0DF1-4724-8454-5EF1AE62C6CA}" dt="2022-10-08T07:37:53.741" v="998"/>
          <ac:spMkLst>
            <pc:docMk/>
            <pc:sldMk cId="548318578" sldId="275"/>
            <ac:spMk id="3" creationId="{819A4963-C715-1408-AC6E-C1E807D2005E}"/>
          </ac:spMkLst>
        </pc:spChg>
        <pc:spChg chg="add del mod">
          <ac:chgData name="ARIEL DAVID LOPEZ COTA" userId="S::a211204995@unison.mx::0b304234-ff63-4377-b832-e2f4bc4a233c" providerId="AD" clId="Web-{7920731D-0DF1-4724-8454-5EF1AE62C6CA}" dt="2022-10-08T07:42:06.032" v="1039"/>
          <ac:spMkLst>
            <pc:docMk/>
            <pc:sldMk cId="548318578" sldId="275"/>
            <ac:spMk id="6" creationId="{0F4E53FC-4C50-B236-4A4C-C733F9D05B99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37:59.664" v="1001"/>
          <ac:spMkLst>
            <pc:docMk/>
            <pc:sldMk cId="548318578" sldId="275"/>
            <ac:spMk id="9" creationId="{9B0F7D69-D93C-4C38-A23D-76E000D691CD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37:59.664" v="1001"/>
          <ac:spMkLst>
            <pc:docMk/>
            <pc:sldMk cId="548318578" sldId="275"/>
            <ac:spMk id="11" creationId="{8CD419D4-EA9D-42D9-BF62-B07F0B7B672B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37:59.664" v="1001"/>
          <ac:spMkLst>
            <pc:docMk/>
            <pc:sldMk cId="548318578" sldId="275"/>
            <ac:spMk id="13" creationId="{1C6FEC9B-9608-4181-A9E5-A1B80E72021C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37:59.664" v="1001"/>
          <ac:spMkLst>
            <pc:docMk/>
            <pc:sldMk cId="548318578" sldId="275"/>
            <ac:spMk id="15" creationId="{AB1564ED-F26F-451D-97D6-A6EC3E83FD55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37:59.664" v="1001"/>
          <ac:spMkLst>
            <pc:docMk/>
            <pc:sldMk cId="548318578" sldId="275"/>
            <ac:spMk id="17" creationId="{0CA184B6-3482-4F43-87F0-BC765DCFD8A8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37:59.664" v="1001"/>
          <ac:spMkLst>
            <pc:docMk/>
            <pc:sldMk cId="548318578" sldId="275"/>
            <ac:spMk id="19" creationId="{6C869923-8380-4244-9548-802C330638A0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37:59.664" v="1001"/>
          <ac:spMkLst>
            <pc:docMk/>
            <pc:sldMk cId="548318578" sldId="275"/>
            <ac:spMk id="21" creationId="{C06255F2-BC67-4DDE-B34E-AC4BA21838CC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37:59.664" v="1001"/>
          <ac:spMkLst>
            <pc:docMk/>
            <pc:sldMk cId="548318578" sldId="275"/>
            <ac:spMk id="23" creationId="{55169443-FCCD-4C0A-8C69-18CD3FA0968D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37:59.664" v="1001"/>
          <ac:spMkLst>
            <pc:docMk/>
            <pc:sldMk cId="548318578" sldId="275"/>
            <ac:spMk id="25" creationId="{0DBF1ABE-8590-450D-BB49-BDDCCF3EEA9E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37:59.664" v="1001"/>
          <ac:spMkLst>
            <pc:docMk/>
            <pc:sldMk cId="548318578" sldId="275"/>
            <ac:spMk id="27" creationId="{391F8D69-709A-4575-A393-B4C26481AF3B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37:59.664" v="1001"/>
          <ac:spMkLst>
            <pc:docMk/>
            <pc:sldMk cId="548318578" sldId="275"/>
            <ac:spMk id="29" creationId="{C87A50C4-1191-461A-9E09-C8057F2AF01F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37:59.664" v="1001"/>
          <ac:spMkLst>
            <pc:docMk/>
            <pc:sldMk cId="548318578" sldId="275"/>
            <ac:spMk id="31" creationId="{BC87DA9F-8DB2-4D48-8716-A928FBB8A5D2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37:59.664" v="1001"/>
          <ac:spMkLst>
            <pc:docMk/>
            <pc:sldMk cId="548318578" sldId="275"/>
            <ac:spMk id="33" creationId="{195EA065-AC5D-431D-927E-87FF05884866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37:59.664" v="1001"/>
          <ac:spMkLst>
            <pc:docMk/>
            <pc:sldMk cId="548318578" sldId="275"/>
            <ac:spMk id="35" creationId="{46934B3C-D73F-4CD0-95B1-0244D662D1C7}"/>
          </ac:spMkLst>
        </pc:spChg>
        <pc:picChg chg="add del mod ord">
          <ac:chgData name="ARIEL DAVID LOPEZ COTA" userId="S::a211204995@unison.mx::0b304234-ff63-4377-b832-e2f4bc4a233c" providerId="AD" clId="Web-{7920731D-0DF1-4724-8454-5EF1AE62C6CA}" dt="2022-10-08T07:42:04.657" v="1038"/>
          <ac:picMkLst>
            <pc:docMk/>
            <pc:sldMk cId="548318578" sldId="275"/>
            <ac:picMk id="4" creationId="{69A0D5F0-09A8-221C-B422-8BA537F8B532}"/>
          </ac:picMkLst>
        </pc:picChg>
        <pc:picChg chg="add mod ord">
          <ac:chgData name="ARIEL DAVID LOPEZ COTA" userId="S::a211204995@unison.mx::0b304234-ff63-4377-b832-e2f4bc4a233c" providerId="AD" clId="Web-{7920731D-0DF1-4724-8454-5EF1AE62C6CA}" dt="2022-10-08T07:42:15.110" v="1043" actId="1076"/>
          <ac:picMkLst>
            <pc:docMk/>
            <pc:sldMk cId="548318578" sldId="275"/>
            <ac:picMk id="7" creationId="{C4222F9C-7952-8172-24A3-A344F12DA8CC}"/>
          </ac:picMkLst>
        </pc:picChg>
      </pc:sldChg>
      <pc:sldChg chg="new del">
        <pc:chgData name="ARIEL DAVID LOPEZ COTA" userId="S::a211204995@unison.mx::0b304234-ff63-4377-b832-e2f4bc4a233c" providerId="AD" clId="Web-{7920731D-0DF1-4724-8454-5EF1AE62C6CA}" dt="2022-10-08T07:38:35.399" v="1015"/>
        <pc:sldMkLst>
          <pc:docMk/>
          <pc:sldMk cId="2172056024" sldId="276"/>
        </pc:sldMkLst>
      </pc:sldChg>
      <pc:sldChg chg="add ord replId">
        <pc:chgData name="ARIEL DAVID LOPEZ COTA" userId="S::a211204995@unison.mx::0b304234-ff63-4377-b832-e2f4bc4a233c" providerId="AD" clId="Web-{7920731D-0DF1-4724-8454-5EF1AE62C6CA}" dt="2022-10-08T07:45:50.586" v="1045"/>
        <pc:sldMkLst>
          <pc:docMk/>
          <pc:sldMk cId="1279118442" sldId="277"/>
        </pc:sldMkLst>
      </pc:sldChg>
      <pc:sldChg chg="addSp delSp modSp add ord replId">
        <pc:chgData name="ARIEL DAVID LOPEZ COTA" userId="S::a211204995@unison.mx::0b304234-ff63-4377-b832-e2f4bc4a233c" providerId="AD" clId="Web-{7920731D-0DF1-4724-8454-5EF1AE62C6CA}" dt="2022-10-08T07:48:08.402" v="1062" actId="14100"/>
        <pc:sldMkLst>
          <pc:docMk/>
          <pc:sldMk cId="1103123344" sldId="278"/>
        </pc:sldMkLst>
        <pc:spChg chg="mod">
          <ac:chgData name="ARIEL DAVID LOPEZ COTA" userId="S::a211204995@unison.mx::0b304234-ff63-4377-b832-e2f4bc4a233c" providerId="AD" clId="Web-{7920731D-0DF1-4724-8454-5EF1AE62C6CA}" dt="2022-10-08T07:48:08.402" v="1062" actId="14100"/>
          <ac:spMkLst>
            <pc:docMk/>
            <pc:sldMk cId="1103123344" sldId="278"/>
            <ac:spMk id="2" creationId="{4AB9EC8E-3C3B-4441-3F8F-7982A9BD4A67}"/>
          </ac:spMkLst>
        </pc:spChg>
        <pc:spChg chg="add del mod">
          <ac:chgData name="ARIEL DAVID LOPEZ COTA" userId="S::a211204995@unison.mx::0b304234-ff63-4377-b832-e2f4bc4a233c" providerId="AD" clId="Web-{7920731D-0DF1-4724-8454-5EF1AE62C6CA}" dt="2022-10-08T07:47:39.308" v="1048"/>
          <ac:spMkLst>
            <pc:docMk/>
            <pc:sldMk cId="1103123344" sldId="278"/>
            <ac:spMk id="5" creationId="{BB51683A-132D-FFBD-755F-322015D19AD6}"/>
          </ac:spMkLst>
        </pc:spChg>
        <pc:picChg chg="del">
          <ac:chgData name="ARIEL DAVID LOPEZ COTA" userId="S::a211204995@unison.mx::0b304234-ff63-4377-b832-e2f4bc4a233c" providerId="AD" clId="Web-{7920731D-0DF1-4724-8454-5EF1AE62C6CA}" dt="2022-10-08T07:47:37.261" v="1047"/>
          <ac:picMkLst>
            <pc:docMk/>
            <pc:sldMk cId="1103123344" sldId="278"/>
            <ac:picMk id="4" creationId="{69A0D5F0-09A8-221C-B422-8BA537F8B532}"/>
          </ac:picMkLst>
        </pc:picChg>
        <pc:picChg chg="add mod ord">
          <ac:chgData name="ARIEL DAVID LOPEZ COTA" userId="S::a211204995@unison.mx::0b304234-ff63-4377-b832-e2f4bc4a233c" providerId="AD" clId="Web-{7920731D-0DF1-4724-8454-5EF1AE62C6CA}" dt="2022-10-08T07:47:50.246" v="1051" actId="1076"/>
          <ac:picMkLst>
            <pc:docMk/>
            <pc:sldMk cId="1103123344" sldId="278"/>
            <ac:picMk id="6" creationId="{4CC9DB4D-70E8-C3EB-5833-7B13D0009ABA}"/>
          </ac:picMkLst>
        </pc:picChg>
      </pc:sldChg>
      <pc:sldChg chg="addSp delSp modSp new mod setBg">
        <pc:chgData name="ARIEL DAVID LOPEZ COTA" userId="S::a211204995@unison.mx::0b304234-ff63-4377-b832-e2f4bc4a233c" providerId="AD" clId="Web-{7920731D-0DF1-4724-8454-5EF1AE62C6CA}" dt="2022-10-08T07:40:31.763" v="1032"/>
        <pc:sldMkLst>
          <pc:docMk/>
          <pc:sldMk cId="1076829702" sldId="279"/>
        </pc:sldMkLst>
        <pc:spChg chg="mod ord">
          <ac:chgData name="ARIEL DAVID LOPEZ COTA" userId="S::a211204995@unison.mx::0b304234-ff63-4377-b832-e2f4bc4a233c" providerId="AD" clId="Web-{7920731D-0DF1-4724-8454-5EF1AE62C6CA}" dt="2022-10-08T07:40:31.763" v="1032"/>
          <ac:spMkLst>
            <pc:docMk/>
            <pc:sldMk cId="1076829702" sldId="279"/>
            <ac:spMk id="2" creationId="{571A28B6-A6E7-45C4-CA87-A609ACC304ED}"/>
          </ac:spMkLst>
        </pc:spChg>
        <pc:spChg chg="mod ord">
          <ac:chgData name="ARIEL DAVID LOPEZ COTA" userId="S::a211204995@unison.mx::0b304234-ff63-4377-b832-e2f4bc4a233c" providerId="AD" clId="Web-{7920731D-0DF1-4724-8454-5EF1AE62C6CA}" dt="2022-10-08T07:40:31.763" v="1032"/>
          <ac:spMkLst>
            <pc:docMk/>
            <pc:sldMk cId="1076829702" sldId="279"/>
            <ac:spMk id="3" creationId="{12B275B9-C290-3DC7-2F97-C92D90E8DDB6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7:40:31.763" v="1032"/>
          <ac:spMkLst>
            <pc:docMk/>
            <pc:sldMk cId="1076829702" sldId="279"/>
            <ac:spMk id="9" creationId="{8181FC64-B306-4821-98E2-780662EFC486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7:40:31.763" v="1032"/>
          <ac:spMkLst>
            <pc:docMk/>
            <pc:sldMk cId="1076829702" sldId="279"/>
            <ac:spMk id="11" creationId="{BC0385E9-02B2-4941-889A-EAD43F5BB0A3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7:40:31.763" v="1032"/>
          <ac:spMkLst>
            <pc:docMk/>
            <pc:sldMk cId="1076829702" sldId="279"/>
            <ac:spMk id="13" creationId="{829A1E2C-5AC8-40FC-99E9-832069D39792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7:40:31.763" v="1032"/>
          <ac:spMkLst>
            <pc:docMk/>
            <pc:sldMk cId="1076829702" sldId="279"/>
            <ac:spMk id="15" creationId="{55C54A75-E44A-4147-B9D0-FF46CFD31612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7:40:26.310" v="1027"/>
          <ac:spMkLst>
            <pc:docMk/>
            <pc:sldMk cId="1076829702" sldId="279"/>
            <ac:spMk id="20" creationId="{8181FC64-B306-4821-98E2-780662EFC486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7:40:26.310" v="1027"/>
          <ac:spMkLst>
            <pc:docMk/>
            <pc:sldMk cId="1076829702" sldId="279"/>
            <ac:spMk id="22" creationId="{5871FC61-DD4E-47D4-81FD-8A7E7D12B371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7:40:26.310" v="1027"/>
          <ac:spMkLst>
            <pc:docMk/>
            <pc:sldMk cId="1076829702" sldId="279"/>
            <ac:spMk id="24" creationId="{8B598134-D292-43E6-9C55-117198046913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7:40:26.310" v="1027"/>
          <ac:spMkLst>
            <pc:docMk/>
            <pc:sldMk cId="1076829702" sldId="279"/>
            <ac:spMk id="26" creationId="{829A1E2C-5AC8-40FC-99E9-832069D39792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7:40:30.482" v="1029"/>
          <ac:spMkLst>
            <pc:docMk/>
            <pc:sldMk cId="1076829702" sldId="279"/>
            <ac:spMk id="28" creationId="{8181FC64-B306-4821-98E2-780662EFC486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7:40:30.482" v="1029"/>
          <ac:spMkLst>
            <pc:docMk/>
            <pc:sldMk cId="1076829702" sldId="279"/>
            <ac:spMk id="29" creationId="{5871FC61-DD4E-47D4-81FD-8A7E7D12B371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7:40:30.482" v="1029"/>
          <ac:spMkLst>
            <pc:docMk/>
            <pc:sldMk cId="1076829702" sldId="279"/>
            <ac:spMk id="30" creationId="{829A1E2C-5AC8-40FC-99E9-832069D39792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7:40:30.482" v="1029"/>
          <ac:spMkLst>
            <pc:docMk/>
            <pc:sldMk cId="1076829702" sldId="279"/>
            <ac:spMk id="31" creationId="{55C54A75-E44A-4147-B9D0-FF46CFD31612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7:40:31.748" v="1031"/>
          <ac:spMkLst>
            <pc:docMk/>
            <pc:sldMk cId="1076829702" sldId="279"/>
            <ac:spMk id="33" creationId="{3D5FBB81-B61B-416A-8F5D-A8DDF62530F1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7:40:31.748" v="1031"/>
          <ac:spMkLst>
            <pc:docMk/>
            <pc:sldMk cId="1076829702" sldId="279"/>
            <ac:spMk id="34" creationId="{40C0D7D4-D83D-4C58-87D1-955F0A9173D7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7:40:31.748" v="1031"/>
          <ac:spMkLst>
            <pc:docMk/>
            <pc:sldMk cId="1076829702" sldId="279"/>
            <ac:spMk id="35" creationId="{15F9A324-404E-4C5D-AFF0-C5D0D84182B0}"/>
          </ac:spMkLst>
        </pc:spChg>
        <pc:spChg chg="add del">
          <ac:chgData name="ARIEL DAVID LOPEZ COTA" userId="S::a211204995@unison.mx::0b304234-ff63-4377-b832-e2f4bc4a233c" providerId="AD" clId="Web-{7920731D-0DF1-4724-8454-5EF1AE62C6CA}" dt="2022-10-08T07:40:31.748" v="1031"/>
          <ac:spMkLst>
            <pc:docMk/>
            <pc:sldMk cId="1076829702" sldId="279"/>
            <ac:spMk id="36" creationId="{AC4CE3C4-3600-4353-9FE1-B32D06BEF02B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40:31.763" v="1032"/>
          <ac:spMkLst>
            <pc:docMk/>
            <pc:sldMk cId="1076829702" sldId="279"/>
            <ac:spMk id="38" creationId="{3D5FBB81-B61B-416A-8F5D-A8DDF62530F1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40:31.763" v="1032"/>
          <ac:spMkLst>
            <pc:docMk/>
            <pc:sldMk cId="1076829702" sldId="279"/>
            <ac:spMk id="39" creationId="{40C0D7D4-D83D-4C58-87D1-955F0A9173D7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40:31.763" v="1032"/>
          <ac:spMkLst>
            <pc:docMk/>
            <pc:sldMk cId="1076829702" sldId="279"/>
            <ac:spMk id="40" creationId="{0BA56A81-C9DD-4EBA-9E13-32FFB51CFD45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40:31.763" v="1032"/>
          <ac:spMkLst>
            <pc:docMk/>
            <pc:sldMk cId="1076829702" sldId="279"/>
            <ac:spMk id="41" creationId="{15F9A324-404E-4C5D-AFF0-C5D0D84182B0}"/>
          </ac:spMkLst>
        </pc:spChg>
        <pc:picChg chg="add mod ord">
          <ac:chgData name="ARIEL DAVID LOPEZ COTA" userId="S::a211204995@unison.mx::0b304234-ff63-4377-b832-e2f4bc4a233c" providerId="AD" clId="Web-{7920731D-0DF1-4724-8454-5EF1AE62C6CA}" dt="2022-10-08T07:40:31.763" v="1032"/>
          <ac:picMkLst>
            <pc:docMk/>
            <pc:sldMk cId="1076829702" sldId="279"/>
            <ac:picMk id="4" creationId="{45D9D838-2530-F088-8CC5-EA2B14A353AD}"/>
          </ac:picMkLst>
        </pc:picChg>
      </pc:sldChg>
      <pc:sldChg chg="addSp delSp modSp new mod setBg">
        <pc:chgData name="ARIEL DAVID LOPEZ COTA" userId="S::a211204995@unison.mx::0b304234-ff63-4377-b832-e2f4bc4a233c" providerId="AD" clId="Web-{7920731D-0DF1-4724-8454-5EF1AE62C6CA}" dt="2022-10-08T07:51:04.347" v="1092" actId="1076"/>
        <pc:sldMkLst>
          <pc:docMk/>
          <pc:sldMk cId="1846817431" sldId="280"/>
        </pc:sldMkLst>
        <pc:spChg chg="mod">
          <ac:chgData name="ARIEL DAVID LOPEZ COTA" userId="S::a211204995@unison.mx::0b304234-ff63-4377-b832-e2f4bc4a233c" providerId="AD" clId="Web-{7920731D-0DF1-4724-8454-5EF1AE62C6CA}" dt="2022-10-08T07:50:58.362" v="1089" actId="1076"/>
          <ac:spMkLst>
            <pc:docMk/>
            <pc:sldMk cId="1846817431" sldId="280"/>
            <ac:spMk id="2" creationId="{8BFD6473-9800-737D-3B76-347497907BC7}"/>
          </ac:spMkLst>
        </pc:spChg>
        <pc:spChg chg="del">
          <ac:chgData name="ARIEL DAVID LOPEZ COTA" userId="S::a211204995@unison.mx::0b304234-ff63-4377-b832-e2f4bc4a233c" providerId="AD" clId="Web-{7920731D-0DF1-4724-8454-5EF1AE62C6CA}" dt="2022-10-08T07:50:41.485" v="1082"/>
          <ac:spMkLst>
            <pc:docMk/>
            <pc:sldMk cId="1846817431" sldId="280"/>
            <ac:spMk id="3" creationId="{598912D7-4A55-0CED-31D4-4D3F697A9402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50:52.314" v="1088"/>
          <ac:spMkLst>
            <pc:docMk/>
            <pc:sldMk cId="1846817431" sldId="280"/>
            <ac:spMk id="9" creationId="{9B0F7D69-D93C-4C38-A23D-76E000D691CD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50:52.314" v="1088"/>
          <ac:spMkLst>
            <pc:docMk/>
            <pc:sldMk cId="1846817431" sldId="280"/>
            <ac:spMk id="11" creationId="{8CD419D4-EA9D-42D9-BF62-B07F0B7B672B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50:52.314" v="1088"/>
          <ac:spMkLst>
            <pc:docMk/>
            <pc:sldMk cId="1846817431" sldId="280"/>
            <ac:spMk id="13" creationId="{1C6FEC9B-9608-4181-A9E5-A1B80E72021C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50:52.314" v="1088"/>
          <ac:spMkLst>
            <pc:docMk/>
            <pc:sldMk cId="1846817431" sldId="280"/>
            <ac:spMk id="15" creationId="{AB1564ED-F26F-451D-97D6-A6EC3E83FD55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50:52.314" v="1088"/>
          <ac:spMkLst>
            <pc:docMk/>
            <pc:sldMk cId="1846817431" sldId="280"/>
            <ac:spMk id="17" creationId="{0CA184B6-3482-4F43-87F0-BC765DCFD8A8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50:52.314" v="1088"/>
          <ac:spMkLst>
            <pc:docMk/>
            <pc:sldMk cId="1846817431" sldId="280"/>
            <ac:spMk id="19" creationId="{6C869923-8380-4244-9548-802C330638A0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50:52.314" v="1088"/>
          <ac:spMkLst>
            <pc:docMk/>
            <pc:sldMk cId="1846817431" sldId="280"/>
            <ac:spMk id="21" creationId="{C06255F2-BC67-4DDE-B34E-AC4BA21838CC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50:52.314" v="1088"/>
          <ac:spMkLst>
            <pc:docMk/>
            <pc:sldMk cId="1846817431" sldId="280"/>
            <ac:spMk id="23" creationId="{55169443-FCCD-4C0A-8C69-18CD3FA0968D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50:52.314" v="1088"/>
          <ac:spMkLst>
            <pc:docMk/>
            <pc:sldMk cId="1846817431" sldId="280"/>
            <ac:spMk id="25" creationId="{0DBF1ABE-8590-450D-BB49-BDDCCF3EEA9E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50:52.314" v="1088"/>
          <ac:spMkLst>
            <pc:docMk/>
            <pc:sldMk cId="1846817431" sldId="280"/>
            <ac:spMk id="27" creationId="{391F8D69-709A-4575-A393-B4C26481AF3B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50:52.314" v="1088"/>
          <ac:spMkLst>
            <pc:docMk/>
            <pc:sldMk cId="1846817431" sldId="280"/>
            <ac:spMk id="29" creationId="{C87A50C4-1191-461A-9E09-C8057F2AF01F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50:52.314" v="1088"/>
          <ac:spMkLst>
            <pc:docMk/>
            <pc:sldMk cId="1846817431" sldId="280"/>
            <ac:spMk id="31" creationId="{BC87DA9F-8DB2-4D48-8716-A928FBB8A5D2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50:52.314" v="1088"/>
          <ac:spMkLst>
            <pc:docMk/>
            <pc:sldMk cId="1846817431" sldId="280"/>
            <ac:spMk id="33" creationId="{195EA065-AC5D-431D-927E-87FF05884866}"/>
          </ac:spMkLst>
        </pc:spChg>
        <pc:spChg chg="add">
          <ac:chgData name="ARIEL DAVID LOPEZ COTA" userId="S::a211204995@unison.mx::0b304234-ff63-4377-b832-e2f4bc4a233c" providerId="AD" clId="Web-{7920731D-0DF1-4724-8454-5EF1AE62C6CA}" dt="2022-10-08T07:50:52.314" v="1088"/>
          <ac:spMkLst>
            <pc:docMk/>
            <pc:sldMk cId="1846817431" sldId="280"/>
            <ac:spMk id="35" creationId="{46934B3C-D73F-4CD0-95B1-0244D662D1C7}"/>
          </ac:spMkLst>
        </pc:spChg>
        <pc:picChg chg="add mod ord">
          <ac:chgData name="ARIEL DAVID LOPEZ COTA" userId="S::a211204995@unison.mx::0b304234-ff63-4377-b832-e2f4bc4a233c" providerId="AD" clId="Web-{7920731D-0DF1-4724-8454-5EF1AE62C6CA}" dt="2022-10-08T07:51:04.347" v="1092" actId="1076"/>
          <ac:picMkLst>
            <pc:docMk/>
            <pc:sldMk cId="1846817431" sldId="280"/>
            <ac:picMk id="4" creationId="{15B80421-2671-5AD3-F652-CC059315E2C7}"/>
          </ac:picMkLst>
        </pc:picChg>
      </pc:sldChg>
      <pc:sldMasterChg chg="add del addSldLayout delSldLayout">
        <pc:chgData name="ARIEL DAVID LOPEZ COTA" userId="S::a211204995@unison.mx::0b304234-ff63-4377-b832-e2f4bc4a233c" providerId="AD" clId="Web-{7920731D-0DF1-4724-8454-5EF1AE62C6CA}" dt="2022-10-08T03:22:03.348" v="2"/>
        <pc:sldMasterMkLst>
          <pc:docMk/>
          <pc:sldMasterMk cId="2460954070" sldId="2147483660"/>
        </pc:sldMasterMkLst>
        <pc:sldLayoutChg chg="add del">
          <pc:chgData name="ARIEL DAVID LOPEZ COTA" userId="S::a211204995@unison.mx::0b304234-ff63-4377-b832-e2f4bc4a233c" providerId="AD" clId="Web-{7920731D-0DF1-4724-8454-5EF1AE62C6CA}" dt="2022-10-08T03:22:03.348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ARIEL DAVID LOPEZ COTA" userId="S::a211204995@unison.mx::0b304234-ff63-4377-b832-e2f4bc4a233c" providerId="AD" clId="Web-{7920731D-0DF1-4724-8454-5EF1AE62C6CA}" dt="2022-10-08T03:22:03.348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ARIEL DAVID LOPEZ COTA" userId="S::a211204995@unison.mx::0b304234-ff63-4377-b832-e2f4bc4a233c" providerId="AD" clId="Web-{7920731D-0DF1-4724-8454-5EF1AE62C6CA}" dt="2022-10-08T03:22:03.348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ARIEL DAVID LOPEZ COTA" userId="S::a211204995@unison.mx::0b304234-ff63-4377-b832-e2f4bc4a233c" providerId="AD" clId="Web-{7920731D-0DF1-4724-8454-5EF1AE62C6CA}" dt="2022-10-08T03:22:03.348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ARIEL DAVID LOPEZ COTA" userId="S::a211204995@unison.mx::0b304234-ff63-4377-b832-e2f4bc4a233c" providerId="AD" clId="Web-{7920731D-0DF1-4724-8454-5EF1AE62C6CA}" dt="2022-10-08T03:22:03.348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ARIEL DAVID LOPEZ COTA" userId="S::a211204995@unison.mx::0b304234-ff63-4377-b832-e2f4bc4a233c" providerId="AD" clId="Web-{7920731D-0DF1-4724-8454-5EF1AE62C6CA}" dt="2022-10-08T03:22:03.348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ARIEL DAVID LOPEZ COTA" userId="S::a211204995@unison.mx::0b304234-ff63-4377-b832-e2f4bc4a233c" providerId="AD" clId="Web-{7920731D-0DF1-4724-8454-5EF1AE62C6CA}" dt="2022-10-08T03:22:03.348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ARIEL DAVID LOPEZ COTA" userId="S::a211204995@unison.mx::0b304234-ff63-4377-b832-e2f4bc4a233c" providerId="AD" clId="Web-{7920731D-0DF1-4724-8454-5EF1AE62C6CA}" dt="2022-10-08T03:22:03.348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ARIEL DAVID LOPEZ COTA" userId="S::a211204995@unison.mx::0b304234-ff63-4377-b832-e2f4bc4a233c" providerId="AD" clId="Web-{7920731D-0DF1-4724-8454-5EF1AE62C6CA}" dt="2022-10-08T03:22:03.348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ARIEL DAVID LOPEZ COTA" userId="S::a211204995@unison.mx::0b304234-ff63-4377-b832-e2f4bc4a233c" providerId="AD" clId="Web-{7920731D-0DF1-4724-8454-5EF1AE62C6CA}" dt="2022-10-08T03:22:03.348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ARIEL DAVID LOPEZ COTA" userId="S::a211204995@unison.mx::0b304234-ff63-4377-b832-e2f4bc4a233c" providerId="AD" clId="Web-{7920731D-0DF1-4724-8454-5EF1AE62C6CA}" dt="2022-10-08T03:22:03.348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ARIEL DAVID LOPEZ COTA" userId="S::a211204995@unison.mx::0b304234-ff63-4377-b832-e2f4bc4a233c" providerId="AD" clId="Web-{7920731D-0DF1-4724-8454-5EF1AE62C6CA}" dt="2022-10-08T03:22:03.286" v="1"/>
        <pc:sldMasterMkLst>
          <pc:docMk/>
          <pc:sldMasterMk cId="1078648052" sldId="2147483672"/>
        </pc:sldMasterMkLst>
        <pc:sldLayoutChg chg="add del">
          <pc:chgData name="ARIEL DAVID LOPEZ COTA" userId="S::a211204995@unison.mx::0b304234-ff63-4377-b832-e2f4bc4a233c" providerId="AD" clId="Web-{7920731D-0DF1-4724-8454-5EF1AE62C6CA}" dt="2022-10-08T03:22:03.286" v="1"/>
          <pc:sldLayoutMkLst>
            <pc:docMk/>
            <pc:sldMasterMk cId="1078648052" sldId="2147483672"/>
            <pc:sldLayoutMk cId="3622031296" sldId="2147483673"/>
          </pc:sldLayoutMkLst>
        </pc:sldLayoutChg>
        <pc:sldLayoutChg chg="add del replId">
          <pc:chgData name="ARIEL DAVID LOPEZ COTA" userId="S::a211204995@unison.mx::0b304234-ff63-4377-b832-e2f4bc4a233c" providerId="AD" clId="Web-{7920731D-0DF1-4724-8454-5EF1AE62C6CA}" dt="2022-10-08T03:22:03.286" v="1"/>
          <pc:sldLayoutMkLst>
            <pc:docMk/>
            <pc:sldMasterMk cId="1078648052" sldId="2147483672"/>
            <pc:sldLayoutMk cId="3209287052" sldId="2147483674"/>
          </pc:sldLayoutMkLst>
        </pc:sldLayoutChg>
        <pc:sldLayoutChg chg="add del replId">
          <pc:chgData name="ARIEL DAVID LOPEZ COTA" userId="S::a211204995@unison.mx::0b304234-ff63-4377-b832-e2f4bc4a233c" providerId="AD" clId="Web-{7920731D-0DF1-4724-8454-5EF1AE62C6CA}" dt="2022-10-08T03:22:03.286" v="1"/>
          <pc:sldLayoutMkLst>
            <pc:docMk/>
            <pc:sldMasterMk cId="1078648052" sldId="2147483672"/>
            <pc:sldLayoutMk cId="3464092268" sldId="2147483675"/>
          </pc:sldLayoutMkLst>
        </pc:sldLayoutChg>
        <pc:sldLayoutChg chg="add del replId">
          <pc:chgData name="ARIEL DAVID LOPEZ COTA" userId="S::a211204995@unison.mx::0b304234-ff63-4377-b832-e2f4bc4a233c" providerId="AD" clId="Web-{7920731D-0DF1-4724-8454-5EF1AE62C6CA}" dt="2022-10-08T03:22:03.286" v="1"/>
          <pc:sldLayoutMkLst>
            <pc:docMk/>
            <pc:sldMasterMk cId="1078648052" sldId="2147483672"/>
            <pc:sldLayoutMk cId="379173234" sldId="2147483676"/>
          </pc:sldLayoutMkLst>
        </pc:sldLayoutChg>
        <pc:sldLayoutChg chg="add del replId">
          <pc:chgData name="ARIEL DAVID LOPEZ COTA" userId="S::a211204995@unison.mx::0b304234-ff63-4377-b832-e2f4bc4a233c" providerId="AD" clId="Web-{7920731D-0DF1-4724-8454-5EF1AE62C6CA}" dt="2022-10-08T03:22:03.286" v="1"/>
          <pc:sldLayoutMkLst>
            <pc:docMk/>
            <pc:sldMasterMk cId="1078648052" sldId="2147483672"/>
            <pc:sldLayoutMk cId="2815040042" sldId="2147483677"/>
          </pc:sldLayoutMkLst>
        </pc:sldLayoutChg>
        <pc:sldLayoutChg chg="add del replId">
          <pc:chgData name="ARIEL DAVID LOPEZ COTA" userId="S::a211204995@unison.mx::0b304234-ff63-4377-b832-e2f4bc4a233c" providerId="AD" clId="Web-{7920731D-0DF1-4724-8454-5EF1AE62C6CA}" dt="2022-10-08T03:22:03.286" v="1"/>
          <pc:sldLayoutMkLst>
            <pc:docMk/>
            <pc:sldMasterMk cId="1078648052" sldId="2147483672"/>
            <pc:sldLayoutMk cId="381849699" sldId="2147483678"/>
          </pc:sldLayoutMkLst>
        </pc:sldLayoutChg>
        <pc:sldLayoutChg chg="add del replId">
          <pc:chgData name="ARIEL DAVID LOPEZ COTA" userId="S::a211204995@unison.mx::0b304234-ff63-4377-b832-e2f4bc4a233c" providerId="AD" clId="Web-{7920731D-0DF1-4724-8454-5EF1AE62C6CA}" dt="2022-10-08T03:22:03.286" v="1"/>
          <pc:sldLayoutMkLst>
            <pc:docMk/>
            <pc:sldMasterMk cId="1078648052" sldId="2147483672"/>
            <pc:sldLayoutMk cId="2282290111" sldId="2147483679"/>
          </pc:sldLayoutMkLst>
        </pc:sldLayoutChg>
        <pc:sldLayoutChg chg="add del replId">
          <pc:chgData name="ARIEL DAVID LOPEZ COTA" userId="S::a211204995@unison.mx::0b304234-ff63-4377-b832-e2f4bc4a233c" providerId="AD" clId="Web-{7920731D-0DF1-4724-8454-5EF1AE62C6CA}" dt="2022-10-08T03:22:03.286" v="1"/>
          <pc:sldLayoutMkLst>
            <pc:docMk/>
            <pc:sldMasterMk cId="1078648052" sldId="2147483672"/>
            <pc:sldLayoutMk cId="366156000" sldId="2147483680"/>
          </pc:sldLayoutMkLst>
        </pc:sldLayoutChg>
        <pc:sldLayoutChg chg="add del replId">
          <pc:chgData name="ARIEL DAVID LOPEZ COTA" userId="S::a211204995@unison.mx::0b304234-ff63-4377-b832-e2f4bc4a233c" providerId="AD" clId="Web-{7920731D-0DF1-4724-8454-5EF1AE62C6CA}" dt="2022-10-08T03:22:03.286" v="1"/>
          <pc:sldLayoutMkLst>
            <pc:docMk/>
            <pc:sldMasterMk cId="1078648052" sldId="2147483672"/>
            <pc:sldLayoutMk cId="2370033096" sldId="2147483681"/>
          </pc:sldLayoutMkLst>
        </pc:sldLayoutChg>
        <pc:sldLayoutChg chg="add del replId">
          <pc:chgData name="ARIEL DAVID LOPEZ COTA" userId="S::a211204995@unison.mx::0b304234-ff63-4377-b832-e2f4bc4a233c" providerId="AD" clId="Web-{7920731D-0DF1-4724-8454-5EF1AE62C6CA}" dt="2022-10-08T03:22:03.286" v="1"/>
          <pc:sldLayoutMkLst>
            <pc:docMk/>
            <pc:sldMasterMk cId="1078648052" sldId="2147483672"/>
            <pc:sldLayoutMk cId="2746250537" sldId="2147483682"/>
          </pc:sldLayoutMkLst>
        </pc:sldLayoutChg>
        <pc:sldLayoutChg chg="add del replId">
          <pc:chgData name="ARIEL DAVID LOPEZ COTA" userId="S::a211204995@unison.mx::0b304234-ff63-4377-b832-e2f4bc4a233c" providerId="AD" clId="Web-{7920731D-0DF1-4724-8454-5EF1AE62C6CA}" dt="2022-10-08T03:22:03.286" v="1"/>
          <pc:sldLayoutMkLst>
            <pc:docMk/>
            <pc:sldMasterMk cId="1078648052" sldId="2147483672"/>
            <pc:sldLayoutMk cId="3349023054" sldId="2147483683"/>
          </pc:sldLayoutMkLst>
        </pc:sldLayoutChg>
      </pc:sldMasterChg>
      <pc:sldMasterChg chg="add addSldLayout">
        <pc:chgData name="ARIEL DAVID LOPEZ COTA" userId="S::a211204995@unison.mx::0b304234-ff63-4377-b832-e2f4bc4a233c" providerId="AD" clId="Web-{7920731D-0DF1-4724-8454-5EF1AE62C6CA}" dt="2022-10-08T03:22:03.348" v="2"/>
        <pc:sldMasterMkLst>
          <pc:docMk/>
          <pc:sldMasterMk cId="3591181808" sldId="2147483698"/>
        </pc:sldMasterMkLst>
        <pc:sldLayoutChg chg="add">
          <pc:chgData name="ARIEL DAVID LOPEZ COTA" userId="S::a211204995@unison.mx::0b304234-ff63-4377-b832-e2f4bc4a233c" providerId="AD" clId="Web-{7920731D-0DF1-4724-8454-5EF1AE62C6CA}" dt="2022-10-08T03:22:03.348" v="2"/>
          <pc:sldLayoutMkLst>
            <pc:docMk/>
            <pc:sldMasterMk cId="3591181808" sldId="2147483698"/>
            <pc:sldLayoutMk cId="295879824" sldId="2147483687"/>
          </pc:sldLayoutMkLst>
        </pc:sldLayoutChg>
        <pc:sldLayoutChg chg="add">
          <pc:chgData name="ARIEL DAVID LOPEZ COTA" userId="S::a211204995@unison.mx::0b304234-ff63-4377-b832-e2f4bc4a233c" providerId="AD" clId="Web-{7920731D-0DF1-4724-8454-5EF1AE62C6CA}" dt="2022-10-08T03:22:03.348" v="2"/>
          <pc:sldLayoutMkLst>
            <pc:docMk/>
            <pc:sldMasterMk cId="3591181808" sldId="2147483698"/>
            <pc:sldLayoutMk cId="1186123560" sldId="2147483688"/>
          </pc:sldLayoutMkLst>
        </pc:sldLayoutChg>
        <pc:sldLayoutChg chg="add">
          <pc:chgData name="ARIEL DAVID LOPEZ COTA" userId="S::a211204995@unison.mx::0b304234-ff63-4377-b832-e2f4bc4a233c" providerId="AD" clId="Web-{7920731D-0DF1-4724-8454-5EF1AE62C6CA}" dt="2022-10-08T03:22:03.348" v="2"/>
          <pc:sldLayoutMkLst>
            <pc:docMk/>
            <pc:sldMasterMk cId="3591181808" sldId="2147483698"/>
            <pc:sldLayoutMk cId="166567876" sldId="2147483689"/>
          </pc:sldLayoutMkLst>
        </pc:sldLayoutChg>
        <pc:sldLayoutChg chg="add">
          <pc:chgData name="ARIEL DAVID LOPEZ COTA" userId="S::a211204995@unison.mx::0b304234-ff63-4377-b832-e2f4bc4a233c" providerId="AD" clId="Web-{7920731D-0DF1-4724-8454-5EF1AE62C6CA}" dt="2022-10-08T03:22:03.348" v="2"/>
          <pc:sldLayoutMkLst>
            <pc:docMk/>
            <pc:sldMasterMk cId="3591181808" sldId="2147483698"/>
            <pc:sldLayoutMk cId="365794749" sldId="2147483690"/>
          </pc:sldLayoutMkLst>
        </pc:sldLayoutChg>
        <pc:sldLayoutChg chg="add">
          <pc:chgData name="ARIEL DAVID LOPEZ COTA" userId="S::a211204995@unison.mx::0b304234-ff63-4377-b832-e2f4bc4a233c" providerId="AD" clId="Web-{7920731D-0DF1-4724-8454-5EF1AE62C6CA}" dt="2022-10-08T03:22:03.348" v="2"/>
          <pc:sldLayoutMkLst>
            <pc:docMk/>
            <pc:sldMasterMk cId="3591181808" sldId="2147483698"/>
            <pc:sldLayoutMk cId="2457593201" sldId="2147483691"/>
          </pc:sldLayoutMkLst>
        </pc:sldLayoutChg>
        <pc:sldLayoutChg chg="add">
          <pc:chgData name="ARIEL DAVID LOPEZ COTA" userId="S::a211204995@unison.mx::0b304234-ff63-4377-b832-e2f4bc4a233c" providerId="AD" clId="Web-{7920731D-0DF1-4724-8454-5EF1AE62C6CA}" dt="2022-10-08T03:22:03.348" v="2"/>
          <pc:sldLayoutMkLst>
            <pc:docMk/>
            <pc:sldMasterMk cId="3591181808" sldId="2147483698"/>
            <pc:sldLayoutMk cId="864802140" sldId="2147483692"/>
          </pc:sldLayoutMkLst>
        </pc:sldLayoutChg>
        <pc:sldLayoutChg chg="add">
          <pc:chgData name="ARIEL DAVID LOPEZ COTA" userId="S::a211204995@unison.mx::0b304234-ff63-4377-b832-e2f4bc4a233c" providerId="AD" clId="Web-{7920731D-0DF1-4724-8454-5EF1AE62C6CA}" dt="2022-10-08T03:22:03.348" v="2"/>
          <pc:sldLayoutMkLst>
            <pc:docMk/>
            <pc:sldMasterMk cId="3591181808" sldId="2147483698"/>
            <pc:sldLayoutMk cId="4196119502" sldId="2147483693"/>
          </pc:sldLayoutMkLst>
        </pc:sldLayoutChg>
        <pc:sldLayoutChg chg="add">
          <pc:chgData name="ARIEL DAVID LOPEZ COTA" userId="S::a211204995@unison.mx::0b304234-ff63-4377-b832-e2f4bc4a233c" providerId="AD" clId="Web-{7920731D-0DF1-4724-8454-5EF1AE62C6CA}" dt="2022-10-08T03:22:03.348" v="2"/>
          <pc:sldLayoutMkLst>
            <pc:docMk/>
            <pc:sldMasterMk cId="3591181808" sldId="2147483698"/>
            <pc:sldLayoutMk cId="2301523879" sldId="2147483694"/>
          </pc:sldLayoutMkLst>
        </pc:sldLayoutChg>
        <pc:sldLayoutChg chg="add">
          <pc:chgData name="ARIEL DAVID LOPEZ COTA" userId="S::a211204995@unison.mx::0b304234-ff63-4377-b832-e2f4bc4a233c" providerId="AD" clId="Web-{7920731D-0DF1-4724-8454-5EF1AE62C6CA}" dt="2022-10-08T03:22:03.348" v="2"/>
          <pc:sldLayoutMkLst>
            <pc:docMk/>
            <pc:sldMasterMk cId="3591181808" sldId="2147483698"/>
            <pc:sldLayoutMk cId="1062394024" sldId="2147483695"/>
          </pc:sldLayoutMkLst>
        </pc:sldLayoutChg>
        <pc:sldLayoutChg chg="add">
          <pc:chgData name="ARIEL DAVID LOPEZ COTA" userId="S::a211204995@unison.mx::0b304234-ff63-4377-b832-e2f4bc4a233c" providerId="AD" clId="Web-{7920731D-0DF1-4724-8454-5EF1AE62C6CA}" dt="2022-10-08T03:22:03.348" v="2"/>
          <pc:sldLayoutMkLst>
            <pc:docMk/>
            <pc:sldMasterMk cId="3591181808" sldId="2147483698"/>
            <pc:sldLayoutMk cId="4088511847" sldId="2147483696"/>
          </pc:sldLayoutMkLst>
        </pc:sldLayoutChg>
        <pc:sldLayoutChg chg="add">
          <pc:chgData name="ARIEL DAVID LOPEZ COTA" userId="S::a211204995@unison.mx::0b304234-ff63-4377-b832-e2f4bc4a233c" providerId="AD" clId="Web-{7920731D-0DF1-4724-8454-5EF1AE62C6CA}" dt="2022-10-08T03:22:03.348" v="2"/>
          <pc:sldLayoutMkLst>
            <pc:docMk/>
            <pc:sldMasterMk cId="3591181808" sldId="2147483698"/>
            <pc:sldLayoutMk cId="2448714576" sldId="2147483697"/>
          </pc:sldLayoutMkLst>
        </pc:sldLayoutChg>
      </pc:sldMasterChg>
    </pc:docChg>
  </pc:docChgLst>
  <pc:docChgLst>
    <pc:chgData name="Usuario invitado" userId="S::urn:spo:anon#519c203a91a0d97dd0d0221d1292960b14f2b4c9635d0ae26cb5158a61f04327::" providerId="AD" clId="Web-{2FE2BEF6-B61A-01EC-577D-A497A0DC3A6A}"/>
    <pc:docChg chg="modSld">
      <pc:chgData name="Usuario invitado" userId="S::urn:spo:anon#519c203a91a0d97dd0d0221d1292960b14f2b4c9635d0ae26cb5158a61f04327::" providerId="AD" clId="Web-{2FE2BEF6-B61A-01EC-577D-A497A0DC3A6A}" dt="2022-10-08T06:53:35.185" v="2" actId="20577"/>
      <pc:docMkLst>
        <pc:docMk/>
      </pc:docMkLst>
      <pc:sldChg chg="modSp">
        <pc:chgData name="Usuario invitado" userId="S::urn:spo:anon#519c203a91a0d97dd0d0221d1292960b14f2b4c9635d0ae26cb5158a61f04327::" providerId="AD" clId="Web-{2FE2BEF6-B61A-01EC-577D-A497A0DC3A6A}" dt="2022-10-08T06:53:35.185" v="2" actId="20577"/>
        <pc:sldMkLst>
          <pc:docMk/>
          <pc:sldMk cId="109857222" sldId="256"/>
        </pc:sldMkLst>
        <pc:spChg chg="mod">
          <ac:chgData name="Usuario invitado" userId="S::urn:spo:anon#519c203a91a0d97dd0d0221d1292960b14f2b4c9635d0ae26cb5158a61f04327::" providerId="AD" clId="Web-{2FE2BEF6-B61A-01EC-577D-A497A0DC3A6A}" dt="2022-10-08T06:53:35.185" v="2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Usuario invitado" userId="S::urn:spo:anon#f8fc98383dcbe199732022840ac071858f71e69f2a7183abcade7cc3d9a1e7c4::" providerId="AD" clId="Web-{B0BF0154-DA2D-4F98-9A68-6D4EA572F1A0}"/>
    <pc:docChg chg="modSld">
      <pc:chgData name="Usuario invitado" userId="S::urn:spo:anon#f8fc98383dcbe199732022840ac071858f71e69f2a7183abcade7cc3d9a1e7c4::" providerId="AD" clId="Web-{B0BF0154-DA2D-4F98-9A68-6D4EA572F1A0}" dt="2022-10-08T07:36:13.180" v="12" actId="20577"/>
      <pc:docMkLst>
        <pc:docMk/>
      </pc:docMkLst>
      <pc:sldChg chg="modSp">
        <pc:chgData name="Usuario invitado" userId="S::urn:spo:anon#f8fc98383dcbe199732022840ac071858f71e69f2a7183abcade7cc3d9a1e7c4::" providerId="AD" clId="Web-{B0BF0154-DA2D-4F98-9A68-6D4EA572F1A0}" dt="2022-10-08T06:58:03.254" v="10" actId="20577"/>
        <pc:sldMkLst>
          <pc:docMk/>
          <pc:sldMk cId="109857222" sldId="256"/>
        </pc:sldMkLst>
        <pc:spChg chg="mod">
          <ac:chgData name="Usuario invitado" userId="S::urn:spo:anon#f8fc98383dcbe199732022840ac071858f71e69f2a7183abcade7cc3d9a1e7c4::" providerId="AD" clId="Web-{B0BF0154-DA2D-4F98-9A68-6D4EA572F1A0}" dt="2022-10-08T06:58:03.254" v="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Usuario invitado" userId="S::urn:spo:anon#f8fc98383dcbe199732022840ac071858f71e69f2a7183abcade7cc3d9a1e7c4::" providerId="AD" clId="Web-{B0BF0154-DA2D-4F98-9A68-6D4EA572F1A0}" dt="2022-10-08T07:36:13.180" v="12" actId="20577"/>
        <pc:sldMkLst>
          <pc:docMk/>
          <pc:sldMk cId="1442263346" sldId="266"/>
        </pc:sldMkLst>
        <pc:spChg chg="mod">
          <ac:chgData name="Usuario invitado" userId="S::urn:spo:anon#f8fc98383dcbe199732022840ac071858f71e69f2a7183abcade7cc3d9a1e7c4::" providerId="AD" clId="Web-{B0BF0154-DA2D-4F98-9A68-6D4EA572F1A0}" dt="2022-10-08T07:36:13.180" v="12" actId="20577"/>
          <ac:spMkLst>
            <pc:docMk/>
            <pc:sldMk cId="1442263346" sldId="266"/>
            <ac:spMk id="2" creationId="{B8D62D83-964B-DBBE-2EB1-4319C85D9AAE}"/>
          </ac:spMkLst>
        </pc:spChg>
      </pc:sldChg>
    </pc:docChg>
  </pc:docChgLst>
  <pc:docChgLst>
    <pc:chgData name="Usuario invitado" userId="S::urn:spo:anon#f8fc98383dcbe199732022840ac071858f71e69f2a7183abcade7cc3d9a1e7c4::" providerId="AD" clId="Web-{C1015420-60F9-48FB-AF00-765DCD53FB4F}"/>
    <pc:docChg chg="modSld">
      <pc:chgData name="Usuario invitado" userId="S::urn:spo:anon#f8fc98383dcbe199732022840ac071858f71e69f2a7183abcade7cc3d9a1e7c4::" providerId="AD" clId="Web-{C1015420-60F9-48FB-AF00-765DCD53FB4F}" dt="2022-10-08T14:13:42.409" v="121" actId="20577"/>
      <pc:docMkLst>
        <pc:docMk/>
      </pc:docMkLst>
      <pc:sldChg chg="modSp">
        <pc:chgData name="Usuario invitado" userId="S::urn:spo:anon#f8fc98383dcbe199732022840ac071858f71e69f2a7183abcade7cc3d9a1e7c4::" providerId="AD" clId="Web-{C1015420-60F9-48FB-AF00-765DCD53FB4F}" dt="2022-10-08T07:32:44.466" v="2" actId="20577"/>
        <pc:sldMkLst>
          <pc:docMk/>
          <pc:sldMk cId="109857222" sldId="256"/>
        </pc:sldMkLst>
        <pc:spChg chg="mod">
          <ac:chgData name="Usuario invitado" userId="S::urn:spo:anon#f8fc98383dcbe199732022840ac071858f71e69f2a7183abcade7cc3d9a1e7c4::" providerId="AD" clId="Web-{C1015420-60F9-48FB-AF00-765DCD53FB4F}" dt="2022-10-08T07:32:44.466" v="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Usuario invitado" userId="S::urn:spo:anon#f8fc98383dcbe199732022840ac071858f71e69f2a7183abcade7cc3d9a1e7c4::" providerId="AD" clId="Web-{C1015420-60F9-48FB-AF00-765DCD53FB4F}" dt="2022-10-08T07:35:29.553" v="28" actId="20577"/>
        <pc:sldMkLst>
          <pc:docMk/>
          <pc:sldMk cId="2983801346" sldId="257"/>
        </pc:sldMkLst>
        <pc:spChg chg="mod">
          <ac:chgData name="Usuario invitado" userId="S::urn:spo:anon#f8fc98383dcbe199732022840ac071858f71e69f2a7183abcade7cc3d9a1e7c4::" providerId="AD" clId="Web-{C1015420-60F9-48FB-AF00-765DCD53FB4F}" dt="2022-10-08T07:35:29.553" v="28" actId="20577"/>
          <ac:spMkLst>
            <pc:docMk/>
            <pc:sldMk cId="2983801346" sldId="257"/>
            <ac:spMk id="3" creationId="{F765022E-0EA4-2E1E-FA2B-575BCE526144}"/>
          </ac:spMkLst>
        </pc:spChg>
      </pc:sldChg>
      <pc:sldChg chg="modSp">
        <pc:chgData name="Usuario invitado" userId="S::urn:spo:anon#f8fc98383dcbe199732022840ac071858f71e69f2a7183abcade7cc3d9a1e7c4::" providerId="AD" clId="Web-{C1015420-60F9-48FB-AF00-765DCD53FB4F}" dt="2022-10-08T07:34:01.753" v="12" actId="14100"/>
        <pc:sldMkLst>
          <pc:docMk/>
          <pc:sldMk cId="2050707488" sldId="259"/>
        </pc:sldMkLst>
        <pc:spChg chg="mod">
          <ac:chgData name="Usuario invitado" userId="S::urn:spo:anon#f8fc98383dcbe199732022840ac071858f71e69f2a7183abcade7cc3d9a1e7c4::" providerId="AD" clId="Web-{C1015420-60F9-48FB-AF00-765DCD53FB4F}" dt="2022-10-08T07:34:01.753" v="12" actId="14100"/>
          <ac:spMkLst>
            <pc:docMk/>
            <pc:sldMk cId="2050707488" sldId="259"/>
            <ac:spMk id="3" creationId="{9BB256B4-B262-6A8F-007F-D1C41FC9FEA1}"/>
          </ac:spMkLst>
        </pc:spChg>
      </pc:sldChg>
      <pc:sldChg chg="modSp">
        <pc:chgData name="Usuario invitado" userId="S::urn:spo:anon#f8fc98383dcbe199732022840ac071858f71e69f2a7183abcade7cc3d9a1e7c4::" providerId="AD" clId="Web-{C1015420-60F9-48FB-AF00-765DCD53FB4F}" dt="2022-10-08T07:33:32.937" v="6" actId="20577"/>
        <pc:sldMkLst>
          <pc:docMk/>
          <pc:sldMk cId="3575468252" sldId="268"/>
        </pc:sldMkLst>
        <pc:spChg chg="mod">
          <ac:chgData name="Usuario invitado" userId="S::urn:spo:anon#f8fc98383dcbe199732022840ac071858f71e69f2a7183abcade7cc3d9a1e7c4::" providerId="AD" clId="Web-{C1015420-60F9-48FB-AF00-765DCD53FB4F}" dt="2022-10-08T07:33:32.937" v="6" actId="20577"/>
          <ac:spMkLst>
            <pc:docMk/>
            <pc:sldMk cId="3575468252" sldId="268"/>
            <ac:spMk id="2" creationId="{0FC709A7-FB5E-0571-402B-84EBEA677D93}"/>
          </ac:spMkLst>
        </pc:spChg>
      </pc:sldChg>
      <pc:sldChg chg="addSp modSp">
        <pc:chgData name="Usuario invitado" userId="S::urn:spo:anon#f8fc98383dcbe199732022840ac071858f71e69f2a7183abcade7cc3d9a1e7c4::" providerId="AD" clId="Web-{C1015420-60F9-48FB-AF00-765DCD53FB4F}" dt="2022-10-08T14:13:42.409" v="121" actId="20577"/>
        <pc:sldMkLst>
          <pc:docMk/>
          <pc:sldMk cId="1846817431" sldId="280"/>
        </pc:sldMkLst>
        <pc:spChg chg="add mod">
          <ac:chgData name="Usuario invitado" userId="S::urn:spo:anon#f8fc98383dcbe199732022840ac071858f71e69f2a7183abcade7cc3d9a1e7c4::" providerId="AD" clId="Web-{C1015420-60F9-48FB-AF00-765DCD53FB4F}" dt="2022-10-08T14:13:42.409" v="121" actId="20577"/>
          <ac:spMkLst>
            <pc:docMk/>
            <pc:sldMk cId="1846817431" sldId="280"/>
            <ac:spMk id="3" creationId="{8A8AB924-C806-63E2-BF8F-8EE671BAB261}"/>
          </ac:spMkLst>
        </pc:spChg>
        <pc:spChg chg="mod">
          <ac:chgData name="Usuario invitado" userId="S::urn:spo:anon#f8fc98383dcbe199732022840ac071858f71e69f2a7183abcade7cc3d9a1e7c4::" providerId="AD" clId="Web-{C1015420-60F9-48FB-AF00-765DCD53FB4F}" dt="2022-10-08T14:13:33.175" v="118" actId="20577"/>
          <ac:spMkLst>
            <pc:docMk/>
            <pc:sldMk cId="1846817431" sldId="280"/>
            <ac:spMk id="8" creationId="{D4B62BA7-F58C-A66A-5D54-E6C6EB86D83C}"/>
          </ac:spMkLst>
        </pc:spChg>
      </pc:sldChg>
      <pc:sldChg chg="addSp delSp modSp">
        <pc:chgData name="Usuario invitado" userId="S::urn:spo:anon#f8fc98383dcbe199732022840ac071858f71e69f2a7183abcade7cc3d9a1e7c4::" providerId="AD" clId="Web-{C1015420-60F9-48FB-AF00-765DCD53FB4F}" dt="2022-10-08T14:10:12.951" v="89"/>
        <pc:sldMkLst>
          <pc:docMk/>
          <pc:sldMk cId="274854814" sldId="293"/>
        </pc:sldMkLst>
        <pc:spChg chg="add del mod">
          <ac:chgData name="Usuario invitado" userId="S::urn:spo:anon#f8fc98383dcbe199732022840ac071858f71e69f2a7183abcade7cc3d9a1e7c4::" providerId="AD" clId="Web-{C1015420-60F9-48FB-AF00-765DCD53FB4F}" dt="2022-10-08T14:04:21.733" v="34"/>
          <ac:spMkLst>
            <pc:docMk/>
            <pc:sldMk cId="274854814" sldId="293"/>
            <ac:spMk id="2" creationId="{7AD9ED22-46C3-A3D0-71BA-F811190D7AC5}"/>
          </ac:spMkLst>
        </pc:spChg>
        <pc:graphicFrameChg chg="add mod modGraphic">
          <ac:chgData name="Usuario invitado" userId="S::urn:spo:anon#f8fc98383dcbe199732022840ac071858f71e69f2a7183abcade7cc3d9a1e7c4::" providerId="AD" clId="Web-{C1015420-60F9-48FB-AF00-765DCD53FB4F}" dt="2022-10-08T14:10:12.951" v="89"/>
          <ac:graphicFrameMkLst>
            <pc:docMk/>
            <pc:sldMk cId="274854814" sldId="293"/>
            <ac:graphicFrameMk id="3" creationId="{02627839-40F0-2157-3C61-AB0B153300B7}"/>
          </ac:graphicFrameMkLst>
        </pc:graphicFrameChg>
        <pc:picChg chg="mod">
          <ac:chgData name="Usuario invitado" userId="S::urn:spo:anon#f8fc98383dcbe199732022840ac071858f71e69f2a7183abcade7cc3d9a1e7c4::" providerId="AD" clId="Web-{C1015420-60F9-48FB-AF00-765DCD53FB4F}" dt="2022-10-08T14:05:07.265" v="38" actId="1076"/>
          <ac:picMkLst>
            <pc:docMk/>
            <pc:sldMk cId="274854814" sldId="293"/>
            <ac:picMk id="4" creationId="{15B80421-2671-5AD3-F652-CC059315E2C7}"/>
          </ac:picMkLst>
        </pc:picChg>
      </pc:sldChg>
    </pc:docChg>
  </pc:docChgLst>
  <pc:docChgLst>
    <pc:chgData name="OSIRIS ALEJANDRO IZAGUIRRE SALAZAR" userId="S::a222230121@unison.mx::a74693f7-a507-4a2d-8eda-47b74f7a959d" providerId="AD" clId="Web-{B28A3763-5B70-8687-675F-9AA74AE447BF}"/>
    <pc:docChg chg="addSld delSld modSld sldOrd">
      <pc:chgData name="OSIRIS ALEJANDRO IZAGUIRRE SALAZAR" userId="S::a222230121@unison.mx::a74693f7-a507-4a2d-8eda-47b74f7a959d" providerId="AD" clId="Web-{B28A3763-5B70-8687-675F-9AA74AE447BF}" dt="2022-10-08T09:42:00.124" v="522"/>
      <pc:docMkLst>
        <pc:docMk/>
      </pc:docMkLst>
      <pc:sldChg chg="modSp">
        <pc:chgData name="OSIRIS ALEJANDRO IZAGUIRRE SALAZAR" userId="S::a222230121@unison.mx::a74693f7-a507-4a2d-8eda-47b74f7a959d" providerId="AD" clId="Web-{B28A3763-5B70-8687-675F-9AA74AE447BF}" dt="2022-10-08T07:31:12.347" v="20" actId="20577"/>
        <pc:sldMkLst>
          <pc:docMk/>
          <pc:sldMk cId="109857222" sldId="256"/>
        </pc:sldMkLst>
        <pc:spChg chg="mod">
          <ac:chgData name="OSIRIS ALEJANDRO IZAGUIRRE SALAZAR" userId="S::a222230121@unison.mx::a74693f7-a507-4a2d-8eda-47b74f7a959d" providerId="AD" clId="Web-{B28A3763-5B70-8687-675F-9AA74AE447BF}" dt="2022-10-08T07:31:12.347" v="2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OSIRIS ALEJANDRO IZAGUIRRE SALAZAR" userId="S::a222230121@unison.mx::a74693f7-a507-4a2d-8eda-47b74f7a959d" providerId="AD" clId="Web-{B28A3763-5B70-8687-675F-9AA74AE447BF}" dt="2022-10-08T08:48:00.768" v="22" actId="20577"/>
        <pc:sldMkLst>
          <pc:docMk/>
          <pc:sldMk cId="2050707488" sldId="259"/>
        </pc:sldMkLst>
        <pc:spChg chg="mod">
          <ac:chgData name="OSIRIS ALEJANDRO IZAGUIRRE SALAZAR" userId="S::a222230121@unison.mx::a74693f7-a507-4a2d-8eda-47b74f7a959d" providerId="AD" clId="Web-{B28A3763-5B70-8687-675F-9AA74AE447BF}" dt="2022-10-08T08:48:00.768" v="22" actId="20577"/>
          <ac:spMkLst>
            <pc:docMk/>
            <pc:sldMk cId="2050707488" sldId="259"/>
            <ac:spMk id="3" creationId="{9BB256B4-B262-6A8F-007F-D1C41FC9FEA1}"/>
          </ac:spMkLst>
        </pc:spChg>
      </pc:sldChg>
      <pc:sldChg chg="modSp ord">
        <pc:chgData name="OSIRIS ALEJANDRO IZAGUIRRE SALAZAR" userId="S::a222230121@unison.mx::a74693f7-a507-4a2d-8eda-47b74f7a959d" providerId="AD" clId="Web-{B28A3763-5B70-8687-675F-9AA74AE447BF}" dt="2022-10-08T08:50:51.402" v="31"/>
        <pc:sldMkLst>
          <pc:docMk/>
          <pc:sldMk cId="2047533933" sldId="260"/>
        </pc:sldMkLst>
        <pc:spChg chg="mod">
          <ac:chgData name="OSIRIS ALEJANDRO IZAGUIRRE SALAZAR" userId="S::a222230121@unison.mx::a74693f7-a507-4a2d-8eda-47b74f7a959d" providerId="AD" clId="Web-{B28A3763-5B70-8687-675F-9AA74AE447BF}" dt="2022-10-08T08:49:15.006" v="24" actId="20577"/>
          <ac:spMkLst>
            <pc:docMk/>
            <pc:sldMk cId="2047533933" sldId="260"/>
            <ac:spMk id="3" creationId="{17C6A334-BCF0-DDF0-471F-330FAB355320}"/>
          </ac:spMkLst>
        </pc:spChg>
      </pc:sldChg>
      <pc:sldChg chg="modSp ord">
        <pc:chgData name="OSIRIS ALEJANDRO IZAGUIRRE SALAZAR" userId="S::a222230121@unison.mx::a74693f7-a507-4a2d-8eda-47b74f7a959d" providerId="AD" clId="Web-{B28A3763-5B70-8687-675F-9AA74AE447BF}" dt="2022-10-08T09:22:07.627" v="312"/>
        <pc:sldMkLst>
          <pc:docMk/>
          <pc:sldMk cId="3786905068" sldId="261"/>
        </pc:sldMkLst>
        <pc:spChg chg="mod">
          <ac:chgData name="OSIRIS ALEJANDRO IZAGUIRRE SALAZAR" userId="S::a222230121@unison.mx::a74693f7-a507-4a2d-8eda-47b74f7a959d" providerId="AD" clId="Web-{B28A3763-5B70-8687-675F-9AA74AE447BF}" dt="2022-10-08T09:21:44.735" v="311" actId="14100"/>
          <ac:spMkLst>
            <pc:docMk/>
            <pc:sldMk cId="3786905068" sldId="261"/>
            <ac:spMk id="2" creationId="{2DFBA406-D535-42E9-A1C2-425B21CF1CCE}"/>
          </ac:spMkLst>
        </pc:spChg>
        <pc:spChg chg="mod">
          <ac:chgData name="OSIRIS ALEJANDRO IZAGUIRRE SALAZAR" userId="S::a222230121@unison.mx::a74693f7-a507-4a2d-8eda-47b74f7a959d" providerId="AD" clId="Web-{B28A3763-5B70-8687-675F-9AA74AE447BF}" dt="2022-10-08T09:21:35.234" v="308" actId="20577"/>
          <ac:spMkLst>
            <pc:docMk/>
            <pc:sldMk cId="3786905068" sldId="261"/>
            <ac:spMk id="3" creationId="{28588BCF-E767-B25B-DB2E-19458C61EE3C}"/>
          </ac:spMkLst>
        </pc:spChg>
      </pc:sldChg>
      <pc:sldChg chg="modSp ord">
        <pc:chgData name="OSIRIS ALEJANDRO IZAGUIRRE SALAZAR" userId="S::a222230121@unison.mx::a74693f7-a507-4a2d-8eda-47b74f7a959d" providerId="AD" clId="Web-{B28A3763-5B70-8687-675F-9AA74AE447BF}" dt="2022-10-08T09:22:40.035" v="315"/>
        <pc:sldMkLst>
          <pc:docMk/>
          <pc:sldMk cId="3682656124" sldId="262"/>
        </pc:sldMkLst>
        <pc:spChg chg="mod">
          <ac:chgData name="OSIRIS ALEJANDRO IZAGUIRRE SALAZAR" userId="S::a222230121@unison.mx::a74693f7-a507-4a2d-8eda-47b74f7a959d" providerId="AD" clId="Web-{B28A3763-5B70-8687-675F-9AA74AE447BF}" dt="2022-10-08T09:22:30.050" v="314" actId="14100"/>
          <ac:spMkLst>
            <pc:docMk/>
            <pc:sldMk cId="3682656124" sldId="262"/>
            <ac:spMk id="2" creationId="{3CB861DE-D0A7-C7B1-2BF1-8F218A311E89}"/>
          </ac:spMkLst>
        </pc:spChg>
      </pc:sldChg>
      <pc:sldChg chg="del">
        <pc:chgData name="OSIRIS ALEJANDRO IZAGUIRRE SALAZAR" userId="S::a222230121@unison.mx::a74693f7-a507-4a2d-8eda-47b74f7a959d" providerId="AD" clId="Web-{B28A3763-5B70-8687-675F-9AA74AE447BF}" dt="2022-10-08T09:23:13.505" v="316"/>
        <pc:sldMkLst>
          <pc:docMk/>
          <pc:sldMk cId="1149061772" sldId="263"/>
        </pc:sldMkLst>
      </pc:sldChg>
      <pc:sldChg chg="modSp ord">
        <pc:chgData name="OSIRIS ALEJANDRO IZAGUIRRE SALAZAR" userId="S::a222230121@unison.mx::a74693f7-a507-4a2d-8eda-47b74f7a959d" providerId="AD" clId="Web-{B28A3763-5B70-8687-675F-9AA74AE447BF}" dt="2022-10-08T09:38:04.001" v="469" actId="20577"/>
        <pc:sldMkLst>
          <pc:docMk/>
          <pc:sldMk cId="3494617423" sldId="264"/>
        </pc:sldMkLst>
        <pc:spChg chg="mod">
          <ac:chgData name="OSIRIS ALEJANDRO IZAGUIRRE SALAZAR" userId="S::a222230121@unison.mx::a74693f7-a507-4a2d-8eda-47b74f7a959d" providerId="AD" clId="Web-{B28A3763-5B70-8687-675F-9AA74AE447BF}" dt="2022-10-08T09:38:04.001" v="469" actId="20577"/>
          <ac:spMkLst>
            <pc:docMk/>
            <pc:sldMk cId="3494617423" sldId="264"/>
            <ac:spMk id="2" creationId="{0FC709A7-FB5E-0571-402B-84EBEA677D93}"/>
          </ac:spMkLst>
        </pc:spChg>
      </pc:sldChg>
      <pc:sldChg chg="del">
        <pc:chgData name="OSIRIS ALEJANDRO IZAGUIRRE SALAZAR" userId="S::a222230121@unison.mx::a74693f7-a507-4a2d-8eda-47b74f7a959d" providerId="AD" clId="Web-{B28A3763-5B70-8687-675F-9AA74AE447BF}" dt="2022-10-08T09:27:15.567" v="338"/>
        <pc:sldMkLst>
          <pc:docMk/>
          <pc:sldMk cId="4016050166" sldId="265"/>
        </pc:sldMkLst>
      </pc:sldChg>
      <pc:sldChg chg="addSp delSp modSp">
        <pc:chgData name="OSIRIS ALEJANDRO IZAGUIRRE SALAZAR" userId="S::a222230121@unison.mx::a74693f7-a507-4a2d-8eda-47b74f7a959d" providerId="AD" clId="Web-{B28A3763-5B70-8687-675F-9AA74AE447BF}" dt="2022-10-08T09:29:16.121" v="364" actId="20577"/>
        <pc:sldMkLst>
          <pc:docMk/>
          <pc:sldMk cId="2337889030" sldId="267"/>
        </pc:sldMkLst>
        <pc:spChg chg="mod">
          <ac:chgData name="OSIRIS ALEJANDRO IZAGUIRRE SALAZAR" userId="S::a222230121@unison.mx::a74693f7-a507-4a2d-8eda-47b74f7a959d" providerId="AD" clId="Web-{B28A3763-5B70-8687-675F-9AA74AE447BF}" dt="2022-10-08T09:29:16.121" v="364" actId="20577"/>
          <ac:spMkLst>
            <pc:docMk/>
            <pc:sldMk cId="2337889030" sldId="267"/>
            <ac:spMk id="2" creationId="{8D8D83BA-010A-34D0-27C8-642B305FDBF0}"/>
          </ac:spMkLst>
        </pc:spChg>
        <pc:spChg chg="del">
          <ac:chgData name="OSIRIS ALEJANDRO IZAGUIRRE SALAZAR" userId="S::a222230121@unison.mx::a74693f7-a507-4a2d-8eda-47b74f7a959d" providerId="AD" clId="Web-{B28A3763-5B70-8687-675F-9AA74AE447BF}" dt="2022-10-08T09:01:57.738" v="140"/>
          <ac:spMkLst>
            <pc:docMk/>
            <pc:sldMk cId="2337889030" sldId="267"/>
            <ac:spMk id="3" creationId="{26C9F8AD-802D-7763-917D-7DC9C34E39B8}"/>
          </ac:spMkLst>
        </pc:spChg>
        <pc:spChg chg="add del mod">
          <ac:chgData name="OSIRIS ALEJANDRO IZAGUIRRE SALAZAR" userId="S::a222230121@unison.mx::a74693f7-a507-4a2d-8eda-47b74f7a959d" providerId="AD" clId="Web-{B28A3763-5B70-8687-675F-9AA74AE447BF}" dt="2022-10-08T09:02:28.084" v="141"/>
          <ac:spMkLst>
            <pc:docMk/>
            <pc:sldMk cId="2337889030" sldId="267"/>
            <ac:spMk id="6" creationId="{60872297-1F7E-F789-8DCC-0D8B8A9FCD7D}"/>
          </ac:spMkLst>
        </pc:spChg>
        <pc:spChg chg="add mod">
          <ac:chgData name="OSIRIS ALEJANDRO IZAGUIRRE SALAZAR" userId="S::a222230121@unison.mx::a74693f7-a507-4a2d-8eda-47b74f7a959d" providerId="AD" clId="Web-{B28A3763-5B70-8687-675F-9AA74AE447BF}" dt="2022-10-08T09:09:14.332" v="201" actId="1076"/>
          <ac:spMkLst>
            <pc:docMk/>
            <pc:sldMk cId="2337889030" sldId="267"/>
            <ac:spMk id="8" creationId="{195B4875-95E5-0E96-EEC9-89C29FB9C0F1}"/>
          </ac:spMkLst>
        </pc:spChg>
        <pc:picChg chg="del">
          <ac:chgData name="OSIRIS ALEJANDRO IZAGUIRRE SALAZAR" userId="S::a222230121@unison.mx::a74693f7-a507-4a2d-8eda-47b74f7a959d" providerId="AD" clId="Web-{B28A3763-5B70-8687-675F-9AA74AE447BF}" dt="2022-10-08T09:03:15.774" v="148"/>
          <ac:picMkLst>
            <pc:docMk/>
            <pc:sldMk cId="2337889030" sldId="267"/>
            <ac:picMk id="4" creationId="{2C330237-AD59-D6CE-A482-D66608BE0C00}"/>
          </ac:picMkLst>
        </pc:picChg>
        <pc:picChg chg="add mod">
          <ac:chgData name="OSIRIS ALEJANDRO IZAGUIRRE SALAZAR" userId="S::a222230121@unison.mx::a74693f7-a507-4a2d-8eda-47b74f7a959d" providerId="AD" clId="Web-{B28A3763-5B70-8687-675F-9AA74AE447BF}" dt="2022-10-08T09:02:41.288" v="145" actId="1076"/>
          <ac:picMkLst>
            <pc:docMk/>
            <pc:sldMk cId="2337889030" sldId="267"/>
            <ac:picMk id="7" creationId="{049D1F79-E573-9268-589E-6CC15F76A673}"/>
          </ac:picMkLst>
        </pc:picChg>
      </pc:sldChg>
      <pc:sldChg chg="modSp">
        <pc:chgData name="OSIRIS ALEJANDRO IZAGUIRRE SALAZAR" userId="S::a222230121@unison.mx::a74693f7-a507-4a2d-8eda-47b74f7a959d" providerId="AD" clId="Web-{B28A3763-5B70-8687-675F-9AA74AE447BF}" dt="2022-10-08T09:38:21.862" v="474" actId="1076"/>
        <pc:sldMkLst>
          <pc:docMk/>
          <pc:sldMk cId="3575468252" sldId="268"/>
        </pc:sldMkLst>
        <pc:spChg chg="mod">
          <ac:chgData name="OSIRIS ALEJANDRO IZAGUIRRE SALAZAR" userId="S::a222230121@unison.mx::a74693f7-a507-4a2d-8eda-47b74f7a959d" providerId="AD" clId="Web-{B28A3763-5B70-8687-675F-9AA74AE447BF}" dt="2022-10-08T09:38:21.862" v="474" actId="1076"/>
          <ac:spMkLst>
            <pc:docMk/>
            <pc:sldMk cId="3575468252" sldId="268"/>
            <ac:spMk id="2" creationId="{0FC709A7-FB5E-0571-402B-84EBEA677D93}"/>
          </ac:spMkLst>
        </pc:spChg>
      </pc:sldChg>
      <pc:sldChg chg="ord">
        <pc:chgData name="OSIRIS ALEJANDRO IZAGUIRRE SALAZAR" userId="S::a222230121@unison.mx::a74693f7-a507-4a2d-8eda-47b74f7a959d" providerId="AD" clId="Web-{B28A3763-5B70-8687-675F-9AA74AE447BF}" dt="2022-10-08T09:24:44.371" v="323"/>
        <pc:sldMkLst>
          <pc:docMk/>
          <pc:sldMk cId="2687128945" sldId="269"/>
        </pc:sldMkLst>
      </pc:sldChg>
      <pc:sldChg chg="add del">
        <pc:chgData name="OSIRIS ALEJANDRO IZAGUIRRE SALAZAR" userId="S::a222230121@unison.mx::a74693f7-a507-4a2d-8eda-47b74f7a959d" providerId="AD" clId="Web-{B28A3763-5B70-8687-675F-9AA74AE447BF}" dt="2022-10-08T09:27:09.238" v="337"/>
        <pc:sldMkLst>
          <pc:docMk/>
          <pc:sldMk cId="975944053" sldId="270"/>
        </pc:sldMkLst>
      </pc:sldChg>
      <pc:sldChg chg="del ord">
        <pc:chgData name="OSIRIS ALEJANDRO IZAGUIRRE SALAZAR" userId="S::a222230121@unison.mx::a74693f7-a507-4a2d-8eda-47b74f7a959d" providerId="AD" clId="Web-{B28A3763-5B70-8687-675F-9AA74AE447BF}" dt="2022-10-08T09:26:16.485" v="327"/>
        <pc:sldMkLst>
          <pc:docMk/>
          <pc:sldMk cId="1671285555" sldId="271"/>
        </pc:sldMkLst>
      </pc:sldChg>
      <pc:sldChg chg="del">
        <pc:chgData name="OSIRIS ALEJANDRO IZAGUIRRE SALAZAR" userId="S::a222230121@unison.mx::a74693f7-a507-4a2d-8eda-47b74f7a959d" providerId="AD" clId="Web-{B28A3763-5B70-8687-675F-9AA74AE447BF}" dt="2022-10-08T09:28:12.164" v="342"/>
        <pc:sldMkLst>
          <pc:docMk/>
          <pc:sldMk cId="2921849145" sldId="272"/>
        </pc:sldMkLst>
      </pc:sldChg>
      <pc:sldChg chg="del">
        <pc:chgData name="OSIRIS ALEJANDRO IZAGUIRRE SALAZAR" userId="S::a222230121@unison.mx::a74693f7-a507-4a2d-8eda-47b74f7a959d" providerId="AD" clId="Web-{B28A3763-5B70-8687-675F-9AA74AE447BF}" dt="2022-10-08T09:29:58.436" v="376"/>
        <pc:sldMkLst>
          <pc:docMk/>
          <pc:sldMk cId="3944912279" sldId="273"/>
        </pc:sldMkLst>
      </pc:sldChg>
      <pc:sldChg chg="modSp ord">
        <pc:chgData name="OSIRIS ALEJANDRO IZAGUIRRE SALAZAR" userId="S::a222230121@unison.mx::a74693f7-a507-4a2d-8eda-47b74f7a959d" providerId="AD" clId="Web-{B28A3763-5B70-8687-675F-9AA74AE447BF}" dt="2022-10-08T09:38:32.081" v="478" actId="20577"/>
        <pc:sldMkLst>
          <pc:docMk/>
          <pc:sldMk cId="3211662536" sldId="274"/>
        </pc:sldMkLst>
        <pc:spChg chg="mod">
          <ac:chgData name="OSIRIS ALEJANDRO IZAGUIRRE SALAZAR" userId="S::a222230121@unison.mx::a74693f7-a507-4a2d-8eda-47b74f7a959d" providerId="AD" clId="Web-{B28A3763-5B70-8687-675F-9AA74AE447BF}" dt="2022-10-08T09:38:32.081" v="478" actId="20577"/>
          <ac:spMkLst>
            <pc:docMk/>
            <pc:sldMk cId="3211662536" sldId="274"/>
            <ac:spMk id="2" creationId="{0FC709A7-FB5E-0571-402B-84EBEA677D93}"/>
          </ac:spMkLst>
        </pc:spChg>
      </pc:sldChg>
      <pc:sldChg chg="del">
        <pc:chgData name="OSIRIS ALEJANDRO IZAGUIRRE SALAZAR" userId="S::a222230121@unison.mx::a74693f7-a507-4a2d-8eda-47b74f7a959d" providerId="AD" clId="Web-{B28A3763-5B70-8687-675F-9AA74AE447BF}" dt="2022-10-08T09:28:01.538" v="339"/>
        <pc:sldMkLst>
          <pc:docMk/>
          <pc:sldMk cId="548318578" sldId="275"/>
        </pc:sldMkLst>
      </pc:sldChg>
      <pc:sldChg chg="del">
        <pc:chgData name="OSIRIS ALEJANDRO IZAGUIRRE SALAZAR" userId="S::a222230121@unison.mx::a74693f7-a507-4a2d-8eda-47b74f7a959d" providerId="AD" clId="Web-{B28A3763-5B70-8687-675F-9AA74AE447BF}" dt="2022-10-08T09:28:03.038" v="340"/>
        <pc:sldMkLst>
          <pc:docMk/>
          <pc:sldMk cId="1279118442" sldId="277"/>
        </pc:sldMkLst>
      </pc:sldChg>
      <pc:sldChg chg="del">
        <pc:chgData name="OSIRIS ALEJANDRO IZAGUIRRE SALAZAR" userId="S::a222230121@unison.mx::a74693f7-a507-4a2d-8eda-47b74f7a959d" providerId="AD" clId="Web-{B28A3763-5B70-8687-675F-9AA74AE447BF}" dt="2022-10-08T09:28:05.773" v="341"/>
        <pc:sldMkLst>
          <pc:docMk/>
          <pc:sldMk cId="1103123344" sldId="278"/>
        </pc:sldMkLst>
      </pc:sldChg>
      <pc:sldChg chg="del">
        <pc:chgData name="OSIRIS ALEJANDRO IZAGUIRRE SALAZAR" userId="S::a222230121@unison.mx::a74693f7-a507-4a2d-8eda-47b74f7a959d" providerId="AD" clId="Web-{B28A3763-5B70-8687-675F-9AA74AE447BF}" dt="2022-10-08T09:30:10.484" v="377"/>
        <pc:sldMkLst>
          <pc:docMk/>
          <pc:sldMk cId="1076829702" sldId="279"/>
        </pc:sldMkLst>
      </pc:sldChg>
      <pc:sldChg chg="addSp delSp modSp ord">
        <pc:chgData name="OSIRIS ALEJANDRO IZAGUIRRE SALAZAR" userId="S::a222230121@unison.mx::a74693f7-a507-4a2d-8eda-47b74f7a959d" providerId="AD" clId="Web-{B28A3763-5B70-8687-675F-9AA74AE447BF}" dt="2022-10-08T09:42:00.124" v="522"/>
        <pc:sldMkLst>
          <pc:docMk/>
          <pc:sldMk cId="1846817431" sldId="280"/>
        </pc:sldMkLst>
        <pc:spChg chg="del">
          <ac:chgData name="OSIRIS ALEJANDRO IZAGUIRRE SALAZAR" userId="S::a222230121@unison.mx::a74693f7-a507-4a2d-8eda-47b74f7a959d" providerId="AD" clId="Web-{B28A3763-5B70-8687-675F-9AA74AE447BF}" dt="2022-10-08T09:34:13.345" v="426"/>
          <ac:spMkLst>
            <pc:docMk/>
            <pc:sldMk cId="1846817431" sldId="280"/>
            <ac:spMk id="2" creationId="{8BFD6473-9800-737D-3B76-347497907BC7}"/>
          </ac:spMkLst>
        </pc:spChg>
        <pc:spChg chg="add del mod">
          <ac:chgData name="OSIRIS ALEJANDRO IZAGUIRRE SALAZAR" userId="S::a222230121@unison.mx::a74693f7-a507-4a2d-8eda-47b74f7a959d" providerId="AD" clId="Web-{B28A3763-5B70-8687-675F-9AA74AE447BF}" dt="2022-10-08T09:34:23.173" v="429"/>
          <ac:spMkLst>
            <pc:docMk/>
            <pc:sldMk cId="1846817431" sldId="280"/>
            <ac:spMk id="5" creationId="{58DA8D72-71FE-3622-B398-561CB6AA3F9A}"/>
          </ac:spMkLst>
        </pc:spChg>
        <pc:spChg chg="add mod">
          <ac:chgData name="OSIRIS ALEJANDRO IZAGUIRRE SALAZAR" userId="S::a222230121@unison.mx::a74693f7-a507-4a2d-8eda-47b74f7a959d" providerId="AD" clId="Web-{B28A3763-5B70-8687-675F-9AA74AE447BF}" dt="2022-10-08T09:41:57.140" v="521" actId="20577"/>
          <ac:spMkLst>
            <pc:docMk/>
            <pc:sldMk cId="1846817431" sldId="280"/>
            <ac:spMk id="6" creationId="{135C0B54-F4BD-C563-958F-CEE623C2CBD3}"/>
          </ac:spMkLst>
        </pc:spChg>
        <pc:spChg chg="add mod">
          <ac:chgData name="OSIRIS ALEJANDRO IZAGUIRRE SALAZAR" userId="S::a222230121@unison.mx::a74693f7-a507-4a2d-8eda-47b74f7a959d" providerId="AD" clId="Web-{B28A3763-5B70-8687-675F-9AA74AE447BF}" dt="2022-10-08T09:42:00.124" v="522"/>
          <ac:spMkLst>
            <pc:docMk/>
            <pc:sldMk cId="1846817431" sldId="280"/>
            <ac:spMk id="8" creationId="{D4B62BA7-F58C-A66A-5D54-E6C6EB86D83C}"/>
          </ac:spMkLst>
        </pc:spChg>
        <pc:picChg chg="del mod">
          <ac:chgData name="OSIRIS ALEJANDRO IZAGUIRRE SALAZAR" userId="S::a222230121@unison.mx::a74693f7-a507-4a2d-8eda-47b74f7a959d" providerId="AD" clId="Web-{B28A3763-5B70-8687-675F-9AA74AE447BF}" dt="2022-10-08T09:42:00.124" v="522"/>
          <ac:picMkLst>
            <pc:docMk/>
            <pc:sldMk cId="1846817431" sldId="280"/>
            <ac:picMk id="4" creationId="{15B80421-2671-5AD3-F652-CC059315E2C7}"/>
          </ac:picMkLst>
        </pc:picChg>
      </pc:sldChg>
      <pc:sldChg chg="addSp delSp modSp add del ord replId">
        <pc:chgData name="OSIRIS ALEJANDRO IZAGUIRRE SALAZAR" userId="S::a222230121@unison.mx::a74693f7-a507-4a2d-8eda-47b74f7a959d" providerId="AD" clId="Web-{B28A3763-5B70-8687-675F-9AA74AE447BF}" dt="2022-10-08T09:23:43.648" v="321"/>
        <pc:sldMkLst>
          <pc:docMk/>
          <pc:sldMk cId="485372041" sldId="281"/>
        </pc:sldMkLst>
        <pc:spChg chg="mod">
          <ac:chgData name="OSIRIS ALEJANDRO IZAGUIRRE SALAZAR" userId="S::a222230121@unison.mx::a74693f7-a507-4a2d-8eda-47b74f7a959d" providerId="AD" clId="Web-{B28A3763-5B70-8687-675F-9AA74AE447BF}" dt="2022-10-08T08:50:43.246" v="30" actId="20577"/>
          <ac:spMkLst>
            <pc:docMk/>
            <pc:sldMk cId="485372041" sldId="281"/>
            <ac:spMk id="2" creationId="{0FC709A7-FB5E-0571-402B-84EBEA677D93}"/>
          </ac:spMkLst>
        </pc:spChg>
        <pc:spChg chg="add del mod">
          <ac:chgData name="OSIRIS ALEJANDRO IZAGUIRRE SALAZAR" userId="S::a222230121@unison.mx::a74693f7-a507-4a2d-8eda-47b74f7a959d" providerId="AD" clId="Web-{B28A3763-5B70-8687-675F-9AA74AE447BF}" dt="2022-10-08T08:52:07.407" v="38"/>
          <ac:spMkLst>
            <pc:docMk/>
            <pc:sldMk cId="485372041" sldId="281"/>
            <ac:spMk id="5" creationId="{DE4CC279-1507-CCC8-B436-1ABEEB530743}"/>
          </ac:spMkLst>
        </pc:spChg>
        <pc:picChg chg="add mod">
          <ac:chgData name="OSIRIS ALEJANDRO IZAGUIRRE SALAZAR" userId="S::a222230121@unison.mx::a74693f7-a507-4a2d-8eda-47b74f7a959d" providerId="AD" clId="Web-{B28A3763-5B70-8687-675F-9AA74AE447BF}" dt="2022-10-08T08:52:22.642" v="39" actId="1076"/>
          <ac:picMkLst>
            <pc:docMk/>
            <pc:sldMk cId="485372041" sldId="281"/>
            <ac:picMk id="3" creationId="{62C1092D-C082-AF2A-70C0-4205BE4B8C89}"/>
          </ac:picMkLst>
        </pc:picChg>
        <pc:picChg chg="del">
          <ac:chgData name="OSIRIS ALEJANDRO IZAGUIRRE SALAZAR" userId="S::a222230121@unison.mx::a74693f7-a507-4a2d-8eda-47b74f7a959d" providerId="AD" clId="Web-{B28A3763-5B70-8687-675F-9AA74AE447BF}" dt="2022-10-08T08:51:52.484" v="33"/>
          <ac:picMkLst>
            <pc:docMk/>
            <pc:sldMk cId="485372041" sldId="281"/>
            <ac:picMk id="6" creationId="{7C511CA3-E726-CAC4-C86E-3FBDC33E9C0F}"/>
          </ac:picMkLst>
        </pc:picChg>
      </pc:sldChg>
      <pc:sldChg chg="addSp delSp modSp new">
        <pc:chgData name="OSIRIS ALEJANDRO IZAGUIRRE SALAZAR" userId="S::a222230121@unison.mx::a74693f7-a507-4a2d-8eda-47b74f7a959d" providerId="AD" clId="Web-{B28A3763-5B70-8687-675F-9AA74AE447BF}" dt="2022-10-08T08:55:30.121" v="91" actId="1076"/>
        <pc:sldMkLst>
          <pc:docMk/>
          <pc:sldMk cId="1310819254" sldId="282"/>
        </pc:sldMkLst>
        <pc:spChg chg="del">
          <ac:chgData name="OSIRIS ALEJANDRO IZAGUIRRE SALAZAR" userId="S::a222230121@unison.mx::a74693f7-a507-4a2d-8eda-47b74f7a959d" providerId="AD" clId="Web-{B28A3763-5B70-8687-675F-9AA74AE447BF}" dt="2022-10-08T08:53:03.176" v="41"/>
          <ac:spMkLst>
            <pc:docMk/>
            <pc:sldMk cId="1310819254" sldId="282"/>
            <ac:spMk id="2" creationId="{CDD853B9-59E7-DC39-66E9-8C988EB3FC95}"/>
          </ac:spMkLst>
        </pc:spChg>
        <pc:spChg chg="del mod">
          <ac:chgData name="OSIRIS ALEJANDRO IZAGUIRRE SALAZAR" userId="S::a222230121@unison.mx::a74693f7-a507-4a2d-8eda-47b74f7a959d" providerId="AD" clId="Web-{B28A3763-5B70-8687-675F-9AA74AE447BF}" dt="2022-10-08T08:53:54.632" v="54"/>
          <ac:spMkLst>
            <pc:docMk/>
            <pc:sldMk cId="1310819254" sldId="282"/>
            <ac:spMk id="3" creationId="{DC7D4D78-1506-1F02-0D57-3280B6880F08}"/>
          </ac:spMkLst>
        </pc:spChg>
        <pc:spChg chg="add del mod">
          <ac:chgData name="OSIRIS ALEJANDRO IZAGUIRRE SALAZAR" userId="S::a222230121@unison.mx::a74693f7-a507-4a2d-8eda-47b74f7a959d" providerId="AD" clId="Web-{B28A3763-5B70-8687-675F-9AA74AE447BF}" dt="2022-10-08T08:53:57.554" v="56"/>
          <ac:spMkLst>
            <pc:docMk/>
            <pc:sldMk cId="1310819254" sldId="282"/>
            <ac:spMk id="6" creationId="{42512B20-5138-7D3A-78FC-504FB4985F39}"/>
          </ac:spMkLst>
        </pc:spChg>
        <pc:spChg chg="add mod">
          <ac:chgData name="OSIRIS ALEJANDRO IZAGUIRRE SALAZAR" userId="S::a222230121@unison.mx::a74693f7-a507-4a2d-8eda-47b74f7a959d" providerId="AD" clId="Web-{B28A3763-5B70-8687-675F-9AA74AE447BF}" dt="2022-10-08T08:54:21.961" v="88" actId="1076"/>
          <ac:spMkLst>
            <pc:docMk/>
            <pc:sldMk cId="1310819254" sldId="282"/>
            <ac:spMk id="8" creationId="{FED75498-CE56-A2F5-BF87-385DBD2B532D}"/>
          </ac:spMkLst>
        </pc:spChg>
        <pc:picChg chg="add mod">
          <ac:chgData name="OSIRIS ALEJANDRO IZAGUIRRE SALAZAR" userId="S::a222230121@unison.mx::a74693f7-a507-4a2d-8eda-47b74f7a959d" providerId="AD" clId="Web-{B28A3763-5B70-8687-675F-9AA74AE447BF}" dt="2022-10-08T08:53:26.177" v="48" actId="1076"/>
          <ac:picMkLst>
            <pc:docMk/>
            <pc:sldMk cId="1310819254" sldId="282"/>
            <ac:picMk id="4" creationId="{E14341D5-D2F5-EE9F-E4CC-D25B415348D6}"/>
          </ac:picMkLst>
        </pc:picChg>
        <pc:picChg chg="add mod">
          <ac:chgData name="OSIRIS ALEJANDRO IZAGUIRRE SALAZAR" userId="S::a222230121@unison.mx::a74693f7-a507-4a2d-8eda-47b74f7a959d" providerId="AD" clId="Web-{B28A3763-5B70-8687-675F-9AA74AE447BF}" dt="2022-10-08T08:55:30.121" v="91" actId="1076"/>
          <ac:picMkLst>
            <pc:docMk/>
            <pc:sldMk cId="1310819254" sldId="282"/>
            <ac:picMk id="9" creationId="{88363A60-9C91-9F5E-2C8B-FCA9B49F1BDD}"/>
          </ac:picMkLst>
        </pc:picChg>
      </pc:sldChg>
      <pc:sldChg chg="addSp delSp modSp add ord replId">
        <pc:chgData name="OSIRIS ALEJANDRO IZAGUIRRE SALAZAR" userId="S::a222230121@unison.mx::a74693f7-a507-4a2d-8eda-47b74f7a959d" providerId="AD" clId="Web-{B28A3763-5B70-8687-675F-9AA74AE447BF}" dt="2022-10-08T09:27:01.160" v="336" actId="20577"/>
        <pc:sldMkLst>
          <pc:docMk/>
          <pc:sldMk cId="4284290546" sldId="283"/>
        </pc:sldMkLst>
        <pc:spChg chg="mod">
          <ac:chgData name="OSIRIS ALEJANDRO IZAGUIRRE SALAZAR" userId="S::a222230121@unison.mx::a74693f7-a507-4a2d-8eda-47b74f7a959d" providerId="AD" clId="Web-{B28A3763-5B70-8687-675F-9AA74AE447BF}" dt="2022-10-08T09:27:01.160" v="336" actId="20577"/>
          <ac:spMkLst>
            <pc:docMk/>
            <pc:sldMk cId="4284290546" sldId="283"/>
            <ac:spMk id="8" creationId="{FED75498-CE56-A2F5-BF87-385DBD2B532D}"/>
          </ac:spMkLst>
        </pc:spChg>
        <pc:picChg chg="add mod">
          <ac:chgData name="OSIRIS ALEJANDRO IZAGUIRRE SALAZAR" userId="S::a222230121@unison.mx::a74693f7-a507-4a2d-8eda-47b74f7a959d" providerId="AD" clId="Web-{B28A3763-5B70-8687-675F-9AA74AE447BF}" dt="2022-10-08T08:57:29.878" v="98" actId="1076"/>
          <ac:picMkLst>
            <pc:docMk/>
            <pc:sldMk cId="4284290546" sldId="283"/>
            <ac:picMk id="2" creationId="{7DE54C02-2406-0627-EBBE-502ECA3559E3}"/>
          </ac:picMkLst>
        </pc:picChg>
        <pc:picChg chg="del">
          <ac:chgData name="OSIRIS ALEJANDRO IZAGUIRRE SALAZAR" userId="S::a222230121@unison.mx::a74693f7-a507-4a2d-8eda-47b74f7a959d" providerId="AD" clId="Web-{B28A3763-5B70-8687-675F-9AA74AE447BF}" dt="2022-10-08T08:57:20.550" v="93"/>
          <ac:picMkLst>
            <pc:docMk/>
            <pc:sldMk cId="4284290546" sldId="283"/>
            <ac:picMk id="4" creationId="{E14341D5-D2F5-EE9F-E4CC-D25B415348D6}"/>
          </ac:picMkLst>
        </pc:picChg>
      </pc:sldChg>
      <pc:sldChg chg="addSp delSp modSp add del ord replId">
        <pc:chgData name="OSIRIS ALEJANDRO IZAGUIRRE SALAZAR" userId="S::a222230121@unison.mx::a74693f7-a507-4a2d-8eda-47b74f7a959d" providerId="AD" clId="Web-{B28A3763-5B70-8687-675F-9AA74AE447BF}" dt="2022-10-08T09:28:29.681" v="344"/>
        <pc:sldMkLst>
          <pc:docMk/>
          <pc:sldMk cId="3756967873" sldId="284"/>
        </pc:sldMkLst>
        <pc:spChg chg="mod">
          <ac:chgData name="OSIRIS ALEJANDRO IZAGUIRRE SALAZAR" userId="S::a222230121@unison.mx::a74693f7-a507-4a2d-8eda-47b74f7a959d" providerId="AD" clId="Web-{B28A3763-5B70-8687-675F-9AA74AE447BF}" dt="2022-10-08T08:58:15.881" v="105" actId="20577"/>
          <ac:spMkLst>
            <pc:docMk/>
            <pc:sldMk cId="3756967873" sldId="284"/>
            <ac:spMk id="2" creationId="{0FC709A7-FB5E-0571-402B-84EBEA677D93}"/>
          </ac:spMkLst>
        </pc:spChg>
        <pc:picChg chg="del">
          <ac:chgData name="OSIRIS ALEJANDRO IZAGUIRRE SALAZAR" userId="S::a222230121@unison.mx::a74693f7-a507-4a2d-8eda-47b74f7a959d" providerId="AD" clId="Web-{B28A3763-5B70-8687-675F-9AA74AE447BF}" dt="2022-10-08T08:58:18.304" v="106"/>
          <ac:picMkLst>
            <pc:docMk/>
            <pc:sldMk cId="3756967873" sldId="284"/>
            <ac:picMk id="3" creationId="{62C1092D-C082-AF2A-70C0-4205BE4B8C89}"/>
          </ac:picMkLst>
        </pc:picChg>
        <pc:picChg chg="add del mod">
          <ac:chgData name="OSIRIS ALEJANDRO IZAGUIRRE SALAZAR" userId="S::a222230121@unison.mx::a74693f7-a507-4a2d-8eda-47b74f7a959d" providerId="AD" clId="Web-{B28A3763-5B70-8687-675F-9AA74AE447BF}" dt="2022-10-08T08:59:02.572" v="115"/>
          <ac:picMkLst>
            <pc:docMk/>
            <pc:sldMk cId="3756967873" sldId="284"/>
            <ac:picMk id="4" creationId="{FAEF9499-AAE5-BBDF-D8C8-B3BBC3C1D7EF}"/>
          </ac:picMkLst>
        </pc:picChg>
        <pc:picChg chg="add mod">
          <ac:chgData name="OSIRIS ALEJANDRO IZAGUIRRE SALAZAR" userId="S::a222230121@unison.mx::a74693f7-a507-4a2d-8eda-47b74f7a959d" providerId="AD" clId="Web-{B28A3763-5B70-8687-675F-9AA74AE447BF}" dt="2022-10-08T08:59:05.900" v="116" actId="1076"/>
          <ac:picMkLst>
            <pc:docMk/>
            <pc:sldMk cId="3756967873" sldId="284"/>
            <ac:picMk id="5" creationId="{74914F34-E5CE-43AB-07E8-7FA2E4A42D61}"/>
          </ac:picMkLst>
        </pc:picChg>
      </pc:sldChg>
      <pc:sldChg chg="add ord replId">
        <pc:chgData name="OSIRIS ALEJANDRO IZAGUIRRE SALAZAR" userId="S::a222230121@unison.mx::a74693f7-a507-4a2d-8eda-47b74f7a959d" providerId="AD" clId="Web-{B28A3763-5B70-8687-675F-9AA74AE447BF}" dt="2022-10-08T09:20:39.590" v="305"/>
        <pc:sldMkLst>
          <pc:docMk/>
          <pc:sldMk cId="3925097945" sldId="285"/>
        </pc:sldMkLst>
      </pc:sldChg>
      <pc:sldChg chg="addSp delSp modSp add replId">
        <pc:chgData name="OSIRIS ALEJANDRO IZAGUIRRE SALAZAR" userId="S::a222230121@unison.mx::a74693f7-a507-4a2d-8eda-47b74f7a959d" providerId="AD" clId="Web-{B28A3763-5B70-8687-675F-9AA74AE447BF}" dt="2022-10-08T09:29:30.185" v="375" actId="20577"/>
        <pc:sldMkLst>
          <pc:docMk/>
          <pc:sldMk cId="2777220752" sldId="286"/>
        </pc:sldMkLst>
        <pc:spChg chg="mod">
          <ac:chgData name="OSIRIS ALEJANDRO IZAGUIRRE SALAZAR" userId="S::a222230121@unison.mx::a74693f7-a507-4a2d-8eda-47b74f7a959d" providerId="AD" clId="Web-{B28A3763-5B70-8687-675F-9AA74AE447BF}" dt="2022-10-08T09:29:30.185" v="375" actId="20577"/>
          <ac:spMkLst>
            <pc:docMk/>
            <pc:sldMk cId="2777220752" sldId="286"/>
            <ac:spMk id="2" creationId="{8D8D83BA-010A-34D0-27C8-642B305FDBF0}"/>
          </ac:spMkLst>
        </pc:spChg>
        <pc:picChg chg="add mod">
          <ac:chgData name="OSIRIS ALEJANDRO IZAGUIRRE SALAZAR" userId="S::a222230121@unison.mx::a74693f7-a507-4a2d-8eda-47b74f7a959d" providerId="AD" clId="Web-{B28A3763-5B70-8687-675F-9AA74AE447BF}" dt="2022-10-08T09:04:45.295" v="171" actId="1076"/>
          <ac:picMkLst>
            <pc:docMk/>
            <pc:sldMk cId="2777220752" sldId="286"/>
            <ac:picMk id="3" creationId="{3D494956-1E2A-2BCF-D08F-3DC95D1C38F1}"/>
          </ac:picMkLst>
        </pc:picChg>
        <pc:picChg chg="add mod">
          <ac:chgData name="OSIRIS ALEJANDRO IZAGUIRRE SALAZAR" userId="S::a222230121@unison.mx::a74693f7-a507-4a2d-8eda-47b74f7a959d" providerId="AD" clId="Web-{B28A3763-5B70-8687-675F-9AA74AE447BF}" dt="2022-10-08T09:05:21.844" v="174" actId="14100"/>
          <ac:picMkLst>
            <pc:docMk/>
            <pc:sldMk cId="2777220752" sldId="286"/>
            <ac:picMk id="5" creationId="{43C2690D-F1FE-B49D-912F-C0C328CE89BB}"/>
          </ac:picMkLst>
        </pc:picChg>
        <pc:picChg chg="add mod">
          <ac:chgData name="OSIRIS ALEJANDRO IZAGUIRRE SALAZAR" userId="S::a222230121@unison.mx::a74693f7-a507-4a2d-8eda-47b74f7a959d" providerId="AD" clId="Web-{B28A3763-5B70-8687-675F-9AA74AE447BF}" dt="2022-10-08T09:05:59.033" v="176" actId="1076"/>
          <ac:picMkLst>
            <pc:docMk/>
            <pc:sldMk cId="2777220752" sldId="286"/>
            <ac:picMk id="6" creationId="{3F4B337E-46D4-9C73-94B4-9374138A77E0}"/>
          </ac:picMkLst>
        </pc:picChg>
        <pc:picChg chg="del">
          <ac:chgData name="OSIRIS ALEJANDRO IZAGUIRRE SALAZAR" userId="S::a222230121@unison.mx::a74693f7-a507-4a2d-8eda-47b74f7a959d" providerId="AD" clId="Web-{B28A3763-5B70-8687-675F-9AA74AE447BF}" dt="2022-10-08T09:02:57.929" v="147"/>
          <ac:picMkLst>
            <pc:docMk/>
            <pc:sldMk cId="2777220752" sldId="286"/>
            <ac:picMk id="7" creationId="{049D1F79-E573-9268-589E-6CC15F76A673}"/>
          </ac:picMkLst>
        </pc:picChg>
      </pc:sldChg>
      <pc:sldChg chg="addSp delSp modSp add replId">
        <pc:chgData name="OSIRIS ALEJANDRO IZAGUIRRE SALAZAR" userId="S::a222230121@unison.mx::a74693f7-a507-4a2d-8eda-47b74f7a959d" providerId="AD" clId="Web-{B28A3763-5B70-8687-675F-9AA74AE447BF}" dt="2022-10-08T09:10:38.290" v="243" actId="20577"/>
        <pc:sldMkLst>
          <pc:docMk/>
          <pc:sldMk cId="928006108" sldId="287"/>
        </pc:sldMkLst>
        <pc:spChg chg="mod">
          <ac:chgData name="OSIRIS ALEJANDRO IZAGUIRRE SALAZAR" userId="S::a222230121@unison.mx::a74693f7-a507-4a2d-8eda-47b74f7a959d" providerId="AD" clId="Web-{B28A3763-5B70-8687-675F-9AA74AE447BF}" dt="2022-10-08T09:06:41.239" v="179" actId="20577"/>
          <ac:spMkLst>
            <pc:docMk/>
            <pc:sldMk cId="928006108" sldId="287"/>
            <ac:spMk id="2" creationId="{8D8D83BA-010A-34D0-27C8-642B305FDBF0}"/>
          </ac:spMkLst>
        </pc:spChg>
        <pc:spChg chg="add mod">
          <ac:chgData name="OSIRIS ALEJANDRO IZAGUIRRE SALAZAR" userId="S::a222230121@unison.mx::a74693f7-a507-4a2d-8eda-47b74f7a959d" providerId="AD" clId="Web-{B28A3763-5B70-8687-675F-9AA74AE447BF}" dt="2022-10-08T09:10:38.290" v="243" actId="20577"/>
          <ac:spMkLst>
            <pc:docMk/>
            <pc:sldMk cId="928006108" sldId="287"/>
            <ac:spMk id="10" creationId="{0DE79389-6196-AD85-2752-C8A85CDC0ED9}"/>
          </ac:spMkLst>
        </pc:spChg>
        <pc:picChg chg="del">
          <ac:chgData name="OSIRIS ALEJANDRO IZAGUIRRE SALAZAR" userId="S::a222230121@unison.mx::a74693f7-a507-4a2d-8eda-47b74f7a959d" providerId="AD" clId="Web-{B28A3763-5B70-8687-675F-9AA74AE447BF}" dt="2022-10-08T09:06:44.505" v="181"/>
          <ac:picMkLst>
            <pc:docMk/>
            <pc:sldMk cId="928006108" sldId="287"/>
            <ac:picMk id="3" creationId="{3D494956-1E2A-2BCF-D08F-3DC95D1C38F1}"/>
          </ac:picMkLst>
        </pc:picChg>
        <pc:picChg chg="del">
          <ac:chgData name="OSIRIS ALEJANDRO IZAGUIRRE SALAZAR" userId="S::a222230121@unison.mx::a74693f7-a507-4a2d-8eda-47b74f7a959d" providerId="AD" clId="Web-{B28A3763-5B70-8687-675F-9AA74AE447BF}" dt="2022-10-08T09:06:47.724" v="183"/>
          <ac:picMkLst>
            <pc:docMk/>
            <pc:sldMk cId="928006108" sldId="287"/>
            <ac:picMk id="4" creationId="{2C330237-AD59-D6CE-A482-D66608BE0C00}"/>
          </ac:picMkLst>
        </pc:picChg>
        <pc:picChg chg="del">
          <ac:chgData name="OSIRIS ALEJANDRO IZAGUIRRE SALAZAR" userId="S::a222230121@unison.mx::a74693f7-a507-4a2d-8eda-47b74f7a959d" providerId="AD" clId="Web-{B28A3763-5B70-8687-675F-9AA74AE447BF}" dt="2022-10-08T09:06:43.755" v="180"/>
          <ac:picMkLst>
            <pc:docMk/>
            <pc:sldMk cId="928006108" sldId="287"/>
            <ac:picMk id="5" creationId="{43C2690D-F1FE-B49D-912F-C0C328CE89BB}"/>
          </ac:picMkLst>
        </pc:picChg>
        <pc:picChg chg="del">
          <ac:chgData name="OSIRIS ALEJANDRO IZAGUIRRE SALAZAR" userId="S::a222230121@unison.mx::a74693f7-a507-4a2d-8eda-47b74f7a959d" providerId="AD" clId="Web-{B28A3763-5B70-8687-675F-9AA74AE447BF}" dt="2022-10-08T09:06:46.239" v="182"/>
          <ac:picMkLst>
            <pc:docMk/>
            <pc:sldMk cId="928006108" sldId="287"/>
            <ac:picMk id="6" creationId="{3F4B337E-46D4-9C73-94B4-9374138A77E0}"/>
          </ac:picMkLst>
        </pc:picChg>
        <pc:picChg chg="add del mod">
          <ac:chgData name="OSIRIS ALEJANDRO IZAGUIRRE SALAZAR" userId="S::a222230121@unison.mx::a74693f7-a507-4a2d-8eda-47b74f7a959d" providerId="AD" clId="Web-{B28A3763-5B70-8687-675F-9AA74AE447BF}" dt="2022-10-08T09:07:58.781" v="193"/>
          <ac:picMkLst>
            <pc:docMk/>
            <pc:sldMk cId="928006108" sldId="287"/>
            <ac:picMk id="7" creationId="{2B91CAFE-DE38-6FDD-489B-5B8E22F8E9EA}"/>
          </ac:picMkLst>
        </pc:picChg>
        <pc:picChg chg="add mod">
          <ac:chgData name="OSIRIS ALEJANDRO IZAGUIRRE SALAZAR" userId="S::a222230121@unison.mx::a74693f7-a507-4a2d-8eda-47b74f7a959d" providerId="AD" clId="Web-{B28A3763-5B70-8687-675F-9AA74AE447BF}" dt="2022-10-08T09:09:06.941" v="199"/>
          <ac:picMkLst>
            <pc:docMk/>
            <pc:sldMk cId="928006108" sldId="287"/>
            <ac:picMk id="8" creationId="{DA799FAE-AFF6-6928-F1E9-63782B2F6E57}"/>
          </ac:picMkLst>
        </pc:picChg>
      </pc:sldChg>
      <pc:sldChg chg="addSp delSp modSp add replId">
        <pc:chgData name="OSIRIS ALEJANDRO IZAGUIRRE SALAZAR" userId="S::a222230121@unison.mx::a74693f7-a507-4a2d-8eda-47b74f7a959d" providerId="AD" clId="Web-{B28A3763-5B70-8687-675F-9AA74AE447BF}" dt="2022-10-08T09:13:31.940" v="267"/>
        <pc:sldMkLst>
          <pc:docMk/>
          <pc:sldMk cId="3355455126" sldId="288"/>
        </pc:sldMkLst>
        <pc:spChg chg="mod">
          <ac:chgData name="OSIRIS ALEJANDRO IZAGUIRRE SALAZAR" userId="S::a222230121@unison.mx::a74693f7-a507-4a2d-8eda-47b74f7a959d" providerId="AD" clId="Web-{B28A3763-5B70-8687-675F-9AA74AE447BF}" dt="2022-10-08T09:11:41.653" v="255" actId="20577"/>
          <ac:spMkLst>
            <pc:docMk/>
            <pc:sldMk cId="3355455126" sldId="288"/>
            <ac:spMk id="2" creationId="{8D8D83BA-010A-34D0-27C8-642B305FDBF0}"/>
          </ac:spMkLst>
        </pc:spChg>
        <pc:spChg chg="mod">
          <ac:chgData name="OSIRIS ALEJANDRO IZAGUIRRE SALAZAR" userId="S::a222230121@unison.mx::a74693f7-a507-4a2d-8eda-47b74f7a959d" providerId="AD" clId="Web-{B28A3763-5B70-8687-675F-9AA74AE447BF}" dt="2022-10-08T09:12:02.654" v="258" actId="20577"/>
          <ac:spMkLst>
            <pc:docMk/>
            <pc:sldMk cId="3355455126" sldId="288"/>
            <ac:spMk id="10" creationId="{0DE79389-6196-AD85-2752-C8A85CDC0ED9}"/>
          </ac:spMkLst>
        </pc:spChg>
        <pc:picChg chg="add mod">
          <ac:chgData name="OSIRIS ALEJANDRO IZAGUIRRE SALAZAR" userId="S::a222230121@unison.mx::a74693f7-a507-4a2d-8eda-47b74f7a959d" providerId="AD" clId="Web-{B28A3763-5B70-8687-675F-9AA74AE447BF}" dt="2022-10-08T09:12:15.733" v="260" actId="1076"/>
          <ac:picMkLst>
            <pc:docMk/>
            <pc:sldMk cId="3355455126" sldId="288"/>
            <ac:picMk id="3" creationId="{3908E702-94F6-01A2-6FDA-8008FCB7B0F4}"/>
          </ac:picMkLst>
        </pc:picChg>
        <pc:picChg chg="add mod">
          <ac:chgData name="OSIRIS ALEJANDRO IZAGUIRRE SALAZAR" userId="S::a222230121@unison.mx::a74693f7-a507-4a2d-8eda-47b74f7a959d" providerId="AD" clId="Web-{B28A3763-5B70-8687-675F-9AA74AE447BF}" dt="2022-10-08T09:13:31.940" v="267"/>
          <ac:picMkLst>
            <pc:docMk/>
            <pc:sldMk cId="3355455126" sldId="288"/>
            <ac:picMk id="4" creationId="{F448DE7F-F709-3617-0B5C-5AFE1E4C6FFD}"/>
          </ac:picMkLst>
        </pc:picChg>
        <pc:picChg chg="del">
          <ac:chgData name="OSIRIS ALEJANDRO IZAGUIRRE SALAZAR" userId="S::a222230121@unison.mx::a74693f7-a507-4a2d-8eda-47b74f7a959d" providerId="AD" clId="Web-{B28A3763-5B70-8687-675F-9AA74AE447BF}" dt="2022-10-08T09:12:28.749" v="261"/>
          <ac:picMkLst>
            <pc:docMk/>
            <pc:sldMk cId="3355455126" sldId="288"/>
            <ac:picMk id="8" creationId="{DA799FAE-AFF6-6928-F1E9-63782B2F6E57}"/>
          </ac:picMkLst>
        </pc:picChg>
      </pc:sldChg>
      <pc:sldChg chg="addSp delSp modSp add del replId">
        <pc:chgData name="OSIRIS ALEJANDRO IZAGUIRRE SALAZAR" userId="S::a222230121@unison.mx::a74693f7-a507-4a2d-8eda-47b74f7a959d" providerId="AD" clId="Web-{B28A3763-5B70-8687-675F-9AA74AE447BF}" dt="2022-10-08T09:31:41.977" v="394"/>
        <pc:sldMkLst>
          <pc:docMk/>
          <pc:sldMk cId="2702470520" sldId="289"/>
        </pc:sldMkLst>
        <pc:spChg chg="mod">
          <ac:chgData name="OSIRIS ALEJANDRO IZAGUIRRE SALAZAR" userId="S::a222230121@unison.mx::a74693f7-a507-4a2d-8eda-47b74f7a959d" providerId="AD" clId="Web-{B28A3763-5B70-8687-675F-9AA74AE447BF}" dt="2022-10-08T09:14:44.945" v="288" actId="20577"/>
          <ac:spMkLst>
            <pc:docMk/>
            <pc:sldMk cId="2702470520" sldId="289"/>
            <ac:spMk id="2" creationId="{8D8D83BA-010A-34D0-27C8-642B305FDBF0}"/>
          </ac:spMkLst>
        </pc:spChg>
        <pc:spChg chg="mod">
          <ac:chgData name="OSIRIS ALEJANDRO IZAGUIRRE SALAZAR" userId="S::a222230121@unison.mx::a74693f7-a507-4a2d-8eda-47b74f7a959d" providerId="AD" clId="Web-{B28A3763-5B70-8687-675F-9AA74AE447BF}" dt="2022-10-08T09:15:30.463" v="297" actId="1076"/>
          <ac:spMkLst>
            <pc:docMk/>
            <pc:sldMk cId="2702470520" sldId="289"/>
            <ac:spMk id="10" creationId="{0DE79389-6196-AD85-2752-C8A85CDC0ED9}"/>
          </ac:spMkLst>
        </pc:spChg>
        <pc:picChg chg="del">
          <ac:chgData name="OSIRIS ALEJANDRO IZAGUIRRE SALAZAR" userId="S::a222230121@unison.mx::a74693f7-a507-4a2d-8eda-47b74f7a959d" providerId="AD" clId="Web-{B28A3763-5B70-8687-675F-9AA74AE447BF}" dt="2022-10-08T09:15:14.603" v="289"/>
          <ac:picMkLst>
            <pc:docMk/>
            <pc:sldMk cId="2702470520" sldId="289"/>
            <ac:picMk id="3" creationId="{3908E702-94F6-01A2-6FDA-8008FCB7B0F4}"/>
          </ac:picMkLst>
        </pc:picChg>
        <pc:picChg chg="del">
          <ac:chgData name="OSIRIS ALEJANDRO IZAGUIRRE SALAZAR" userId="S::a222230121@unison.mx::a74693f7-a507-4a2d-8eda-47b74f7a959d" providerId="AD" clId="Web-{B28A3763-5B70-8687-675F-9AA74AE447BF}" dt="2022-10-08T09:15:31.354" v="298"/>
          <ac:picMkLst>
            <pc:docMk/>
            <pc:sldMk cId="2702470520" sldId="289"/>
            <ac:picMk id="4" creationId="{F448DE7F-F709-3617-0B5C-5AFE1E4C6FFD}"/>
          </ac:picMkLst>
        </pc:picChg>
        <pc:picChg chg="add mod">
          <ac:chgData name="OSIRIS ALEJANDRO IZAGUIRRE SALAZAR" userId="S::a222230121@unison.mx::a74693f7-a507-4a2d-8eda-47b74f7a959d" providerId="AD" clId="Web-{B28A3763-5B70-8687-675F-9AA74AE447BF}" dt="2022-10-08T09:19:42.665" v="303"/>
          <ac:picMkLst>
            <pc:docMk/>
            <pc:sldMk cId="2702470520" sldId="289"/>
            <ac:picMk id="5" creationId="{0089B482-C557-A610-59F2-A5E280FB9BF2}"/>
          </ac:picMkLst>
        </pc:picChg>
      </pc:sldChg>
      <pc:sldChg chg="addSp delSp modSp add ord replId">
        <pc:chgData name="OSIRIS ALEJANDRO IZAGUIRRE SALAZAR" userId="S::a222230121@unison.mx::a74693f7-a507-4a2d-8eda-47b74f7a959d" providerId="AD" clId="Web-{B28A3763-5B70-8687-675F-9AA74AE447BF}" dt="2022-10-08T09:38:50.770" v="485" actId="1076"/>
        <pc:sldMkLst>
          <pc:docMk/>
          <pc:sldMk cId="2140795444" sldId="290"/>
        </pc:sldMkLst>
        <pc:spChg chg="mod">
          <ac:chgData name="OSIRIS ALEJANDRO IZAGUIRRE SALAZAR" userId="S::a222230121@unison.mx::a74693f7-a507-4a2d-8eda-47b74f7a959d" providerId="AD" clId="Web-{B28A3763-5B70-8687-675F-9AA74AE447BF}" dt="2022-10-08T09:38:50.770" v="485" actId="1076"/>
          <ac:spMkLst>
            <pc:docMk/>
            <pc:sldMk cId="2140795444" sldId="290"/>
            <ac:spMk id="2" creationId="{0FC709A7-FB5E-0571-402B-84EBEA677D93}"/>
          </ac:spMkLst>
        </pc:spChg>
        <pc:spChg chg="add del mod">
          <ac:chgData name="OSIRIS ALEJANDRO IZAGUIRRE SALAZAR" userId="S::a222230121@unison.mx::a74693f7-a507-4a2d-8eda-47b74f7a959d" providerId="AD" clId="Web-{B28A3763-5B70-8687-675F-9AA74AE447BF}" dt="2022-10-08T09:31:00.877" v="387"/>
          <ac:spMkLst>
            <pc:docMk/>
            <pc:sldMk cId="2140795444" sldId="290"/>
            <ac:spMk id="4" creationId="{5FC9FEC6-218A-2BFF-2DA3-2F54D19EEA48}"/>
          </ac:spMkLst>
        </pc:spChg>
        <pc:picChg chg="add mod">
          <ac:chgData name="OSIRIS ALEJANDRO IZAGUIRRE SALAZAR" userId="S::a222230121@unison.mx::a74693f7-a507-4a2d-8eda-47b74f7a959d" providerId="AD" clId="Web-{B28A3763-5B70-8687-675F-9AA74AE447BF}" dt="2022-10-08T09:31:20.988" v="392" actId="1076"/>
          <ac:picMkLst>
            <pc:docMk/>
            <pc:sldMk cId="2140795444" sldId="290"/>
            <ac:picMk id="5" creationId="{DBFBED7D-16B5-8F89-4A31-6FE4C171FEE0}"/>
          </ac:picMkLst>
        </pc:picChg>
        <pc:picChg chg="del">
          <ac:chgData name="OSIRIS ALEJANDRO IZAGUIRRE SALAZAR" userId="S::a222230121@unison.mx::a74693f7-a507-4a2d-8eda-47b74f7a959d" providerId="AD" clId="Web-{B28A3763-5B70-8687-675F-9AA74AE447BF}" dt="2022-10-08T09:30:57.159" v="386"/>
          <ac:picMkLst>
            <pc:docMk/>
            <pc:sldMk cId="2140795444" sldId="290"/>
            <ac:picMk id="6" creationId="{579B5EEE-196D-AE14-5A32-8CB65D673C80}"/>
          </ac:picMkLst>
        </pc:picChg>
      </pc:sldChg>
      <pc:sldChg chg="addSp delSp modSp add ord replId">
        <pc:chgData name="OSIRIS ALEJANDRO IZAGUIRRE SALAZAR" userId="S::a222230121@unison.mx::a74693f7-a507-4a2d-8eda-47b74f7a959d" providerId="AD" clId="Web-{B28A3763-5B70-8687-675F-9AA74AE447BF}" dt="2022-10-08T09:36:33.840" v="444" actId="20577"/>
        <pc:sldMkLst>
          <pc:docMk/>
          <pc:sldMk cId="2598500708" sldId="291"/>
        </pc:sldMkLst>
        <pc:spChg chg="mod">
          <ac:chgData name="OSIRIS ALEJANDRO IZAGUIRRE SALAZAR" userId="S::a222230121@unison.mx::a74693f7-a507-4a2d-8eda-47b74f7a959d" providerId="AD" clId="Web-{B28A3763-5B70-8687-675F-9AA74AE447BF}" dt="2022-10-08T09:32:06.197" v="401" actId="20577"/>
          <ac:spMkLst>
            <pc:docMk/>
            <pc:sldMk cId="2598500708" sldId="291"/>
            <ac:spMk id="2" creationId="{8D8D83BA-010A-34D0-27C8-642B305FDBF0}"/>
          </ac:spMkLst>
        </pc:spChg>
        <pc:spChg chg="mod">
          <ac:chgData name="OSIRIS ALEJANDRO IZAGUIRRE SALAZAR" userId="S::a222230121@unison.mx::a74693f7-a507-4a2d-8eda-47b74f7a959d" providerId="AD" clId="Web-{B28A3763-5B70-8687-675F-9AA74AE447BF}" dt="2022-10-08T09:36:33.840" v="444" actId="20577"/>
          <ac:spMkLst>
            <pc:docMk/>
            <pc:sldMk cId="2598500708" sldId="291"/>
            <ac:spMk id="10" creationId="{0DE79389-6196-AD85-2752-C8A85CDC0ED9}"/>
          </ac:spMkLst>
        </pc:spChg>
        <pc:picChg chg="add mod">
          <ac:chgData name="OSIRIS ALEJANDRO IZAGUIRRE SALAZAR" userId="S::a222230121@unison.mx::a74693f7-a507-4a2d-8eda-47b74f7a959d" providerId="AD" clId="Web-{B28A3763-5B70-8687-675F-9AA74AE447BF}" dt="2022-10-08T09:35:29.790" v="439"/>
          <ac:picMkLst>
            <pc:docMk/>
            <pc:sldMk cId="2598500708" sldId="291"/>
            <ac:picMk id="3" creationId="{9A2FDF15-019E-8245-8C4B-DACD9993EDF5}"/>
          </ac:picMkLst>
        </pc:picChg>
        <pc:picChg chg="del">
          <ac:chgData name="OSIRIS ALEJANDRO IZAGUIRRE SALAZAR" userId="S::a222230121@unison.mx::a74693f7-a507-4a2d-8eda-47b74f7a959d" providerId="AD" clId="Web-{B28A3763-5B70-8687-675F-9AA74AE447BF}" dt="2022-10-08T09:33:12.841" v="420"/>
          <ac:picMkLst>
            <pc:docMk/>
            <pc:sldMk cId="2598500708" sldId="291"/>
            <ac:picMk id="5" creationId="{0089B482-C557-A610-59F2-A5E280FB9BF2}"/>
          </ac:picMkLst>
        </pc:picChg>
      </pc:sldChg>
      <pc:sldChg chg="addSp delSp modSp add ord replId">
        <pc:chgData name="OSIRIS ALEJANDRO IZAGUIRRE SALAZAR" userId="S::a222230121@unison.mx::a74693f7-a507-4a2d-8eda-47b74f7a959d" providerId="AD" clId="Web-{B28A3763-5B70-8687-675F-9AA74AE447BF}" dt="2022-10-08T09:41:04.465" v="503" actId="1076"/>
        <pc:sldMkLst>
          <pc:docMk/>
          <pc:sldMk cId="1692213778" sldId="292"/>
        </pc:sldMkLst>
        <pc:spChg chg="mod">
          <ac:chgData name="OSIRIS ALEJANDRO IZAGUIRRE SALAZAR" userId="S::a222230121@unison.mx::a74693f7-a507-4a2d-8eda-47b74f7a959d" providerId="AD" clId="Web-{B28A3763-5B70-8687-675F-9AA74AE447BF}" dt="2022-10-08T09:39:24.975" v="496" actId="20577"/>
          <ac:spMkLst>
            <pc:docMk/>
            <pc:sldMk cId="1692213778" sldId="292"/>
            <ac:spMk id="2" creationId="{0FC709A7-FB5E-0571-402B-84EBEA677D93}"/>
          </ac:spMkLst>
        </pc:spChg>
        <pc:picChg chg="add mod">
          <ac:chgData name="OSIRIS ALEJANDRO IZAGUIRRE SALAZAR" userId="S::a222230121@unison.mx::a74693f7-a507-4a2d-8eda-47b74f7a959d" providerId="AD" clId="Web-{B28A3763-5B70-8687-675F-9AA74AE447BF}" dt="2022-10-08T09:41:04.465" v="503" actId="1076"/>
          <ac:picMkLst>
            <pc:docMk/>
            <pc:sldMk cId="1692213778" sldId="292"/>
            <ac:picMk id="3" creationId="{2B9D111A-F578-B7D7-9036-91CA4D8FC82A}"/>
          </ac:picMkLst>
        </pc:picChg>
        <pc:picChg chg="del">
          <ac:chgData name="OSIRIS ALEJANDRO IZAGUIRRE SALAZAR" userId="S::a222230121@unison.mx::a74693f7-a507-4a2d-8eda-47b74f7a959d" providerId="AD" clId="Web-{B28A3763-5B70-8687-675F-9AA74AE447BF}" dt="2022-10-08T09:39:25.803" v="497"/>
          <ac:picMkLst>
            <pc:docMk/>
            <pc:sldMk cId="1692213778" sldId="292"/>
            <ac:picMk id="5" creationId="{DBFBED7D-16B5-8F89-4A31-6FE4C171FEE0}"/>
          </ac:picMkLst>
        </pc:picChg>
      </pc:sldChg>
      <pc:sldChg chg="addSp delSp modSp add del replId">
        <pc:chgData name="OSIRIS ALEJANDRO IZAGUIRRE SALAZAR" userId="S::a222230121@unison.mx::a74693f7-a507-4a2d-8eda-47b74f7a959d" providerId="AD" clId="Web-{B28A3763-5B70-8687-675F-9AA74AE447BF}" dt="2022-10-08T09:34:33.877" v="431"/>
        <pc:sldMkLst>
          <pc:docMk/>
          <pc:sldMk cId="4145620992" sldId="292"/>
        </pc:sldMkLst>
        <pc:spChg chg="del mod">
          <ac:chgData name="OSIRIS ALEJANDRO IZAGUIRRE SALAZAR" userId="S::a222230121@unison.mx::a74693f7-a507-4a2d-8eda-47b74f7a959d" providerId="AD" clId="Web-{B28A3763-5B70-8687-675F-9AA74AE447BF}" dt="2022-10-08T09:34:19.579" v="427"/>
          <ac:spMkLst>
            <pc:docMk/>
            <pc:sldMk cId="4145620992" sldId="292"/>
            <ac:spMk id="2" creationId="{8D8D83BA-010A-34D0-27C8-642B305FDBF0}"/>
          </ac:spMkLst>
        </pc:spChg>
        <pc:spChg chg="add mod">
          <ac:chgData name="OSIRIS ALEJANDRO IZAGUIRRE SALAZAR" userId="S::a222230121@unison.mx::a74693f7-a507-4a2d-8eda-47b74f7a959d" providerId="AD" clId="Web-{B28A3763-5B70-8687-675F-9AA74AE447BF}" dt="2022-10-08T09:34:19.579" v="427"/>
          <ac:spMkLst>
            <pc:docMk/>
            <pc:sldMk cId="4145620992" sldId="292"/>
            <ac:spMk id="7" creationId="{07F083C2-DEE4-606A-BF5E-C6FFACCC7AAC}"/>
          </ac:spMkLst>
        </pc:spChg>
        <pc:spChg chg="del">
          <ac:chgData name="OSIRIS ALEJANDRO IZAGUIRRE SALAZAR" userId="S::a222230121@unison.mx::a74693f7-a507-4a2d-8eda-47b74f7a959d" providerId="AD" clId="Web-{B28A3763-5B70-8687-675F-9AA74AE447BF}" dt="2022-10-08T09:33:06.591" v="419"/>
          <ac:spMkLst>
            <pc:docMk/>
            <pc:sldMk cId="4145620992" sldId="292"/>
            <ac:spMk id="10" creationId="{0DE79389-6196-AD85-2752-C8A85CDC0ED9}"/>
          </ac:spMkLst>
        </pc:spChg>
        <pc:picChg chg="add mod">
          <ac:chgData name="OSIRIS ALEJANDRO IZAGUIRRE SALAZAR" userId="S::a222230121@unison.mx::a74693f7-a507-4a2d-8eda-47b74f7a959d" providerId="AD" clId="Web-{B28A3763-5B70-8687-675F-9AA74AE447BF}" dt="2022-10-08T09:33:27.623" v="423" actId="1076"/>
          <ac:picMkLst>
            <pc:docMk/>
            <pc:sldMk cId="4145620992" sldId="292"/>
            <ac:picMk id="4" creationId="{42981D16-AD43-E7B0-86AB-E308D87B8202}"/>
          </ac:picMkLst>
        </pc:picChg>
      </pc:sldChg>
      <pc:sldChg chg="modSp add replId">
        <pc:chgData name="OSIRIS ALEJANDRO IZAGUIRRE SALAZAR" userId="S::a222230121@unison.mx::a74693f7-a507-4a2d-8eda-47b74f7a959d" providerId="AD" clId="Web-{B28A3763-5B70-8687-675F-9AA74AE447BF}" dt="2022-10-08T09:41:36.779" v="512" actId="1076"/>
        <pc:sldMkLst>
          <pc:docMk/>
          <pc:sldMk cId="274854814" sldId="293"/>
        </pc:sldMkLst>
        <pc:spChg chg="mod">
          <ac:chgData name="OSIRIS ALEJANDRO IZAGUIRRE SALAZAR" userId="S::a222230121@unison.mx::a74693f7-a507-4a2d-8eda-47b74f7a959d" providerId="AD" clId="Web-{B28A3763-5B70-8687-675F-9AA74AE447BF}" dt="2022-10-08T09:41:36.779" v="512" actId="1076"/>
          <ac:spMkLst>
            <pc:docMk/>
            <pc:sldMk cId="274854814" sldId="293"/>
            <ac:spMk id="6" creationId="{135C0B54-F4BD-C563-958F-CEE623C2CBD3}"/>
          </ac:spMkLst>
        </pc:spChg>
      </pc:sldChg>
      <pc:sldChg chg="add del replId">
        <pc:chgData name="OSIRIS ALEJANDRO IZAGUIRRE SALAZAR" userId="S::a222230121@unison.mx::a74693f7-a507-4a2d-8eda-47b74f7a959d" providerId="AD" clId="Web-{B28A3763-5B70-8687-675F-9AA74AE447BF}" dt="2022-10-08T09:34:36.752" v="432"/>
        <pc:sldMkLst>
          <pc:docMk/>
          <pc:sldMk cId="2324111901" sldId="29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10/8/2022</a:t>
            </a:fld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52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9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11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10/8/2022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9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10/8/2022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11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10/8/2022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1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10/8/2022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87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10/8/2022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0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23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10/8/2022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10/8/2022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18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87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roglz/produccion_textil_CRISP-DM/blob/main/data/raw_dataset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en-US" err="1">
                <a:ea typeface="Meiryo"/>
              </a:rPr>
              <a:t>Análisis</a:t>
            </a:r>
            <a:r>
              <a:rPr lang="en-US">
                <a:ea typeface="Meiryo"/>
              </a:rPr>
              <a:t> de </a:t>
            </a:r>
            <a:r>
              <a:rPr lang="en-US" err="1">
                <a:ea typeface="Meiryo"/>
              </a:rPr>
              <a:t>datos</a:t>
            </a:r>
            <a:r>
              <a:rPr lang="en-US">
                <a:ea typeface="Meiryo"/>
              </a:rPr>
              <a:t> </a:t>
            </a:r>
            <a:r>
              <a:rPr lang="en-US" err="1">
                <a:ea typeface="Meiryo"/>
              </a:rPr>
              <a:t>usando</a:t>
            </a:r>
            <a:r>
              <a:rPr lang="en-US">
                <a:ea typeface="Meiryo"/>
              </a:rPr>
              <a:t> CRISP-DM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7077" y="4630738"/>
            <a:ext cx="5627086" cy="2024449"/>
          </a:xfrm>
        </p:spPr>
        <p:txBody>
          <a:bodyPr anchor="t">
            <a:normAutofit fontScale="62500" lnSpcReduction="20000"/>
          </a:bodyPr>
          <a:lstStyle/>
          <a:p>
            <a:r>
              <a:rPr lang="en-US">
                <a:ea typeface="Meiryo"/>
              </a:rPr>
              <a:t>Fernando Luna Ponce</a:t>
            </a:r>
          </a:p>
          <a:p>
            <a:r>
              <a:rPr lang="en-US">
                <a:ea typeface="Meiryo"/>
              </a:rPr>
              <a:t>Elaine Grenot Castellano</a:t>
            </a:r>
          </a:p>
          <a:p>
            <a:r>
              <a:rPr lang="en-US">
                <a:ea typeface="Meiryo"/>
              </a:rPr>
              <a:t>Ariel David Lopez Cota</a:t>
            </a:r>
          </a:p>
          <a:p>
            <a:r>
              <a:rPr lang="en-US">
                <a:ea typeface="Meiryo"/>
              </a:rPr>
              <a:t>Rodrigo I. González Valenzuela</a:t>
            </a:r>
          </a:p>
          <a:p>
            <a:r>
              <a:rPr lang="en-US">
                <a:ea typeface="Meiryo"/>
              </a:rPr>
              <a:t>Osiris Alejandro Izaguirre Salazar</a:t>
            </a:r>
          </a:p>
        </p:txBody>
      </p:sp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9" name="Picture 3" descr="Colorful paint pigments">
            <a:extLst>
              <a:ext uri="{FF2B5EF4-FFF2-40B4-BE49-F238E27FC236}">
                <a16:creationId xmlns:a16="http://schemas.microsoft.com/office/drawing/2014/main" id="{B74D0DB8-E46F-796B-CAA9-949C35487B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6" r="51567" b="4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BD41-6F97-70EB-4686-8F147F282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 Informe de </a:t>
            </a:r>
            <a:r>
              <a:rPr lang="en-US" err="1">
                <a:ea typeface="+mj-lt"/>
                <a:cs typeface="+mj-lt"/>
              </a:rPr>
              <a:t>recolección</a:t>
            </a:r>
            <a:r>
              <a:rPr lang="en-US">
                <a:ea typeface="+mj-lt"/>
                <a:cs typeface="+mj-lt"/>
              </a:rPr>
              <a:t> de </a:t>
            </a:r>
            <a:r>
              <a:rPr lang="en-US" err="1">
                <a:ea typeface="+mj-lt"/>
                <a:cs typeface="+mj-lt"/>
              </a:rPr>
              <a:t>datos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2319C-2AE3-A7AA-FABF-5402F810C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pPr algn="just"/>
            <a:r>
              <a:rPr lang="en-US">
                <a:ea typeface="+mn-lt"/>
                <a:cs typeface="+mn-lt"/>
              </a:rPr>
              <a:t>No se </a:t>
            </a:r>
            <a:r>
              <a:rPr lang="en-US" err="1">
                <a:ea typeface="+mn-lt"/>
                <a:cs typeface="+mn-lt"/>
              </a:rPr>
              <a:t>cuenta</a:t>
            </a:r>
            <a:r>
              <a:rPr lang="en-US">
                <a:ea typeface="+mn-lt"/>
                <a:cs typeface="+mn-lt"/>
              </a:rPr>
              <a:t> con </a:t>
            </a:r>
            <a:r>
              <a:rPr lang="en-US" err="1">
                <a:ea typeface="+mn-lt"/>
                <a:cs typeface="+mn-lt"/>
              </a:rPr>
              <a:t>información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sobre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proceso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recolección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datos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ni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características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específicas</a:t>
            </a:r>
            <a:r>
              <a:rPr lang="en-US">
                <a:ea typeface="+mn-lt"/>
                <a:cs typeface="+mn-lt"/>
              </a:rPr>
              <a:t> de la </a:t>
            </a:r>
            <a:r>
              <a:rPr lang="en-US" err="1">
                <a:ea typeface="+mn-lt"/>
                <a:cs typeface="+mn-lt"/>
              </a:rPr>
              <a:t>producción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adicionales</a:t>
            </a:r>
            <a:r>
              <a:rPr lang="en-US">
                <a:ea typeface="+mn-lt"/>
                <a:cs typeface="+mn-lt"/>
              </a:rPr>
              <a:t>. </a:t>
            </a:r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Los </a:t>
            </a:r>
            <a:r>
              <a:rPr lang="en-US" err="1">
                <a:ea typeface="+mn-lt"/>
                <a:cs typeface="+mn-lt"/>
              </a:rPr>
              <a:t>datos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recopilados</a:t>
            </a:r>
            <a:r>
              <a:rPr lang="en-US">
                <a:ea typeface="+mn-lt"/>
                <a:cs typeface="+mn-lt"/>
              </a:rPr>
              <a:t> van </a:t>
            </a:r>
            <a:r>
              <a:rPr lang="en-US" err="1">
                <a:ea typeface="+mn-lt"/>
                <a:cs typeface="+mn-lt"/>
              </a:rPr>
              <a:t>desde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>
                <a:ea typeface="+mn-lt"/>
                <a:cs typeface="+mn-lt"/>
              </a:rPr>
              <a:t> 1 de </a:t>
            </a:r>
            <a:r>
              <a:rPr lang="en-US" err="1">
                <a:ea typeface="+mn-lt"/>
                <a:cs typeface="+mn-lt"/>
              </a:rPr>
              <a:t>enero</a:t>
            </a:r>
            <a:r>
              <a:rPr lang="en-US">
                <a:ea typeface="+mn-lt"/>
                <a:cs typeface="+mn-lt"/>
              </a:rPr>
              <a:t> de 2015 hasta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>
                <a:ea typeface="+mn-lt"/>
                <a:cs typeface="+mn-lt"/>
              </a:rPr>
              <a:t> 11 de </a:t>
            </a:r>
            <a:r>
              <a:rPr lang="en-US" err="1">
                <a:ea typeface="+mn-lt"/>
                <a:cs typeface="+mn-lt"/>
              </a:rPr>
              <a:t>marzo</a:t>
            </a:r>
            <a:r>
              <a:rPr lang="en-US">
                <a:ea typeface="+mn-lt"/>
                <a:cs typeface="+mn-lt"/>
              </a:rPr>
              <a:t> de 2015. El </a:t>
            </a:r>
            <a:r>
              <a:rPr lang="en-US" i="1">
                <a:ea typeface="+mn-lt"/>
                <a:cs typeface="+mn-lt"/>
              </a:rPr>
              <a:t>dataset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tiene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estructura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tabla</a:t>
            </a:r>
            <a:r>
              <a:rPr lang="en-US">
                <a:ea typeface="+mn-lt"/>
                <a:cs typeface="+mn-lt"/>
              </a:rPr>
              <a:t>, con 1197 </a:t>
            </a:r>
            <a:r>
              <a:rPr lang="en-US" err="1">
                <a:ea typeface="+mn-lt"/>
                <a:cs typeface="+mn-lt"/>
              </a:rPr>
              <a:t>registros</a:t>
            </a:r>
            <a:r>
              <a:rPr lang="en-US">
                <a:ea typeface="+mn-lt"/>
                <a:cs typeface="+mn-lt"/>
              </a:rPr>
              <a:t> y 15 </a:t>
            </a:r>
            <a:r>
              <a:rPr lang="en-US" err="1">
                <a:ea typeface="+mn-lt"/>
                <a:cs typeface="+mn-lt"/>
              </a:rPr>
              <a:t>características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687128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63AD0-09BC-B096-E261-29ED33E93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03482" cy="1639888"/>
          </a:xfrm>
        </p:spPr>
        <p:txBody>
          <a:bodyPr anchor="b">
            <a:normAutofit/>
          </a:bodyPr>
          <a:lstStyle/>
          <a:p>
            <a:r>
              <a:rPr lang="en-US">
                <a:ea typeface="Meiryo"/>
              </a:rPr>
              <a:t>Base de </a:t>
            </a:r>
            <a:r>
              <a:rPr lang="en-US" err="1">
                <a:ea typeface="Meiryo"/>
              </a:rPr>
              <a:t>datos</a:t>
            </a:r>
            <a:r>
              <a:rPr lang="en-US">
                <a:ea typeface="Meiryo"/>
              </a:rPr>
              <a:t> del </a:t>
            </a:r>
            <a:r>
              <a:rPr lang="en-US" err="1">
                <a:ea typeface="Meiryo"/>
              </a:rPr>
              <a:t>estudio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6A334-BCF0-DDF0-471F-330FAB355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8" y="2312988"/>
            <a:ext cx="5368525" cy="3651250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>
                <a:ea typeface="Meiryo"/>
              </a:rPr>
              <a:t>Link </a:t>
            </a:r>
            <a:r>
              <a:rPr lang="en-US" dirty="0" err="1">
                <a:ea typeface="Meiryo"/>
              </a:rPr>
              <a:t>Descarga</a:t>
            </a:r>
            <a:r>
              <a:rPr lang="en-US" dirty="0">
                <a:ea typeface="Meiryo"/>
              </a:rPr>
              <a:t> -&gt; </a:t>
            </a:r>
            <a:r>
              <a:rPr lang="en-US" dirty="0">
                <a:ea typeface="+mn-lt"/>
                <a:cs typeface="+mn-lt"/>
                <a:hlinkClick r:id="rId2"/>
              </a:rPr>
              <a:t>Data</a:t>
            </a:r>
          </a:p>
          <a:p>
            <a:r>
              <a:rPr lang="en-US" dirty="0">
                <a:ea typeface="Meiryo"/>
              </a:rPr>
              <a:t>Total de </a:t>
            </a:r>
            <a:r>
              <a:rPr lang="en-US" dirty="0" err="1">
                <a:ea typeface="Meiryo"/>
              </a:rPr>
              <a:t>registros</a:t>
            </a:r>
            <a:r>
              <a:rPr lang="en-US" dirty="0">
                <a:ea typeface="Meiryo"/>
              </a:rPr>
              <a:t> = 1197</a:t>
            </a:r>
          </a:p>
          <a:p>
            <a:r>
              <a:rPr lang="en-US" dirty="0">
                <a:ea typeface="Meiryo"/>
              </a:rPr>
              <a:t>Total de Propiedades = 15</a:t>
            </a:r>
          </a:p>
          <a:p>
            <a:endParaRPr lang="en-US">
              <a:ea typeface="Meiryo"/>
            </a:endParaRPr>
          </a:p>
          <a:p>
            <a:endParaRPr lang="en-US">
              <a:ea typeface="Meiryo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B89B2FB-C333-F256-6780-D4DCC73D3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78" y="778951"/>
            <a:ext cx="486489" cy="486489"/>
          </a:xfrm>
          <a:prstGeom prst="rect">
            <a:avLst/>
          </a:prstGeom>
        </p:spPr>
      </p:pic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50C3BD9A-F61A-049F-BC54-C3A5C5A70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016" y="1526395"/>
            <a:ext cx="6064738" cy="463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33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ED75498-CE56-A2F5-BF87-385DBD2B532D}"/>
              </a:ext>
            </a:extLst>
          </p:cNvPr>
          <p:cNvSpPr txBox="1">
            <a:spLocks/>
          </p:cNvSpPr>
          <p:nvPr/>
        </p:nvSpPr>
        <p:spPr>
          <a:xfrm>
            <a:off x="4533030" y="5460962"/>
            <a:ext cx="7417359" cy="1091620"/>
          </a:xfrm>
          <a:prstGeom prst="rect">
            <a:avLst/>
          </a:prstGeom>
        </p:spPr>
        <p:txBody>
          <a:bodyPr vert="horz" lIns="109728" tIns="109728" rIns="109728" bIns="9144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5400" b="1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ea typeface="Meiryo"/>
              </a:rPr>
              <a:t>Descripción</a:t>
            </a:r>
            <a:r>
              <a:rPr lang="en-US" dirty="0">
                <a:ea typeface="Meiryo"/>
              </a:rPr>
              <a:t> de </a:t>
            </a:r>
            <a:r>
              <a:rPr lang="en-US" dirty="0" err="1">
                <a:ea typeface="Meiryo"/>
              </a:rPr>
              <a:t>datos</a:t>
            </a:r>
            <a:endParaRPr lang="en-US" dirty="0" err="1"/>
          </a:p>
        </p:txBody>
      </p:sp>
      <p:pic>
        <p:nvPicPr>
          <p:cNvPr id="9" name="Graphic 9" descr="Microscope with chemical flasks">
            <a:extLst>
              <a:ext uri="{FF2B5EF4-FFF2-40B4-BE49-F238E27FC236}">
                <a16:creationId xmlns:a16="http://schemas.microsoft.com/office/drawing/2014/main" id="{88363A60-9C91-9F5E-2C8B-FCA9B49F1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73927" y="557561"/>
            <a:ext cx="4497659" cy="4497659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7DE54C02-2406-0627-EBBE-502ECA355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059" y="898209"/>
            <a:ext cx="7333784" cy="382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90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14341D5-D2F5-EE9F-E4CC-D25B41534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802" y="635060"/>
            <a:ext cx="6802708" cy="462984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ED75498-CE56-A2F5-BF87-385DBD2B532D}"/>
              </a:ext>
            </a:extLst>
          </p:cNvPr>
          <p:cNvSpPr txBox="1">
            <a:spLocks/>
          </p:cNvSpPr>
          <p:nvPr/>
        </p:nvSpPr>
        <p:spPr>
          <a:xfrm>
            <a:off x="4533030" y="5460962"/>
            <a:ext cx="7417359" cy="1091620"/>
          </a:xfrm>
          <a:prstGeom prst="rect">
            <a:avLst/>
          </a:prstGeom>
        </p:spPr>
        <p:txBody>
          <a:bodyPr vert="horz" lIns="109728" tIns="109728" rIns="109728" bIns="9144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5400" b="1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ea typeface="Meiryo"/>
              </a:rPr>
              <a:t>Exploración</a:t>
            </a:r>
            <a:r>
              <a:rPr lang="en-US" dirty="0">
                <a:ea typeface="Meiryo"/>
              </a:rPr>
              <a:t> de </a:t>
            </a:r>
            <a:r>
              <a:rPr lang="en-US" dirty="0" err="1">
                <a:ea typeface="Meiryo"/>
              </a:rPr>
              <a:t>datos</a:t>
            </a:r>
            <a:endParaRPr lang="en-US" dirty="0" err="1"/>
          </a:p>
        </p:txBody>
      </p:sp>
      <p:pic>
        <p:nvPicPr>
          <p:cNvPr id="9" name="Graphic 9" descr="Microscope with chemical flasks">
            <a:extLst>
              <a:ext uri="{FF2B5EF4-FFF2-40B4-BE49-F238E27FC236}">
                <a16:creationId xmlns:a16="http://schemas.microsoft.com/office/drawing/2014/main" id="{88363A60-9C91-9F5E-2C8B-FCA9B49F1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73927" y="557561"/>
            <a:ext cx="4497659" cy="449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19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709A7-FB5E-0571-402B-84EBEA67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045" y="1346200"/>
            <a:ext cx="5624118" cy="32845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5400" dirty="0">
                <a:ea typeface="+mj-lt"/>
                <a:cs typeface="+mj-lt"/>
              </a:rPr>
              <a:t>3. </a:t>
            </a:r>
            <a:r>
              <a:rPr lang="en-US" sz="5400" dirty="0" err="1">
                <a:ea typeface="+mj-lt"/>
                <a:cs typeface="+mj-lt"/>
              </a:rPr>
              <a:t>Preparación</a:t>
            </a:r>
            <a:r>
              <a:rPr lang="en-US" sz="5400" dirty="0">
                <a:ea typeface="+mj-lt"/>
                <a:cs typeface="+mj-lt"/>
              </a:rPr>
              <a:t> de </a:t>
            </a:r>
            <a:r>
              <a:rPr lang="en-US" sz="5400" dirty="0" err="1">
                <a:ea typeface="+mj-lt"/>
                <a:cs typeface="+mj-lt"/>
              </a:rPr>
              <a:t>los</a:t>
            </a:r>
            <a:r>
              <a:rPr lang="en-US" sz="5400" dirty="0">
                <a:ea typeface="+mj-lt"/>
                <a:cs typeface="+mj-lt"/>
              </a:rPr>
              <a:t> </a:t>
            </a:r>
            <a:r>
              <a:rPr lang="en-US" sz="5400" dirty="0" err="1">
                <a:ea typeface="+mj-lt"/>
                <a:cs typeface="+mj-lt"/>
              </a:rPr>
              <a:t>datos</a:t>
            </a:r>
            <a:endParaRPr lang="en-US" dirty="0" err="1">
              <a:ea typeface="+mj-lt"/>
              <a:cs typeface="+mj-lt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896E309-9008-4FCF-B20E-4D66A8893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129" y="1074738"/>
            <a:ext cx="4883079" cy="467981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66FB43D-65CC-47CA-8035-FF8F6B4D1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837" y="850790"/>
            <a:ext cx="5363405" cy="513654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667A721-F18D-4002-9D70-BC20D791C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555" y="993913"/>
            <a:ext cx="5101065" cy="488429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579B5EEE-196D-AE14-5A32-8CB65D673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466" y="993430"/>
            <a:ext cx="4647965" cy="4647965"/>
          </a:xfrm>
        </p:spPr>
      </p:pic>
    </p:spTree>
    <p:extLst>
      <p:ext uri="{BB962C8B-B14F-4D97-AF65-F5344CB8AC3E}">
        <p14:creationId xmlns:p14="http://schemas.microsoft.com/office/powerpoint/2010/main" val="3211662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D83BA-010A-34D0-27C8-642B305FD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3986" cy="877888"/>
          </a:xfrm>
        </p:spPr>
        <p:txBody>
          <a:bodyPr anchor="b">
            <a:normAutofit fontScale="90000"/>
          </a:bodyPr>
          <a:lstStyle/>
          <a:p>
            <a:r>
              <a:rPr lang="en-US" sz="3000" dirty="0" err="1">
                <a:ea typeface="+mj-lt"/>
                <a:cs typeface="+mj-lt"/>
              </a:rPr>
              <a:t>Seleccionar</a:t>
            </a:r>
            <a:r>
              <a:rPr lang="en-US" sz="3000" dirty="0">
                <a:ea typeface="+mj-lt"/>
                <a:cs typeface="+mj-lt"/>
              </a:rPr>
              <a:t> </a:t>
            </a:r>
            <a:r>
              <a:rPr lang="en-US" sz="3000" dirty="0" err="1">
                <a:ea typeface="+mj-lt"/>
                <a:cs typeface="+mj-lt"/>
              </a:rPr>
              <a:t>los</a:t>
            </a:r>
            <a:r>
              <a:rPr lang="en-US" sz="3000" dirty="0">
                <a:ea typeface="+mj-lt"/>
                <a:cs typeface="+mj-lt"/>
              </a:rPr>
              <a:t> </a:t>
            </a:r>
            <a:r>
              <a:rPr lang="en-US" sz="3000" dirty="0" err="1">
                <a:ea typeface="+mj-lt"/>
                <a:cs typeface="+mj-lt"/>
              </a:rPr>
              <a:t>datos</a:t>
            </a:r>
            <a:r>
              <a:rPr lang="en-US" sz="3000" dirty="0">
                <a:ea typeface="+mj-lt"/>
                <a:cs typeface="+mj-lt"/>
              </a:rPr>
              <a:t>:</a:t>
            </a:r>
            <a:br>
              <a:rPr lang="en-US" sz="3000" dirty="0">
                <a:ea typeface="+mj-lt"/>
                <a:cs typeface="+mj-lt"/>
              </a:rPr>
            </a:br>
            <a:r>
              <a:rPr lang="en-US" sz="2200" dirty="0" err="1">
                <a:ea typeface="+mj-lt"/>
                <a:cs typeface="+mj-lt"/>
              </a:rPr>
              <a:t>Cuantitativos</a:t>
            </a:r>
            <a:endParaRPr lang="en-US" sz="2200" dirty="0" err="1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0577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9069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049D1F79-E573-9268-589E-6CC15F76A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88" y="1599452"/>
            <a:ext cx="5103541" cy="43839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5B4875-95E5-0E96-EEC9-89C29FB9C0F1}"/>
              </a:ext>
            </a:extLst>
          </p:cNvPr>
          <p:cNvSpPr txBox="1"/>
          <p:nvPr/>
        </p:nvSpPr>
        <p:spPr>
          <a:xfrm>
            <a:off x="7954536" y="2741341"/>
            <a:ext cx="3317487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700" dirty="0">
                <a:latin typeface="Meiryo"/>
                <a:ea typeface="Arial"/>
                <a:cs typeface="Arial"/>
              </a:rPr>
              <a:t>no of Style Change</a:t>
            </a:r>
            <a:endParaRPr lang="en-US" sz="1700">
              <a:latin typeface="Meiryo"/>
              <a:ea typeface="Meiryo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n-US" sz="1700" dirty="0">
                <a:latin typeface="Meiryo"/>
                <a:ea typeface="Arial"/>
                <a:cs typeface="Arial"/>
              </a:rPr>
              <a:t>Idle Man</a:t>
            </a:r>
            <a:endParaRPr lang="en-US" sz="1700">
              <a:latin typeface="Meiryo"/>
              <a:ea typeface="Meiryo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n-US" sz="1700" dirty="0">
                <a:latin typeface="Meiryo"/>
                <a:ea typeface="Arial"/>
                <a:cs typeface="Arial"/>
              </a:rPr>
              <a:t>Actual Productivity</a:t>
            </a:r>
            <a:endParaRPr lang="en-US" sz="1700">
              <a:latin typeface="Meiryo"/>
              <a:ea typeface="Meiryo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n-US" sz="1700" dirty="0">
                <a:latin typeface="Meiryo"/>
                <a:ea typeface="Arial"/>
                <a:cs typeface="Arial"/>
              </a:rPr>
              <a:t>Targeted Productivity</a:t>
            </a:r>
            <a:endParaRPr lang="en-US" sz="1700">
              <a:latin typeface="Meiryo"/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337889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D83BA-010A-34D0-27C8-642B305FD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3986" cy="877888"/>
          </a:xfrm>
        </p:spPr>
        <p:txBody>
          <a:bodyPr anchor="b">
            <a:normAutofit fontScale="90000"/>
          </a:bodyPr>
          <a:lstStyle/>
          <a:p>
            <a:r>
              <a:rPr lang="en-US" sz="3000" dirty="0" err="1">
                <a:ea typeface="+mj-lt"/>
                <a:cs typeface="+mj-lt"/>
              </a:rPr>
              <a:t>Seleccionar</a:t>
            </a:r>
            <a:r>
              <a:rPr lang="en-US" sz="3000" dirty="0">
                <a:ea typeface="+mj-lt"/>
                <a:cs typeface="+mj-lt"/>
              </a:rPr>
              <a:t> </a:t>
            </a:r>
            <a:r>
              <a:rPr lang="en-US" sz="3000" dirty="0" err="1">
                <a:ea typeface="+mj-lt"/>
                <a:cs typeface="+mj-lt"/>
              </a:rPr>
              <a:t>los</a:t>
            </a:r>
            <a:r>
              <a:rPr lang="en-US" sz="3000" dirty="0">
                <a:ea typeface="+mj-lt"/>
                <a:cs typeface="+mj-lt"/>
              </a:rPr>
              <a:t> </a:t>
            </a:r>
            <a:r>
              <a:rPr lang="en-US" sz="3000" dirty="0" err="1">
                <a:ea typeface="+mj-lt"/>
                <a:cs typeface="+mj-lt"/>
              </a:rPr>
              <a:t>datos</a:t>
            </a:r>
            <a:r>
              <a:rPr lang="en-US" sz="3000" dirty="0">
                <a:ea typeface="+mj-lt"/>
                <a:cs typeface="+mj-lt"/>
              </a:rPr>
              <a:t>:</a:t>
            </a:r>
            <a:br>
              <a:rPr lang="en-US" sz="3000" dirty="0">
                <a:ea typeface="+mj-lt"/>
                <a:cs typeface="+mj-lt"/>
              </a:rPr>
            </a:br>
            <a:r>
              <a:rPr lang="en-US" sz="2200" dirty="0" err="1">
                <a:ea typeface="+mj-lt"/>
                <a:cs typeface="+mj-lt"/>
              </a:rPr>
              <a:t>Cualitativos</a:t>
            </a:r>
            <a:endParaRPr lang="en-US" sz="2200" dirty="0" err="1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0577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9069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2C330237-AD59-D6CE-A482-D66608BE0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049" y="1804297"/>
            <a:ext cx="3249406" cy="3249406"/>
          </a:xfrm>
          <a:prstGeom prst="rect">
            <a:avLst/>
          </a:prstGeom>
        </p:spPr>
      </p:pic>
      <p:pic>
        <p:nvPicPr>
          <p:cNvPr id="3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3D494956-1E2A-2BCF-D08F-3DC95D1C3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37" y="1591329"/>
            <a:ext cx="2743200" cy="1909731"/>
          </a:xfrm>
          <a:prstGeom prst="rect">
            <a:avLst/>
          </a:prstGeom>
        </p:spPr>
      </p:pic>
      <p:pic>
        <p:nvPicPr>
          <p:cNvPr id="5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43C2690D-F1FE-B49D-912F-C0C328CE8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95" y="1591366"/>
            <a:ext cx="2706030" cy="1909659"/>
          </a:xfrm>
          <a:prstGeom prst="rect">
            <a:avLst/>
          </a:prstGeom>
        </p:spPr>
      </p:pic>
      <p:pic>
        <p:nvPicPr>
          <p:cNvPr id="6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3F4B337E-46D4-9C73-94B4-9374138A7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5888" y="3979830"/>
            <a:ext cx="2743200" cy="189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20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D83BA-010A-34D0-27C8-642B305FD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3986" cy="877888"/>
          </a:xfrm>
        </p:spPr>
        <p:txBody>
          <a:bodyPr anchor="b">
            <a:normAutofit/>
          </a:bodyPr>
          <a:lstStyle/>
          <a:p>
            <a:r>
              <a:rPr lang="en-US" sz="3000" dirty="0" err="1">
                <a:ea typeface="+mj-lt"/>
                <a:cs typeface="+mj-lt"/>
              </a:rPr>
              <a:t>Limpiar</a:t>
            </a:r>
            <a:r>
              <a:rPr lang="en-US" sz="3000" dirty="0">
                <a:ea typeface="+mj-lt"/>
                <a:cs typeface="+mj-lt"/>
              </a:rPr>
              <a:t> </a:t>
            </a:r>
            <a:r>
              <a:rPr lang="en-US" sz="3000" dirty="0" err="1">
                <a:ea typeface="+mj-lt"/>
                <a:cs typeface="+mj-lt"/>
              </a:rPr>
              <a:t>los</a:t>
            </a:r>
            <a:r>
              <a:rPr lang="en-US" sz="3000" dirty="0">
                <a:ea typeface="+mj-lt"/>
                <a:cs typeface="+mj-lt"/>
              </a:rPr>
              <a:t> </a:t>
            </a:r>
            <a:r>
              <a:rPr lang="en-US" sz="3000" dirty="0" err="1">
                <a:ea typeface="+mj-lt"/>
                <a:cs typeface="+mj-lt"/>
              </a:rPr>
              <a:t>datos</a:t>
            </a:r>
            <a:endParaRPr lang="en-US" sz="3000" dirty="0" err="1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0577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9069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8" name="Graphic 9" descr="Mop and bucket with solid fill">
            <a:extLst>
              <a:ext uri="{FF2B5EF4-FFF2-40B4-BE49-F238E27FC236}">
                <a16:creationId xmlns:a16="http://schemas.microsoft.com/office/drawing/2014/main" id="{DA799FAE-AFF6-6928-F1E9-63782B2F6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9089" y="1126040"/>
            <a:ext cx="3228277" cy="32282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E79389-6196-AD85-2752-C8A85CDC0ED9}"/>
              </a:ext>
            </a:extLst>
          </p:cNvPr>
          <p:cNvSpPr txBox="1"/>
          <p:nvPr/>
        </p:nvSpPr>
        <p:spPr>
          <a:xfrm>
            <a:off x="878114" y="1640114"/>
            <a:ext cx="5128985" cy="40164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dirty="0" err="1">
                <a:latin typeface="Meiryo"/>
                <a:ea typeface="Meiryo"/>
                <a:cs typeface="Arial"/>
              </a:rPr>
              <a:t>Debido</a:t>
            </a:r>
            <a:r>
              <a:rPr lang="en-US" sz="1700" dirty="0">
                <a:latin typeface="Meiryo"/>
                <a:ea typeface="Meiryo"/>
                <a:cs typeface="Arial"/>
              </a:rPr>
              <a:t> a que </a:t>
            </a:r>
            <a:r>
              <a:rPr lang="en-US" sz="1700" dirty="0" err="1">
                <a:latin typeface="Meiryo"/>
                <a:ea typeface="Meiryo"/>
                <a:cs typeface="Arial"/>
              </a:rPr>
              <a:t>los</a:t>
            </a:r>
            <a:r>
              <a:rPr lang="en-US" sz="1700" dirty="0">
                <a:latin typeface="Meiryo"/>
                <a:ea typeface="Meiryo"/>
                <a:cs typeface="Arial"/>
              </a:rPr>
              <a:t> </a:t>
            </a:r>
            <a:r>
              <a:rPr lang="en-US" sz="1700" dirty="0" err="1">
                <a:latin typeface="Meiryo"/>
                <a:ea typeface="Meiryo"/>
                <a:cs typeface="Arial"/>
              </a:rPr>
              <a:t>datos</a:t>
            </a:r>
            <a:r>
              <a:rPr lang="en-US" sz="1700" dirty="0">
                <a:latin typeface="Meiryo"/>
                <a:ea typeface="Meiryo"/>
                <a:cs typeface="Arial"/>
              </a:rPr>
              <a:t> se </a:t>
            </a:r>
            <a:r>
              <a:rPr lang="en-US" sz="1700" dirty="0" err="1">
                <a:latin typeface="Meiryo"/>
                <a:ea typeface="Meiryo"/>
                <a:cs typeface="Arial"/>
              </a:rPr>
              <a:t>encontraban</a:t>
            </a:r>
            <a:r>
              <a:rPr lang="en-US" sz="1700" dirty="0">
                <a:latin typeface="Meiryo"/>
                <a:ea typeface="Meiryo"/>
                <a:cs typeface="Arial"/>
              </a:rPr>
              <a:t> </a:t>
            </a:r>
            <a:r>
              <a:rPr lang="en-US" sz="1700" dirty="0" err="1">
                <a:latin typeface="Meiryo"/>
                <a:ea typeface="Meiryo"/>
                <a:cs typeface="Arial"/>
              </a:rPr>
              <a:t>en</a:t>
            </a:r>
            <a:r>
              <a:rPr lang="en-US" sz="1700" dirty="0">
                <a:latin typeface="Meiryo"/>
                <a:ea typeface="Meiryo"/>
                <a:cs typeface="Arial"/>
              </a:rPr>
              <a:t> </a:t>
            </a:r>
            <a:r>
              <a:rPr lang="en-US" sz="1700" dirty="0" err="1">
                <a:latin typeface="Meiryo"/>
                <a:ea typeface="Meiryo"/>
                <a:cs typeface="Arial"/>
              </a:rPr>
              <a:t>su</a:t>
            </a:r>
            <a:r>
              <a:rPr lang="en-US" sz="1700" dirty="0">
                <a:latin typeface="Meiryo"/>
                <a:ea typeface="Meiryo"/>
                <a:cs typeface="Arial"/>
              </a:rPr>
              <a:t> mayor </a:t>
            </a:r>
            <a:r>
              <a:rPr lang="en-US" sz="1700" dirty="0" err="1">
                <a:latin typeface="Meiryo"/>
                <a:ea typeface="Meiryo"/>
                <a:cs typeface="Arial"/>
              </a:rPr>
              <a:t>parte</a:t>
            </a:r>
            <a:r>
              <a:rPr lang="en-US" sz="1700" dirty="0">
                <a:latin typeface="Meiryo"/>
                <a:ea typeface="Meiryo"/>
                <a:cs typeface="Arial"/>
              </a:rPr>
              <a:t> </a:t>
            </a:r>
            <a:r>
              <a:rPr lang="en-US" sz="1700" dirty="0" err="1">
                <a:latin typeface="Meiryo"/>
                <a:ea typeface="Meiryo"/>
                <a:cs typeface="Arial"/>
              </a:rPr>
              <a:t>limpios</a:t>
            </a:r>
            <a:r>
              <a:rPr lang="en-US" sz="1700" dirty="0">
                <a:latin typeface="Meiryo"/>
                <a:ea typeface="Meiryo"/>
                <a:cs typeface="Arial"/>
              </a:rPr>
              <a:t> </a:t>
            </a:r>
            <a:r>
              <a:rPr lang="en-US" sz="1700" dirty="0" err="1">
                <a:latin typeface="Meiryo"/>
                <a:ea typeface="Meiryo"/>
                <a:cs typeface="Arial"/>
              </a:rPr>
              <a:t>desde</a:t>
            </a:r>
            <a:r>
              <a:rPr lang="en-US" sz="1700" dirty="0">
                <a:latin typeface="Meiryo"/>
                <a:ea typeface="Meiryo"/>
                <a:cs typeface="Arial"/>
              </a:rPr>
              <a:t> </a:t>
            </a:r>
            <a:r>
              <a:rPr lang="en-US" sz="1700" dirty="0" err="1">
                <a:latin typeface="Meiryo"/>
                <a:ea typeface="Meiryo"/>
                <a:cs typeface="Arial"/>
              </a:rPr>
              <a:t>su</a:t>
            </a:r>
            <a:r>
              <a:rPr lang="en-US" sz="1700" dirty="0">
                <a:latin typeface="Meiryo"/>
                <a:ea typeface="Meiryo"/>
                <a:cs typeface="Arial"/>
              </a:rPr>
              <a:t> </a:t>
            </a:r>
            <a:r>
              <a:rPr lang="en-US" sz="1700" dirty="0" err="1">
                <a:latin typeface="Meiryo"/>
                <a:ea typeface="Meiryo"/>
                <a:cs typeface="Arial"/>
              </a:rPr>
              <a:t>captura</a:t>
            </a:r>
            <a:r>
              <a:rPr lang="en-US" sz="1700" dirty="0">
                <a:latin typeface="Meiryo"/>
                <a:ea typeface="Meiryo"/>
                <a:cs typeface="Arial"/>
              </a:rPr>
              <a:t> las </a:t>
            </a:r>
            <a:r>
              <a:rPr lang="en-US" sz="1700" dirty="0" err="1">
                <a:latin typeface="Meiryo"/>
                <a:ea typeface="Meiryo"/>
                <a:cs typeface="Arial"/>
              </a:rPr>
              <a:t>únicas</a:t>
            </a:r>
            <a:r>
              <a:rPr lang="en-US" sz="1700" dirty="0">
                <a:latin typeface="Meiryo"/>
                <a:ea typeface="Meiryo"/>
                <a:cs typeface="Arial"/>
              </a:rPr>
              <a:t> </a:t>
            </a:r>
            <a:r>
              <a:rPr lang="en-US" sz="1700" dirty="0" err="1">
                <a:latin typeface="Meiryo"/>
                <a:ea typeface="Meiryo"/>
                <a:cs typeface="Arial"/>
              </a:rPr>
              <a:t>modificaciones</a:t>
            </a:r>
            <a:r>
              <a:rPr lang="en-US" sz="1700" dirty="0">
                <a:latin typeface="Meiryo"/>
                <a:ea typeface="Meiryo"/>
                <a:cs typeface="Arial"/>
              </a:rPr>
              <a:t> </a:t>
            </a:r>
            <a:r>
              <a:rPr lang="en-US" sz="1700" dirty="0" err="1">
                <a:latin typeface="Meiryo"/>
                <a:ea typeface="Meiryo"/>
                <a:cs typeface="Arial"/>
              </a:rPr>
              <a:t>realizadas</a:t>
            </a:r>
            <a:r>
              <a:rPr lang="en-US" sz="1700" dirty="0">
                <a:latin typeface="Meiryo"/>
                <a:ea typeface="Meiryo"/>
                <a:cs typeface="Arial"/>
              </a:rPr>
              <a:t> para la </a:t>
            </a:r>
            <a:r>
              <a:rPr lang="en-US" sz="1700" dirty="0" err="1">
                <a:latin typeface="Meiryo"/>
                <a:ea typeface="Meiryo"/>
                <a:cs typeface="Arial"/>
              </a:rPr>
              <a:t>limpieza</a:t>
            </a:r>
            <a:r>
              <a:rPr lang="en-US" sz="1700" dirty="0">
                <a:latin typeface="Meiryo"/>
                <a:ea typeface="Meiryo"/>
                <a:cs typeface="Arial"/>
              </a:rPr>
              <a:t> de </a:t>
            </a:r>
            <a:r>
              <a:rPr lang="en-US" sz="1700" dirty="0" err="1">
                <a:latin typeface="Meiryo"/>
                <a:ea typeface="Meiryo"/>
                <a:cs typeface="Arial"/>
              </a:rPr>
              <a:t>datos</a:t>
            </a:r>
            <a:r>
              <a:rPr lang="en-US" sz="1700" dirty="0">
                <a:latin typeface="Meiryo"/>
                <a:ea typeface="Meiryo"/>
                <a:cs typeface="Arial"/>
              </a:rPr>
              <a:t> </a:t>
            </a:r>
            <a:r>
              <a:rPr lang="en-US" sz="1700" dirty="0" err="1">
                <a:latin typeface="Meiryo"/>
                <a:ea typeface="Meiryo"/>
                <a:cs typeface="Arial"/>
              </a:rPr>
              <a:t>fueron</a:t>
            </a:r>
            <a:r>
              <a:rPr lang="en-US" sz="1700" dirty="0">
                <a:latin typeface="Meiryo"/>
                <a:ea typeface="Meiryo"/>
                <a:cs typeface="Arial"/>
              </a:rPr>
              <a:t> las </a:t>
            </a:r>
            <a:r>
              <a:rPr lang="en-US" sz="1700" dirty="0" err="1">
                <a:latin typeface="Meiryo"/>
                <a:ea typeface="Meiryo"/>
                <a:cs typeface="Arial"/>
              </a:rPr>
              <a:t>siguientes</a:t>
            </a:r>
            <a:r>
              <a:rPr lang="en-US" sz="1700" dirty="0">
                <a:latin typeface="Meiryo"/>
                <a:ea typeface="Meiryo"/>
                <a:cs typeface="Arial"/>
              </a:rPr>
              <a:t>: </a:t>
            </a:r>
          </a:p>
          <a:p>
            <a:endParaRPr lang="en-US" sz="1700" dirty="0">
              <a:latin typeface="Meiryo"/>
              <a:ea typeface="Meiryo"/>
              <a:cs typeface="Arial"/>
            </a:endParaRPr>
          </a:p>
          <a:p>
            <a:pPr marL="342900" indent="-342900">
              <a:buAutoNum type="arabicPeriod"/>
            </a:pPr>
            <a:r>
              <a:rPr lang="en-US" sz="1700" dirty="0" err="1">
                <a:latin typeface="Meiryo"/>
                <a:ea typeface="Meiryo"/>
                <a:cs typeface="Arial"/>
              </a:rPr>
              <a:t>Modificación</a:t>
            </a:r>
            <a:r>
              <a:rPr lang="en-US" sz="1700" dirty="0">
                <a:latin typeface="Meiryo"/>
                <a:ea typeface="Meiryo"/>
                <a:cs typeface="Arial"/>
              </a:rPr>
              <a:t> de la variable </a:t>
            </a:r>
            <a:r>
              <a:rPr lang="en-US" sz="1700" i="1" dirty="0">
                <a:latin typeface="Meiryo"/>
                <a:ea typeface="Meiryo"/>
                <a:cs typeface="Arial"/>
              </a:rPr>
              <a:t>‘date’ </a:t>
            </a:r>
            <a:r>
              <a:rPr lang="en-US" sz="1700" dirty="0" err="1">
                <a:latin typeface="Meiryo"/>
                <a:ea typeface="Meiryo"/>
                <a:cs typeface="Arial"/>
              </a:rPr>
              <a:t>como</a:t>
            </a:r>
            <a:r>
              <a:rPr lang="en-US" sz="1700" dirty="0">
                <a:latin typeface="Meiryo"/>
                <a:ea typeface="Meiryo"/>
                <a:cs typeface="Arial"/>
              </a:rPr>
              <a:t> </a:t>
            </a:r>
            <a:r>
              <a:rPr lang="en-US" sz="1700" dirty="0" err="1">
                <a:latin typeface="Meiryo"/>
                <a:ea typeface="Meiryo"/>
                <a:cs typeface="Arial"/>
              </a:rPr>
              <a:t>tipo</a:t>
            </a:r>
            <a:r>
              <a:rPr lang="en-US" sz="1700" dirty="0">
                <a:latin typeface="Meiryo"/>
                <a:ea typeface="Meiryo"/>
                <a:cs typeface="Arial"/>
              </a:rPr>
              <a:t> </a:t>
            </a:r>
            <a:r>
              <a:rPr lang="en-US" sz="1700" dirty="0" err="1">
                <a:latin typeface="Meiryo"/>
                <a:ea typeface="Meiryo"/>
                <a:cs typeface="Arial"/>
              </a:rPr>
              <a:t>fecha</a:t>
            </a:r>
            <a:r>
              <a:rPr lang="en-US" sz="1700" dirty="0">
                <a:latin typeface="Meiryo"/>
                <a:ea typeface="Meiryo"/>
                <a:cs typeface="Arial"/>
              </a:rPr>
              <a:t> con </a:t>
            </a:r>
            <a:r>
              <a:rPr lang="en-US" sz="1700" dirty="0" err="1">
                <a:latin typeface="Meiryo"/>
                <a:ea typeface="Meiryo"/>
                <a:cs typeface="Arial"/>
              </a:rPr>
              <a:t>formato</a:t>
            </a:r>
            <a:r>
              <a:rPr lang="en-US" sz="1700" dirty="0">
                <a:latin typeface="Meiryo"/>
                <a:ea typeface="Meiryo"/>
                <a:cs typeface="Arial"/>
              </a:rPr>
              <a:t> dd-mm-</a:t>
            </a:r>
            <a:r>
              <a:rPr lang="en-US" sz="1700" dirty="0" err="1">
                <a:latin typeface="Meiryo"/>
                <a:ea typeface="Meiryo"/>
                <a:cs typeface="Arial"/>
              </a:rPr>
              <a:t>yy</a:t>
            </a:r>
            <a:r>
              <a:rPr lang="en-US" sz="1700" dirty="0">
                <a:latin typeface="Meiryo"/>
                <a:ea typeface="Meiryo"/>
                <a:cs typeface="Arial"/>
              </a:rPr>
              <a:t>.</a:t>
            </a:r>
          </a:p>
          <a:p>
            <a:pPr marL="342900" indent="-342900">
              <a:buAutoNum type="arabicPeriod"/>
            </a:pPr>
            <a:endParaRPr lang="en-US" sz="1700" dirty="0">
              <a:latin typeface="Meiryo"/>
              <a:ea typeface="Meiryo"/>
              <a:cs typeface="Arial"/>
            </a:endParaRPr>
          </a:p>
          <a:p>
            <a:pPr marL="342900" indent="-342900">
              <a:buAutoNum type="arabicPeriod"/>
            </a:pPr>
            <a:r>
              <a:rPr lang="en-US" sz="1700" dirty="0" err="1">
                <a:latin typeface="Meiryo"/>
                <a:ea typeface="Meiryo"/>
                <a:cs typeface="Arial"/>
              </a:rPr>
              <a:t>Reemplazo</a:t>
            </a:r>
            <a:r>
              <a:rPr lang="en-US" sz="1700" dirty="0">
                <a:latin typeface="Meiryo"/>
                <a:ea typeface="Meiryo"/>
                <a:cs typeface="Arial"/>
              </a:rPr>
              <a:t> de </a:t>
            </a:r>
            <a:r>
              <a:rPr lang="en-US" sz="1700" dirty="0" err="1">
                <a:latin typeface="Meiryo"/>
                <a:ea typeface="Meiryo"/>
                <a:cs typeface="Arial"/>
              </a:rPr>
              <a:t>observaciones</a:t>
            </a:r>
            <a:r>
              <a:rPr lang="en-US" sz="1700" dirty="0">
                <a:latin typeface="Meiryo"/>
                <a:ea typeface="Meiryo"/>
                <a:cs typeface="Arial"/>
              </a:rPr>
              <a:t> NA o NULL con 0 </a:t>
            </a:r>
            <a:r>
              <a:rPr lang="en-US" sz="1700" dirty="0" err="1">
                <a:latin typeface="Meiryo"/>
                <a:ea typeface="Meiryo"/>
                <a:cs typeface="Arial"/>
              </a:rPr>
              <a:t>en</a:t>
            </a:r>
            <a:r>
              <a:rPr lang="en-US" sz="1700" dirty="0">
                <a:latin typeface="Meiryo"/>
                <a:ea typeface="Meiryo"/>
                <a:cs typeface="Arial"/>
              </a:rPr>
              <a:t> variable </a:t>
            </a:r>
            <a:r>
              <a:rPr lang="en-US" sz="1700" i="1" dirty="0">
                <a:latin typeface="Meiryo"/>
                <a:ea typeface="Meiryo"/>
                <a:cs typeface="Arial"/>
              </a:rPr>
              <a:t>‘</a:t>
            </a:r>
            <a:r>
              <a:rPr lang="en-US" sz="1700" i="1" dirty="0" err="1">
                <a:latin typeface="Meiryo"/>
                <a:ea typeface="Meiryo"/>
                <a:cs typeface="Arial"/>
              </a:rPr>
              <a:t>wip</a:t>
            </a:r>
            <a:r>
              <a:rPr lang="en-US" sz="1700" i="1" dirty="0">
                <a:latin typeface="Meiryo"/>
                <a:ea typeface="Meiryo"/>
                <a:cs typeface="Arial"/>
              </a:rPr>
              <a:t>’</a:t>
            </a:r>
            <a:r>
              <a:rPr lang="en-US" sz="1700" dirty="0">
                <a:latin typeface="Meiryo"/>
                <a:ea typeface="Meiryo"/>
                <a:cs typeface="Arial"/>
              </a:rPr>
              <a:t>.</a:t>
            </a:r>
            <a:endParaRPr lang="en-US" sz="1700" dirty="0">
              <a:latin typeface="Meiryo"/>
              <a:ea typeface="Meiryo"/>
            </a:endParaRPr>
          </a:p>
          <a:p>
            <a:pPr marL="342900" indent="-342900">
              <a:buAutoNum type="arabicPeriod"/>
            </a:pPr>
            <a:endParaRPr lang="en-US" sz="1700" dirty="0">
              <a:latin typeface="Meiryo"/>
              <a:ea typeface="Meiryo"/>
              <a:cs typeface="Arial"/>
            </a:endParaRPr>
          </a:p>
          <a:p>
            <a:pPr marL="342900" indent="-342900">
              <a:buAutoNum type="arabicPeriod"/>
            </a:pPr>
            <a:r>
              <a:rPr lang="en-US" sz="1700" dirty="0" err="1">
                <a:latin typeface="Meiryo"/>
                <a:ea typeface="Meiryo"/>
                <a:cs typeface="Arial"/>
              </a:rPr>
              <a:t>Reemplazo</a:t>
            </a:r>
            <a:r>
              <a:rPr lang="en-US" sz="1700" dirty="0">
                <a:latin typeface="Meiryo"/>
                <a:ea typeface="Meiryo"/>
                <a:cs typeface="Arial"/>
              </a:rPr>
              <a:t> de </a:t>
            </a:r>
            <a:r>
              <a:rPr lang="en-US" sz="1700" dirty="0" err="1">
                <a:latin typeface="Meiryo"/>
                <a:ea typeface="Meiryo"/>
                <a:cs typeface="Arial"/>
              </a:rPr>
              <a:t>observaciones</a:t>
            </a:r>
            <a:r>
              <a:rPr lang="en-US" sz="1700" dirty="0">
                <a:latin typeface="Meiryo"/>
                <a:ea typeface="Meiryo"/>
                <a:cs typeface="Arial"/>
              </a:rPr>
              <a:t> “finishing</a:t>
            </a:r>
            <a:r>
              <a:rPr lang="en-US" sz="1700" dirty="0">
                <a:highlight>
                  <a:srgbClr val="FFFF00"/>
                </a:highlight>
                <a:latin typeface="Meiryo"/>
                <a:ea typeface="Meiryo"/>
                <a:cs typeface="Arial"/>
              </a:rPr>
              <a:t> </a:t>
            </a:r>
            <a:r>
              <a:rPr lang="en-US" sz="1700" dirty="0">
                <a:latin typeface="Meiryo"/>
                <a:ea typeface="Meiryo"/>
                <a:cs typeface="Arial"/>
              </a:rPr>
              <a:t>“ </a:t>
            </a:r>
            <a:r>
              <a:rPr lang="en-US" sz="1700" dirty="0" err="1">
                <a:latin typeface="Meiryo"/>
                <a:ea typeface="Meiryo"/>
                <a:cs typeface="Arial"/>
              </a:rPr>
              <a:t>por</a:t>
            </a:r>
            <a:r>
              <a:rPr lang="en-US" sz="1700" dirty="0">
                <a:latin typeface="Meiryo"/>
                <a:ea typeface="Meiryo"/>
                <a:cs typeface="Arial"/>
              </a:rPr>
              <a:t> “finishing” (sin </a:t>
            </a:r>
            <a:r>
              <a:rPr lang="en-US" sz="1700" dirty="0" err="1">
                <a:latin typeface="Meiryo"/>
                <a:ea typeface="Meiryo"/>
                <a:cs typeface="Arial"/>
              </a:rPr>
              <a:t>espacio</a:t>
            </a:r>
            <a:r>
              <a:rPr lang="en-US" sz="1700" dirty="0">
                <a:latin typeface="Meiryo"/>
                <a:ea typeface="Meiryo"/>
                <a:cs typeface="Arial"/>
              </a:rPr>
              <a:t> al final) para la </a:t>
            </a:r>
            <a:r>
              <a:rPr lang="en-US" sz="1700" dirty="0" err="1">
                <a:latin typeface="Meiryo"/>
                <a:ea typeface="Meiryo"/>
                <a:cs typeface="Arial"/>
              </a:rPr>
              <a:t>estandarización</a:t>
            </a:r>
            <a:r>
              <a:rPr lang="en-US" sz="1700" dirty="0">
                <a:latin typeface="Meiryo"/>
                <a:ea typeface="Meiryo"/>
                <a:cs typeface="Arial"/>
              </a:rPr>
              <a:t> de </a:t>
            </a:r>
            <a:r>
              <a:rPr lang="en-US" sz="1700" dirty="0" err="1">
                <a:latin typeface="Meiryo"/>
                <a:ea typeface="Meiryo"/>
                <a:cs typeface="Arial"/>
              </a:rPr>
              <a:t>este</a:t>
            </a:r>
            <a:r>
              <a:rPr lang="en-US" sz="1700" dirty="0">
                <a:latin typeface="Meiryo"/>
                <a:ea typeface="Meiryo"/>
                <a:cs typeface="Arial"/>
              </a:rPr>
              <a:t> </a:t>
            </a:r>
            <a:r>
              <a:rPr lang="en-US" sz="1700" dirty="0" err="1">
                <a:latin typeface="Meiryo"/>
                <a:ea typeface="Meiryo"/>
                <a:cs typeface="Arial"/>
              </a:rPr>
              <a:t>departamento</a:t>
            </a:r>
            <a:r>
              <a:rPr lang="en-US" sz="1700" dirty="0">
                <a:latin typeface="Meiryo"/>
                <a:ea typeface="Meiryo"/>
                <a:cs typeface="Arial"/>
              </a:rPr>
              <a:t> </a:t>
            </a:r>
            <a:r>
              <a:rPr lang="en-US" sz="1700" dirty="0" err="1">
                <a:latin typeface="Meiryo"/>
                <a:ea typeface="Meiryo"/>
                <a:cs typeface="Arial"/>
              </a:rPr>
              <a:t>en</a:t>
            </a:r>
            <a:r>
              <a:rPr lang="en-US" sz="1700" dirty="0">
                <a:latin typeface="Meiryo"/>
                <a:ea typeface="Meiryo"/>
                <a:cs typeface="Arial"/>
              </a:rPr>
              <a:t> la variable </a:t>
            </a:r>
            <a:r>
              <a:rPr lang="en-US" sz="1700" i="1" dirty="0">
                <a:latin typeface="Meiryo"/>
                <a:ea typeface="Meiryo"/>
                <a:cs typeface="Arial"/>
              </a:rPr>
              <a:t>‘department’</a:t>
            </a:r>
            <a:r>
              <a:rPr lang="en-US" sz="1700" dirty="0">
                <a:latin typeface="Meiryo"/>
                <a:ea typeface="Meiryo"/>
                <a:cs typeface="Arial"/>
              </a:rPr>
              <a:t>.</a:t>
            </a:r>
            <a:endParaRPr lang="en-US" sz="1700">
              <a:latin typeface="Meiryo"/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928006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D83BA-010A-34D0-27C8-642B305FD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3986" cy="877888"/>
          </a:xfrm>
        </p:spPr>
        <p:txBody>
          <a:bodyPr anchor="b">
            <a:normAutofit fontScale="90000"/>
          </a:bodyPr>
          <a:lstStyle/>
          <a:p>
            <a:r>
              <a:rPr lang="en-US" sz="3000" dirty="0" err="1">
                <a:ea typeface="+mj-lt"/>
                <a:cs typeface="+mj-lt"/>
              </a:rPr>
              <a:t>Construir</a:t>
            </a:r>
            <a:r>
              <a:rPr lang="en-US" sz="3000" dirty="0">
                <a:ea typeface="+mj-lt"/>
                <a:cs typeface="+mj-lt"/>
              </a:rPr>
              <a:t> </a:t>
            </a:r>
            <a:r>
              <a:rPr lang="en-US" sz="3000" dirty="0" err="1">
                <a:ea typeface="+mj-lt"/>
                <a:cs typeface="+mj-lt"/>
              </a:rPr>
              <a:t>los</a:t>
            </a:r>
            <a:r>
              <a:rPr lang="en-US" sz="3000" dirty="0">
                <a:ea typeface="+mj-lt"/>
                <a:cs typeface="+mj-lt"/>
              </a:rPr>
              <a:t> </a:t>
            </a:r>
            <a:r>
              <a:rPr lang="en-US" sz="3000" dirty="0" err="1">
                <a:ea typeface="+mj-lt"/>
                <a:cs typeface="+mj-lt"/>
              </a:rPr>
              <a:t>datos</a:t>
            </a:r>
            <a:r>
              <a:rPr lang="en-US" sz="3000" dirty="0">
                <a:ea typeface="+mj-lt"/>
                <a:cs typeface="+mj-lt"/>
              </a:rPr>
              <a:t>: </a:t>
            </a:r>
            <a:r>
              <a:rPr lang="en-US" sz="2200" dirty="0" err="1">
                <a:ea typeface="+mj-lt"/>
                <a:cs typeface="+mj-lt"/>
              </a:rPr>
              <a:t>Atributos</a:t>
            </a:r>
            <a:r>
              <a:rPr lang="en-US" sz="2200" dirty="0">
                <a:ea typeface="+mj-lt"/>
                <a:cs typeface="+mj-lt"/>
              </a:rPr>
              <a:t> Derivados</a:t>
            </a:r>
            <a:endParaRPr lang="en-US" sz="2200" dirty="0" err="1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0577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9069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E79389-6196-AD85-2752-C8A85CDC0ED9}"/>
              </a:ext>
            </a:extLst>
          </p:cNvPr>
          <p:cNvSpPr txBox="1"/>
          <p:nvPr/>
        </p:nvSpPr>
        <p:spPr>
          <a:xfrm>
            <a:off x="878114" y="1640114"/>
            <a:ext cx="5128985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ea typeface="+mn-lt"/>
                <a:cs typeface="+mn-lt"/>
              </a:rPr>
              <a:t>En </a:t>
            </a:r>
            <a:r>
              <a:rPr lang="en-US" sz="1700" dirty="0" err="1">
                <a:ea typeface="+mn-lt"/>
                <a:cs typeface="+mn-lt"/>
              </a:rPr>
              <a:t>esta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sección</a:t>
            </a:r>
            <a:r>
              <a:rPr lang="en-US" sz="1700" dirty="0">
                <a:ea typeface="+mn-lt"/>
                <a:cs typeface="+mn-lt"/>
              </a:rPr>
              <a:t> se </a:t>
            </a:r>
            <a:r>
              <a:rPr lang="en-US" sz="1700" dirty="0" err="1">
                <a:ea typeface="+mn-lt"/>
                <a:cs typeface="+mn-lt"/>
              </a:rPr>
              <a:t>realizaron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métodos</a:t>
            </a:r>
            <a:r>
              <a:rPr lang="en-US" sz="1700" dirty="0">
                <a:ea typeface="+mn-lt"/>
                <a:cs typeface="+mn-lt"/>
              </a:rPr>
              <a:t> de </a:t>
            </a:r>
            <a:r>
              <a:rPr lang="en-US" sz="1700" dirty="0" err="1">
                <a:ea typeface="+mn-lt"/>
                <a:cs typeface="+mn-lt"/>
              </a:rPr>
              <a:t>codificación</a:t>
            </a:r>
            <a:r>
              <a:rPr lang="en-US" sz="1700" dirty="0">
                <a:ea typeface="+mn-lt"/>
                <a:cs typeface="+mn-lt"/>
              </a:rPr>
              <a:t> de variables </a:t>
            </a:r>
            <a:r>
              <a:rPr lang="en-US" sz="1700" dirty="0" err="1">
                <a:ea typeface="+mn-lt"/>
                <a:cs typeface="+mn-lt"/>
              </a:rPr>
              <a:t>cualitativas</a:t>
            </a:r>
            <a:r>
              <a:rPr lang="en-US" sz="1700" dirty="0">
                <a:ea typeface="+mn-lt"/>
                <a:cs typeface="+mn-lt"/>
              </a:rPr>
              <a:t> para </a:t>
            </a:r>
            <a:r>
              <a:rPr lang="en-US" sz="1700" dirty="0" err="1">
                <a:ea typeface="+mn-lt"/>
                <a:cs typeface="+mn-lt"/>
              </a:rPr>
              <a:t>generar</a:t>
            </a:r>
            <a:r>
              <a:rPr lang="en-US" sz="1700" dirty="0">
                <a:ea typeface="+mn-lt"/>
                <a:cs typeface="+mn-lt"/>
              </a:rPr>
              <a:t> matrices </a:t>
            </a:r>
            <a:r>
              <a:rPr lang="en-US" sz="1700" dirty="0" err="1">
                <a:ea typeface="+mn-lt"/>
                <a:cs typeface="+mn-lt"/>
              </a:rPr>
              <a:t>numéricas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interpretables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por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el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modelo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seleccionado</a:t>
            </a:r>
            <a:r>
              <a:rPr lang="en-US" sz="1700" dirty="0">
                <a:ea typeface="+mn-lt"/>
                <a:cs typeface="+mn-lt"/>
              </a:rPr>
              <a:t>.</a:t>
            </a:r>
            <a:endParaRPr lang="en-US" dirty="0"/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3908E702-94F6-01A2-6FDA-8008FCB7B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96" y="3091211"/>
            <a:ext cx="5648325" cy="3314700"/>
          </a:xfrm>
          <a:prstGeom prst="rect">
            <a:avLst/>
          </a:prstGeom>
        </p:spPr>
      </p:pic>
      <p:pic>
        <p:nvPicPr>
          <p:cNvPr id="4" name="Graphic 4" descr="Building Brick Wall with solid fill">
            <a:extLst>
              <a:ext uri="{FF2B5EF4-FFF2-40B4-BE49-F238E27FC236}">
                <a16:creationId xmlns:a16="http://schemas.microsoft.com/office/drawing/2014/main" id="{F448DE7F-F709-3617-0B5C-5AFE1E4C6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5508" y="1187605"/>
            <a:ext cx="3804424" cy="380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55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D83BA-010A-34D0-27C8-642B305FD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3986" cy="877888"/>
          </a:xfrm>
        </p:spPr>
        <p:txBody>
          <a:bodyPr anchor="b">
            <a:normAutofit fontScale="90000"/>
          </a:bodyPr>
          <a:lstStyle/>
          <a:p>
            <a:r>
              <a:rPr lang="en-US" sz="3000" dirty="0" err="1">
                <a:ea typeface="+mj-lt"/>
                <a:cs typeface="+mj-lt"/>
              </a:rPr>
              <a:t>Integrar</a:t>
            </a:r>
            <a:r>
              <a:rPr lang="en-US" sz="3000" dirty="0">
                <a:ea typeface="+mj-lt"/>
                <a:cs typeface="+mj-lt"/>
              </a:rPr>
              <a:t> </a:t>
            </a:r>
            <a:r>
              <a:rPr lang="en-US" sz="3000" dirty="0" err="1">
                <a:ea typeface="+mj-lt"/>
                <a:cs typeface="+mj-lt"/>
              </a:rPr>
              <a:t>los</a:t>
            </a:r>
            <a:r>
              <a:rPr lang="en-US" sz="3000" dirty="0">
                <a:ea typeface="+mj-lt"/>
                <a:cs typeface="+mj-lt"/>
              </a:rPr>
              <a:t> </a:t>
            </a:r>
            <a:r>
              <a:rPr lang="en-US" sz="3000" dirty="0" err="1">
                <a:ea typeface="+mj-lt"/>
                <a:cs typeface="+mj-lt"/>
              </a:rPr>
              <a:t>datos</a:t>
            </a:r>
            <a:r>
              <a:rPr lang="en-US" sz="3000" dirty="0">
                <a:ea typeface="+mj-lt"/>
                <a:cs typeface="+mj-lt"/>
              </a:rPr>
              <a:t>: </a:t>
            </a:r>
            <a:r>
              <a:rPr lang="en-US" sz="2200" dirty="0" err="1">
                <a:ea typeface="+mj-lt"/>
                <a:cs typeface="+mj-lt"/>
              </a:rPr>
              <a:t>Combinación</a:t>
            </a:r>
            <a:r>
              <a:rPr lang="en-US" sz="2200" dirty="0">
                <a:ea typeface="+mj-lt"/>
                <a:cs typeface="+mj-lt"/>
              </a:rPr>
              <a:t> de </a:t>
            </a:r>
            <a:r>
              <a:rPr lang="en-US" sz="2200" dirty="0" err="1">
                <a:ea typeface="+mj-lt"/>
                <a:cs typeface="+mj-lt"/>
              </a:rPr>
              <a:t>datos</a:t>
            </a:r>
            <a:endParaRPr lang="en-US" sz="2200">
              <a:ea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0577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9069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E79389-6196-AD85-2752-C8A85CDC0ED9}"/>
              </a:ext>
            </a:extLst>
          </p:cNvPr>
          <p:cNvSpPr txBox="1"/>
          <p:nvPr/>
        </p:nvSpPr>
        <p:spPr>
          <a:xfrm>
            <a:off x="645797" y="2745943"/>
            <a:ext cx="5128985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700" dirty="0">
                <a:ea typeface="+mn-lt"/>
                <a:cs typeface="+mn-lt"/>
              </a:rPr>
              <a:t>Para </a:t>
            </a:r>
            <a:r>
              <a:rPr lang="en-US" sz="1700" dirty="0" err="1">
                <a:ea typeface="+mn-lt"/>
                <a:cs typeface="+mn-lt"/>
              </a:rPr>
              <a:t>este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proceso</a:t>
            </a:r>
            <a:r>
              <a:rPr lang="en-US" sz="1700" dirty="0">
                <a:ea typeface="+mn-lt"/>
                <a:cs typeface="+mn-lt"/>
              </a:rPr>
              <a:t> se </a:t>
            </a:r>
            <a:r>
              <a:rPr lang="en-US" sz="1700" dirty="0" err="1">
                <a:ea typeface="+mn-lt"/>
                <a:cs typeface="+mn-lt"/>
              </a:rPr>
              <a:t>realizó</a:t>
            </a:r>
            <a:r>
              <a:rPr lang="en-US" sz="1700" dirty="0">
                <a:ea typeface="+mn-lt"/>
                <a:cs typeface="+mn-lt"/>
              </a:rPr>
              <a:t> la </a:t>
            </a:r>
            <a:r>
              <a:rPr lang="en-US" sz="1700" dirty="0" err="1">
                <a:ea typeface="+mn-lt"/>
                <a:cs typeface="+mn-lt"/>
              </a:rPr>
              <a:t>combinación</a:t>
            </a:r>
            <a:r>
              <a:rPr lang="en-US" sz="1700" dirty="0">
                <a:ea typeface="+mn-lt"/>
                <a:cs typeface="+mn-lt"/>
              </a:rPr>
              <a:t> de </a:t>
            </a:r>
            <a:r>
              <a:rPr lang="en-US" sz="1700" dirty="0" err="1">
                <a:ea typeface="+mn-lt"/>
                <a:cs typeface="+mn-lt"/>
              </a:rPr>
              <a:t>los</a:t>
            </a:r>
            <a:r>
              <a:rPr lang="en-US" sz="1700" dirty="0">
                <a:ea typeface="+mn-lt"/>
                <a:cs typeface="+mn-lt"/>
              </a:rPr>
              <a:t> dos datasets que se </a:t>
            </a:r>
            <a:r>
              <a:rPr lang="en-US" sz="1700" dirty="0" err="1">
                <a:ea typeface="+mn-lt"/>
                <a:cs typeface="+mn-lt"/>
              </a:rPr>
              <a:t>habían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manejado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por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separado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utilizando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en</a:t>
            </a:r>
            <a:r>
              <a:rPr lang="en-US" sz="1700" dirty="0">
                <a:ea typeface="+mn-lt"/>
                <a:cs typeface="+mn-lt"/>
              </a:rPr>
              <a:t> uno variables </a:t>
            </a:r>
            <a:r>
              <a:rPr lang="en-US" sz="1700" dirty="0" err="1">
                <a:ea typeface="+mn-lt"/>
                <a:cs typeface="+mn-lt"/>
              </a:rPr>
              <a:t>cuantitativas</a:t>
            </a:r>
            <a:r>
              <a:rPr lang="en-US" sz="1700" dirty="0">
                <a:ea typeface="+mn-lt"/>
                <a:cs typeface="+mn-lt"/>
              </a:rPr>
              <a:t> y </a:t>
            </a:r>
            <a:r>
              <a:rPr lang="en-US" sz="1700" dirty="0" err="1">
                <a:ea typeface="+mn-lt"/>
                <a:cs typeface="+mn-lt"/>
              </a:rPr>
              <a:t>en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el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otro</a:t>
            </a:r>
            <a:r>
              <a:rPr lang="en-US" sz="1700" dirty="0">
                <a:ea typeface="+mn-lt"/>
                <a:cs typeface="+mn-lt"/>
              </a:rPr>
              <a:t> las </a:t>
            </a:r>
            <a:r>
              <a:rPr lang="en-US" sz="1700" dirty="0" err="1">
                <a:ea typeface="+mn-lt"/>
                <a:cs typeface="+mn-lt"/>
              </a:rPr>
              <a:t>cualitativas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una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vez</a:t>
            </a:r>
            <a:r>
              <a:rPr lang="en-US" sz="1700" dirty="0">
                <a:ea typeface="+mn-lt"/>
                <a:cs typeface="+mn-lt"/>
              </a:rPr>
              <a:t> se </a:t>
            </a:r>
            <a:r>
              <a:rPr lang="en-US" sz="1700" dirty="0" err="1">
                <a:ea typeface="+mn-lt"/>
                <a:cs typeface="+mn-lt"/>
              </a:rPr>
              <a:t>realizaron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métodos</a:t>
            </a:r>
            <a:r>
              <a:rPr lang="en-US" sz="1700" dirty="0">
                <a:ea typeface="+mn-lt"/>
                <a:cs typeface="+mn-lt"/>
              </a:rPr>
              <a:t> de </a:t>
            </a:r>
            <a:r>
              <a:rPr lang="en-US" sz="1700" dirty="0" err="1">
                <a:ea typeface="+mn-lt"/>
                <a:cs typeface="+mn-lt"/>
              </a:rPr>
              <a:t>codificación</a:t>
            </a:r>
            <a:r>
              <a:rPr lang="en-US" sz="1700" dirty="0">
                <a:ea typeface="+mn-lt"/>
                <a:cs typeface="+mn-lt"/>
              </a:rPr>
              <a:t> y </a:t>
            </a:r>
            <a:r>
              <a:rPr lang="en-US" sz="1700" dirty="0" err="1">
                <a:ea typeface="+mn-lt"/>
                <a:cs typeface="+mn-lt"/>
              </a:rPr>
              <a:t>escalación</a:t>
            </a:r>
            <a:r>
              <a:rPr lang="en-US" sz="17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5" name="Graphic 5" descr="Blockchain with solid fill">
            <a:extLst>
              <a:ext uri="{FF2B5EF4-FFF2-40B4-BE49-F238E27FC236}">
                <a16:creationId xmlns:a16="http://schemas.microsoft.com/office/drawing/2014/main" id="{0089B482-C557-A610-59F2-A5E280FB9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1458" y="1419922"/>
            <a:ext cx="3534936" cy="35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7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709A7-FB5E-0571-402B-84EBEA67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3386" y="1494883"/>
            <a:ext cx="6116631" cy="32845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Comprensión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del </a:t>
            </a:r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negocio</a:t>
            </a:r>
            <a:endParaRPr lang="en-US" sz="5400" b="0" dirty="0" err="1">
              <a:solidFill>
                <a:schemeClr val="tx1">
                  <a:lumMod val="85000"/>
                  <a:lumOff val="15000"/>
                </a:schemeClr>
              </a:solidFill>
              <a:ea typeface="Meiryo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896E309-9008-4FCF-B20E-4D66A8893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129" y="1074738"/>
            <a:ext cx="4883079" cy="467981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66FB43D-65CC-47CA-8035-FF8F6B4D1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837" y="850790"/>
            <a:ext cx="5363405" cy="513654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667A721-F18D-4002-9D70-BC20D791C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555" y="993913"/>
            <a:ext cx="5101065" cy="488429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C511CA3-E726-CAC4-C86E-3FBDC33E9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389" y="1188814"/>
            <a:ext cx="4061811" cy="4071580"/>
          </a:xfrm>
        </p:spPr>
      </p:pic>
    </p:spTree>
    <p:extLst>
      <p:ext uri="{BB962C8B-B14F-4D97-AF65-F5344CB8AC3E}">
        <p14:creationId xmlns:p14="http://schemas.microsoft.com/office/powerpoint/2010/main" val="3575468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709A7-FB5E-0571-402B-84EBEA67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82" y="2769972"/>
            <a:ext cx="4898405" cy="1397682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en-US" sz="5400" dirty="0">
                <a:ea typeface="+mj-lt"/>
                <a:cs typeface="+mj-lt"/>
              </a:rPr>
              <a:t>4. </a:t>
            </a:r>
            <a:br>
              <a:rPr lang="en-US" sz="5400" dirty="0">
                <a:ea typeface="+mj-lt"/>
                <a:cs typeface="+mj-lt"/>
              </a:rPr>
            </a:br>
            <a:r>
              <a:rPr lang="en-US" sz="5400" dirty="0" err="1">
                <a:ea typeface="+mj-lt"/>
                <a:cs typeface="+mj-lt"/>
              </a:rPr>
              <a:t>Modelado</a:t>
            </a:r>
            <a:endParaRPr lang="en-US" dirty="0" err="1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896E309-9008-4FCF-B20E-4D66A8893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129" y="1074738"/>
            <a:ext cx="4883079" cy="467981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66FB43D-65CC-47CA-8035-FF8F6B4D1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837" y="850790"/>
            <a:ext cx="5363405" cy="513654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667A721-F18D-4002-9D70-BC20D791C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555" y="993913"/>
            <a:ext cx="5101065" cy="488429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6" descr="Chemistry lab">
            <a:extLst>
              <a:ext uri="{FF2B5EF4-FFF2-40B4-BE49-F238E27FC236}">
                <a16:creationId xmlns:a16="http://schemas.microsoft.com/office/drawing/2014/main" id="{DBFBED7D-16B5-8F89-4A31-6FE4C171F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214" y="816428"/>
            <a:ext cx="4771572" cy="477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95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D83BA-010A-34D0-27C8-642B305FD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3986" cy="877888"/>
          </a:xfrm>
        </p:spPr>
        <p:txBody>
          <a:bodyPr anchor="b">
            <a:normAutofit fontScale="90000"/>
          </a:bodyPr>
          <a:lstStyle/>
          <a:p>
            <a:r>
              <a:rPr lang="en-US" sz="3000" dirty="0">
                <a:ea typeface="+mj-lt"/>
                <a:cs typeface="+mj-lt"/>
              </a:rPr>
              <a:t>Técnica de </a:t>
            </a:r>
            <a:r>
              <a:rPr lang="en-US" sz="3000" dirty="0" err="1">
                <a:ea typeface="+mj-lt"/>
                <a:cs typeface="+mj-lt"/>
              </a:rPr>
              <a:t>Modelado</a:t>
            </a:r>
            <a:r>
              <a:rPr lang="en-US" sz="3000" dirty="0">
                <a:ea typeface="+mj-lt"/>
                <a:cs typeface="+mj-lt"/>
              </a:rPr>
              <a:t>: </a:t>
            </a:r>
            <a:r>
              <a:rPr lang="en-US" sz="2200" dirty="0" err="1">
                <a:ea typeface="+mj-lt"/>
                <a:cs typeface="+mj-lt"/>
              </a:rPr>
              <a:t>Regresión</a:t>
            </a:r>
            <a:r>
              <a:rPr lang="en-US" sz="2200" dirty="0">
                <a:ea typeface="+mj-lt"/>
                <a:cs typeface="+mj-lt"/>
              </a:rPr>
              <a:t> Lineal</a:t>
            </a:r>
            <a:endParaRPr lang="en-US" sz="2200" dirty="0">
              <a:ea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0577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9069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E79389-6196-AD85-2752-C8A85CDC0ED9}"/>
              </a:ext>
            </a:extLst>
          </p:cNvPr>
          <p:cNvSpPr txBox="1"/>
          <p:nvPr/>
        </p:nvSpPr>
        <p:spPr>
          <a:xfrm>
            <a:off x="736511" y="1802514"/>
            <a:ext cx="5128985" cy="45704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700" dirty="0">
                <a:ea typeface="+mn-lt"/>
                <a:cs typeface="+mn-lt"/>
              </a:rPr>
              <a:t>La </a:t>
            </a:r>
            <a:r>
              <a:rPr lang="en-US" sz="1700" dirty="0" err="1">
                <a:ea typeface="+mn-lt"/>
                <a:cs typeface="+mn-lt"/>
              </a:rPr>
              <a:t>regresión</a:t>
            </a:r>
            <a:r>
              <a:rPr lang="en-US" sz="1700" dirty="0">
                <a:ea typeface="+mn-lt"/>
                <a:cs typeface="+mn-lt"/>
              </a:rPr>
              <a:t> lineal es </a:t>
            </a:r>
            <a:r>
              <a:rPr lang="en-US" sz="1700" dirty="0" err="1">
                <a:ea typeface="+mn-lt"/>
                <a:cs typeface="+mn-lt"/>
              </a:rPr>
              <a:t>una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técnica</a:t>
            </a:r>
            <a:r>
              <a:rPr lang="en-US" sz="1700" dirty="0">
                <a:ea typeface="+mn-lt"/>
                <a:cs typeface="+mn-lt"/>
              </a:rPr>
              <a:t> de </a:t>
            </a:r>
            <a:r>
              <a:rPr lang="en-US" sz="1700" dirty="0" err="1">
                <a:ea typeface="+mn-lt"/>
                <a:cs typeface="+mn-lt"/>
              </a:rPr>
              <a:t>modelado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estadístico</a:t>
            </a:r>
            <a:r>
              <a:rPr lang="en-US" sz="1700" dirty="0">
                <a:ea typeface="+mn-lt"/>
                <a:cs typeface="+mn-lt"/>
              </a:rPr>
              <a:t> que se </a:t>
            </a:r>
            <a:r>
              <a:rPr lang="en-US" sz="1700" dirty="0" err="1">
                <a:ea typeface="+mn-lt"/>
                <a:cs typeface="+mn-lt"/>
              </a:rPr>
              <a:t>emplea</a:t>
            </a:r>
            <a:r>
              <a:rPr lang="en-US" sz="1700" dirty="0">
                <a:ea typeface="+mn-lt"/>
                <a:cs typeface="+mn-lt"/>
              </a:rPr>
              <a:t> para </a:t>
            </a:r>
            <a:r>
              <a:rPr lang="en-US" sz="1700" dirty="0" err="1">
                <a:ea typeface="+mn-lt"/>
                <a:cs typeface="+mn-lt"/>
              </a:rPr>
              <a:t>describir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una</a:t>
            </a:r>
            <a:r>
              <a:rPr lang="en-US" sz="1700" dirty="0">
                <a:ea typeface="+mn-lt"/>
                <a:cs typeface="+mn-lt"/>
              </a:rPr>
              <a:t> variable de </a:t>
            </a:r>
            <a:r>
              <a:rPr lang="en-US" sz="1700" dirty="0" err="1">
                <a:ea typeface="+mn-lt"/>
                <a:cs typeface="+mn-lt"/>
              </a:rPr>
              <a:t>respuesta</a:t>
            </a:r>
            <a:r>
              <a:rPr lang="en-US" sz="1700" dirty="0">
                <a:ea typeface="+mn-lt"/>
                <a:cs typeface="+mn-lt"/>
              </a:rPr>
              <a:t> continua </a:t>
            </a:r>
            <a:r>
              <a:rPr lang="en-US" sz="1700" dirty="0" err="1">
                <a:ea typeface="+mn-lt"/>
                <a:cs typeface="+mn-lt"/>
              </a:rPr>
              <a:t>como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una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función</a:t>
            </a:r>
            <a:r>
              <a:rPr lang="en-US" sz="1700" dirty="0">
                <a:ea typeface="+mn-lt"/>
                <a:cs typeface="+mn-lt"/>
              </a:rPr>
              <a:t> de </a:t>
            </a:r>
            <a:r>
              <a:rPr lang="en-US" sz="1700" dirty="0" err="1">
                <a:ea typeface="+mn-lt"/>
                <a:cs typeface="+mn-lt"/>
              </a:rPr>
              <a:t>una</a:t>
            </a:r>
            <a:r>
              <a:rPr lang="en-US" sz="1700" dirty="0">
                <a:ea typeface="+mn-lt"/>
                <a:cs typeface="+mn-lt"/>
              </a:rPr>
              <a:t> o </a:t>
            </a:r>
            <a:r>
              <a:rPr lang="en-US" sz="1700" dirty="0" err="1">
                <a:ea typeface="+mn-lt"/>
                <a:cs typeface="+mn-lt"/>
              </a:rPr>
              <a:t>varias</a:t>
            </a:r>
            <a:r>
              <a:rPr lang="en-US" sz="1700" dirty="0">
                <a:ea typeface="+mn-lt"/>
                <a:cs typeface="+mn-lt"/>
              </a:rPr>
              <a:t> variables </a:t>
            </a:r>
            <a:r>
              <a:rPr lang="en-US" sz="1700" dirty="0" err="1">
                <a:ea typeface="+mn-lt"/>
                <a:cs typeface="+mn-lt"/>
              </a:rPr>
              <a:t>predictoras</a:t>
            </a:r>
            <a:r>
              <a:rPr lang="en-US" sz="1700" dirty="0">
                <a:ea typeface="+mn-lt"/>
                <a:cs typeface="+mn-lt"/>
              </a:rPr>
              <a:t>. </a:t>
            </a:r>
            <a:r>
              <a:rPr lang="en-US" sz="1700" dirty="0" err="1">
                <a:ea typeface="+mn-lt"/>
                <a:cs typeface="+mn-lt"/>
              </a:rPr>
              <a:t>Puede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ayudar</a:t>
            </a:r>
            <a:r>
              <a:rPr lang="en-US" sz="1700" dirty="0">
                <a:ea typeface="+mn-lt"/>
                <a:cs typeface="+mn-lt"/>
              </a:rPr>
              <a:t> a </a:t>
            </a:r>
            <a:r>
              <a:rPr lang="en-US" sz="1700" dirty="0" err="1">
                <a:ea typeface="+mn-lt"/>
                <a:cs typeface="+mn-lt"/>
              </a:rPr>
              <a:t>comprender</a:t>
            </a:r>
            <a:r>
              <a:rPr lang="en-US" sz="1700" dirty="0">
                <a:ea typeface="+mn-lt"/>
                <a:cs typeface="+mn-lt"/>
              </a:rPr>
              <a:t> y </a:t>
            </a:r>
            <a:r>
              <a:rPr lang="en-US" sz="1700" dirty="0" err="1">
                <a:ea typeface="+mn-lt"/>
                <a:cs typeface="+mn-lt"/>
              </a:rPr>
              <a:t>predecir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el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comportamiento</a:t>
            </a:r>
            <a:r>
              <a:rPr lang="en-US" sz="1700" dirty="0">
                <a:ea typeface="+mn-lt"/>
                <a:cs typeface="+mn-lt"/>
              </a:rPr>
              <a:t> de </a:t>
            </a:r>
            <a:r>
              <a:rPr lang="en-US" sz="1700" dirty="0" err="1">
                <a:ea typeface="+mn-lt"/>
                <a:cs typeface="+mn-lt"/>
              </a:rPr>
              <a:t>sistemas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complejos</a:t>
            </a:r>
            <a:r>
              <a:rPr lang="en-US" sz="1700" dirty="0">
                <a:ea typeface="+mn-lt"/>
                <a:cs typeface="+mn-lt"/>
              </a:rPr>
              <a:t> o </a:t>
            </a:r>
            <a:r>
              <a:rPr lang="en-US" sz="1700" dirty="0" err="1">
                <a:ea typeface="+mn-lt"/>
                <a:cs typeface="+mn-lt"/>
              </a:rPr>
              <a:t>analizar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datos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experimentales</a:t>
            </a:r>
            <a:r>
              <a:rPr lang="en-US" sz="1700" dirty="0">
                <a:ea typeface="+mn-lt"/>
                <a:cs typeface="+mn-lt"/>
              </a:rPr>
              <a:t>, </a:t>
            </a:r>
            <a:r>
              <a:rPr lang="en-US" sz="1700" dirty="0" err="1">
                <a:ea typeface="+mn-lt"/>
                <a:cs typeface="+mn-lt"/>
              </a:rPr>
              <a:t>financieros</a:t>
            </a:r>
            <a:r>
              <a:rPr lang="en-US" sz="1700" dirty="0">
                <a:ea typeface="+mn-lt"/>
                <a:cs typeface="+mn-lt"/>
              </a:rPr>
              <a:t> y </a:t>
            </a:r>
            <a:r>
              <a:rPr lang="en-US" sz="1700" dirty="0" err="1">
                <a:ea typeface="+mn-lt"/>
                <a:cs typeface="+mn-lt"/>
              </a:rPr>
              <a:t>biológicos</a:t>
            </a:r>
            <a:r>
              <a:rPr lang="en-US" sz="1700" dirty="0">
                <a:ea typeface="+mn-lt"/>
                <a:cs typeface="+mn-lt"/>
              </a:rPr>
              <a:t>.</a:t>
            </a:r>
            <a:endParaRPr lang="en-US">
              <a:ea typeface="Meiryo"/>
            </a:endParaRPr>
          </a:p>
          <a:p>
            <a:pPr algn="just"/>
            <a:endParaRPr lang="en-US" sz="1700" dirty="0">
              <a:ea typeface="+mn-lt"/>
              <a:cs typeface="+mn-lt"/>
            </a:endParaRPr>
          </a:p>
          <a:p>
            <a:pPr algn="just"/>
            <a:r>
              <a:rPr lang="en-US" sz="1700" dirty="0">
                <a:ea typeface="+mn-lt"/>
                <a:cs typeface="+mn-lt"/>
              </a:rPr>
              <a:t>Las </a:t>
            </a:r>
            <a:r>
              <a:rPr lang="en-US" sz="1700" dirty="0" err="1">
                <a:ea typeface="+mn-lt"/>
                <a:cs typeface="+mn-lt"/>
              </a:rPr>
              <a:t>técnicas</a:t>
            </a:r>
            <a:r>
              <a:rPr lang="en-US" sz="1700" dirty="0">
                <a:ea typeface="+mn-lt"/>
                <a:cs typeface="+mn-lt"/>
              </a:rPr>
              <a:t> de </a:t>
            </a:r>
            <a:r>
              <a:rPr lang="en-US" sz="1700" dirty="0" err="1">
                <a:ea typeface="+mn-lt"/>
                <a:cs typeface="+mn-lt"/>
              </a:rPr>
              <a:t>regresión</a:t>
            </a:r>
            <a:r>
              <a:rPr lang="en-US" sz="1700" dirty="0">
                <a:ea typeface="+mn-lt"/>
                <a:cs typeface="+mn-lt"/>
              </a:rPr>
              <a:t> lineal </a:t>
            </a:r>
            <a:r>
              <a:rPr lang="en-US" sz="1700" dirty="0" err="1">
                <a:ea typeface="+mn-lt"/>
                <a:cs typeface="+mn-lt"/>
              </a:rPr>
              <a:t>permiten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crear</a:t>
            </a:r>
            <a:r>
              <a:rPr lang="en-US" sz="1700" dirty="0">
                <a:ea typeface="+mn-lt"/>
                <a:cs typeface="+mn-lt"/>
              </a:rPr>
              <a:t> un </a:t>
            </a:r>
            <a:r>
              <a:rPr lang="en-US" sz="1700" dirty="0" err="1">
                <a:ea typeface="+mn-lt"/>
                <a:cs typeface="+mn-lt"/>
              </a:rPr>
              <a:t>modelo</a:t>
            </a:r>
            <a:r>
              <a:rPr lang="en-US" sz="1700" dirty="0">
                <a:ea typeface="+mn-lt"/>
                <a:cs typeface="+mn-lt"/>
              </a:rPr>
              <a:t> lineal. Este </a:t>
            </a:r>
            <a:r>
              <a:rPr lang="en-US" sz="1700" dirty="0" err="1">
                <a:ea typeface="+mn-lt"/>
                <a:cs typeface="+mn-lt"/>
              </a:rPr>
              <a:t>modelo</a:t>
            </a:r>
            <a:r>
              <a:rPr lang="en-US" sz="1700" dirty="0">
                <a:ea typeface="+mn-lt"/>
                <a:cs typeface="+mn-lt"/>
              </a:rPr>
              <a:t> describe la </a:t>
            </a:r>
            <a:r>
              <a:rPr lang="en-US" sz="1700" dirty="0" err="1">
                <a:ea typeface="+mn-lt"/>
                <a:cs typeface="+mn-lt"/>
              </a:rPr>
              <a:t>relación</a:t>
            </a:r>
            <a:r>
              <a:rPr lang="en-US" sz="1700" dirty="0">
                <a:ea typeface="+mn-lt"/>
                <a:cs typeface="+mn-lt"/>
              </a:rPr>
              <a:t> entre </a:t>
            </a:r>
            <a:r>
              <a:rPr lang="en-US" sz="1700" dirty="0" err="1">
                <a:ea typeface="+mn-lt"/>
                <a:cs typeface="+mn-lt"/>
              </a:rPr>
              <a:t>una</a:t>
            </a:r>
            <a:r>
              <a:rPr lang="en-US" sz="1700" dirty="0">
                <a:ea typeface="+mn-lt"/>
                <a:cs typeface="+mn-lt"/>
              </a:rPr>
              <a:t> variable </a:t>
            </a:r>
            <a:r>
              <a:rPr lang="en-US" sz="1700" dirty="0" err="1">
                <a:ea typeface="+mn-lt"/>
                <a:cs typeface="+mn-lt"/>
              </a:rPr>
              <a:t>dependiente</a:t>
            </a:r>
            <a:r>
              <a:rPr lang="en-US" sz="1700" dirty="0">
                <a:ea typeface="+mn-lt"/>
                <a:cs typeface="+mn-lt"/>
              </a:rPr>
              <a:t>  y  (</a:t>
            </a:r>
            <a:r>
              <a:rPr lang="en-US" sz="1700" dirty="0" err="1">
                <a:ea typeface="+mn-lt"/>
                <a:cs typeface="+mn-lt"/>
              </a:rPr>
              <a:t>también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conocida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como</a:t>
            </a:r>
            <a:r>
              <a:rPr lang="en-US" sz="1700" dirty="0">
                <a:ea typeface="+mn-lt"/>
                <a:cs typeface="+mn-lt"/>
              </a:rPr>
              <a:t> la </a:t>
            </a:r>
            <a:r>
              <a:rPr lang="en-US" sz="1700" dirty="0" err="1">
                <a:ea typeface="+mn-lt"/>
                <a:cs typeface="+mn-lt"/>
              </a:rPr>
              <a:t>respuesta</a:t>
            </a:r>
            <a:r>
              <a:rPr lang="en-US" sz="1700" dirty="0">
                <a:ea typeface="+mn-lt"/>
                <a:cs typeface="+mn-lt"/>
              </a:rPr>
              <a:t>) </a:t>
            </a:r>
            <a:r>
              <a:rPr lang="en-US" sz="1700" dirty="0" err="1">
                <a:ea typeface="+mn-lt"/>
                <a:cs typeface="+mn-lt"/>
              </a:rPr>
              <a:t>como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una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función</a:t>
            </a:r>
            <a:r>
              <a:rPr lang="en-US" sz="1700" dirty="0">
                <a:ea typeface="+mn-lt"/>
                <a:cs typeface="+mn-lt"/>
              </a:rPr>
              <a:t> de </a:t>
            </a:r>
            <a:r>
              <a:rPr lang="en-US" sz="1700" dirty="0" err="1">
                <a:ea typeface="+mn-lt"/>
                <a:cs typeface="+mn-lt"/>
              </a:rPr>
              <a:t>una</a:t>
            </a:r>
            <a:r>
              <a:rPr lang="en-US" sz="1700" dirty="0">
                <a:ea typeface="+mn-lt"/>
                <a:cs typeface="+mn-lt"/>
              </a:rPr>
              <a:t> o </a:t>
            </a:r>
            <a:r>
              <a:rPr lang="en-US" sz="1700" dirty="0" err="1">
                <a:ea typeface="+mn-lt"/>
                <a:cs typeface="+mn-lt"/>
              </a:rPr>
              <a:t>varias</a:t>
            </a:r>
            <a:r>
              <a:rPr lang="en-US" sz="1700" dirty="0">
                <a:ea typeface="+mn-lt"/>
                <a:cs typeface="+mn-lt"/>
              </a:rPr>
              <a:t> variables </a:t>
            </a:r>
            <a:r>
              <a:rPr lang="en-US" sz="1700" dirty="0" err="1">
                <a:ea typeface="+mn-lt"/>
                <a:cs typeface="+mn-lt"/>
              </a:rPr>
              <a:t>independientes</a:t>
            </a:r>
            <a:endParaRPr lang="en-US">
              <a:ea typeface="Meiryo"/>
            </a:endParaRPr>
          </a:p>
          <a:p>
            <a:pPr algn="just"/>
            <a:br>
              <a:rPr lang="en-US" dirty="0"/>
            </a:br>
            <a:endParaRPr lang="en-US" dirty="0"/>
          </a:p>
        </p:txBody>
      </p:sp>
      <p:pic>
        <p:nvPicPr>
          <p:cNvPr id="3" name="Graphic 3" descr="A grid with small circles">
            <a:extLst>
              <a:ext uri="{FF2B5EF4-FFF2-40B4-BE49-F238E27FC236}">
                <a16:creationId xmlns:a16="http://schemas.microsoft.com/office/drawing/2014/main" id="{9A2FDF15-019E-8245-8C4B-DACD9993E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9609" y="994317"/>
            <a:ext cx="5129561" cy="512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00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35C0B54-F4BD-C563-958F-CEE623C2CBD3}"/>
              </a:ext>
            </a:extLst>
          </p:cNvPr>
          <p:cNvSpPr>
            <a:spLocks noGrp="1"/>
          </p:cNvSpPr>
          <p:nvPr/>
        </p:nvSpPr>
        <p:spPr>
          <a:xfrm>
            <a:off x="3501542" y="526547"/>
            <a:ext cx="5183986" cy="877888"/>
          </a:xfrm>
          <a:prstGeom prst="rect">
            <a:avLst/>
          </a:prstGeom>
        </p:spPr>
        <p:txBody>
          <a:bodyPr vert="horz" lIns="109728" tIns="109728" rIns="109728" bIns="9144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err="1">
                <a:ea typeface="+mj-lt"/>
                <a:cs typeface="+mj-lt"/>
              </a:rPr>
              <a:t>Construir</a:t>
            </a:r>
            <a:r>
              <a:rPr lang="en-US" sz="3000" dirty="0">
                <a:ea typeface="+mj-lt"/>
                <a:cs typeface="+mj-lt"/>
              </a:rPr>
              <a:t> </a:t>
            </a:r>
            <a:r>
              <a:rPr lang="en-US" sz="3000" dirty="0" err="1">
                <a:ea typeface="+mj-lt"/>
                <a:cs typeface="+mj-lt"/>
              </a:rPr>
              <a:t>el</a:t>
            </a:r>
            <a:r>
              <a:rPr lang="en-US" sz="3000" dirty="0">
                <a:ea typeface="+mj-lt"/>
                <a:cs typeface="+mj-lt"/>
              </a:rPr>
              <a:t> </a:t>
            </a:r>
            <a:r>
              <a:rPr lang="en-US" sz="3000" dirty="0" err="1">
                <a:ea typeface="+mj-lt"/>
                <a:cs typeface="+mj-lt"/>
              </a:rPr>
              <a:t>Modelo</a:t>
            </a:r>
            <a:r>
              <a:rPr lang="en-US" sz="3000" dirty="0">
                <a:ea typeface="+mj-lt"/>
                <a:cs typeface="+mj-lt"/>
              </a:rPr>
              <a:t>: </a:t>
            </a:r>
            <a:br>
              <a:rPr lang="en-US" sz="3000" dirty="0">
                <a:ea typeface="+mj-lt"/>
                <a:cs typeface="+mj-lt"/>
              </a:rPr>
            </a:br>
            <a:r>
              <a:rPr lang="en-US" sz="3000" dirty="0">
                <a:ea typeface="Meiryo"/>
              </a:rPr>
              <a:t>*AGREGAR CODIGO</a:t>
            </a:r>
            <a:endParaRPr lang="en-US" sz="2200" dirty="0">
              <a:ea typeface="Meiryo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B62BA7-F58C-A66A-5D54-E6C6EB86D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351" y="1719609"/>
            <a:ext cx="8770571" cy="1478393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sz="1600" dirty="0">
                <a:ea typeface="+mn-lt"/>
                <a:cs typeface="+mn-lt"/>
              </a:rPr>
              <a:t>from </a:t>
            </a:r>
            <a:r>
              <a:rPr lang="en-US" sz="1600" dirty="0" err="1">
                <a:ea typeface="+mn-lt"/>
                <a:cs typeface="+mn-lt"/>
              </a:rPr>
              <a:t>sklearn.model_selection</a:t>
            </a:r>
            <a:r>
              <a:rPr lang="en-US" sz="1600" dirty="0">
                <a:ea typeface="+mn-lt"/>
                <a:cs typeface="+mn-lt"/>
              </a:rPr>
              <a:t> import </a:t>
            </a:r>
            <a:r>
              <a:rPr lang="en-US" sz="1600" dirty="0" err="1">
                <a:ea typeface="+mn-lt"/>
                <a:cs typeface="+mn-lt"/>
              </a:rPr>
              <a:t>train_test_split</a:t>
            </a:r>
            <a:endParaRPr lang="en-US" sz="1600">
              <a:ea typeface="Meiryo"/>
            </a:endParaRPr>
          </a:p>
          <a:p>
            <a:r>
              <a:rPr lang="en-US" sz="1600" dirty="0" err="1">
                <a:ea typeface="+mn-lt"/>
                <a:cs typeface="+mn-lt"/>
              </a:rPr>
              <a:t>X_train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X_test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y_train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y_test</a:t>
            </a:r>
            <a:r>
              <a:rPr lang="en-US" sz="1600" dirty="0">
                <a:ea typeface="+mn-lt"/>
                <a:cs typeface="+mn-lt"/>
              </a:rPr>
              <a:t> = </a:t>
            </a:r>
            <a:r>
              <a:rPr lang="en-US" sz="1600" dirty="0" err="1">
                <a:ea typeface="+mn-lt"/>
                <a:cs typeface="+mn-lt"/>
              </a:rPr>
              <a:t>train_test_split</a:t>
            </a:r>
            <a:r>
              <a:rPr lang="en-US" sz="1600" dirty="0">
                <a:ea typeface="+mn-lt"/>
                <a:cs typeface="+mn-lt"/>
              </a:rPr>
              <a:t>(</a:t>
            </a:r>
            <a:r>
              <a:rPr lang="en-US" sz="1600" dirty="0" err="1">
                <a:ea typeface="+mn-lt"/>
                <a:cs typeface="+mn-lt"/>
              </a:rPr>
              <a:t>X_multiple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Y_multiple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test_size</a:t>
            </a:r>
            <a:r>
              <a:rPr lang="en-US" sz="1600" dirty="0">
                <a:ea typeface="+mn-lt"/>
                <a:cs typeface="+mn-lt"/>
              </a:rPr>
              <a:t>=0.2)</a:t>
            </a:r>
            <a:endParaRPr lang="en-US" sz="1600" dirty="0"/>
          </a:p>
          <a:p>
            <a:endParaRPr lang="en-US" dirty="0">
              <a:ea typeface="Meiryo"/>
            </a:endParaRP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8A8AB924-C806-63E2-BF8F-8EE671BAB261}"/>
              </a:ext>
            </a:extLst>
          </p:cNvPr>
          <p:cNvSpPr txBox="1">
            <a:spLocks/>
          </p:cNvSpPr>
          <p:nvPr/>
        </p:nvSpPr>
        <p:spPr>
          <a:xfrm>
            <a:off x="1381195" y="3311342"/>
            <a:ext cx="8770571" cy="2522614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ea typeface="+mn-lt"/>
                <a:cs typeface="+mn-lt"/>
              </a:rPr>
              <a:t>from </a:t>
            </a:r>
            <a:r>
              <a:rPr lang="en-US" sz="1600" dirty="0" err="1">
                <a:ea typeface="+mn-lt"/>
                <a:cs typeface="+mn-lt"/>
              </a:rPr>
              <a:t>sklearn</a:t>
            </a:r>
            <a:r>
              <a:rPr lang="en-US" sz="1600" dirty="0">
                <a:ea typeface="+mn-lt"/>
                <a:cs typeface="+mn-lt"/>
              </a:rPr>
              <a:t> import </a:t>
            </a:r>
            <a:r>
              <a:rPr lang="en-US" sz="1600" dirty="0" err="1">
                <a:ea typeface="+mn-lt"/>
                <a:cs typeface="+mn-lt"/>
              </a:rPr>
              <a:t>linear_model</a:t>
            </a:r>
            <a:endParaRPr lang="en-US" sz="1600">
              <a:ea typeface="Meiryo"/>
            </a:endParaRPr>
          </a:p>
          <a:p>
            <a:r>
              <a:rPr lang="en-US" sz="1600" dirty="0" err="1">
                <a:ea typeface="+mn-lt"/>
                <a:cs typeface="+mn-lt"/>
              </a:rPr>
              <a:t>lr_multiple</a:t>
            </a:r>
            <a:r>
              <a:rPr lang="en-US" sz="1600" dirty="0">
                <a:ea typeface="+mn-lt"/>
                <a:cs typeface="+mn-lt"/>
              </a:rPr>
              <a:t> = </a:t>
            </a:r>
            <a:r>
              <a:rPr lang="en-US" sz="1600" dirty="0" err="1">
                <a:ea typeface="+mn-lt"/>
                <a:cs typeface="+mn-lt"/>
              </a:rPr>
              <a:t>linear_model.LinearRegression</a:t>
            </a:r>
            <a:r>
              <a:rPr lang="en-US" sz="1600" dirty="0">
                <a:ea typeface="+mn-lt"/>
                <a:cs typeface="+mn-lt"/>
              </a:rPr>
              <a:t>()</a:t>
            </a:r>
            <a:endParaRPr lang="en-US" sz="1600">
              <a:ea typeface="Meiryo"/>
            </a:endParaRPr>
          </a:p>
          <a:p>
            <a:endParaRPr lang="en-US" sz="1600" dirty="0">
              <a:ea typeface="Meiryo"/>
            </a:endParaRPr>
          </a:p>
          <a:p>
            <a:r>
              <a:rPr lang="en-US" sz="1600" dirty="0" err="1">
                <a:ea typeface="+mn-lt"/>
                <a:cs typeface="+mn-lt"/>
              </a:rPr>
              <a:t>lr_multiple.fit</a:t>
            </a:r>
            <a:r>
              <a:rPr lang="en-US" sz="1600" dirty="0">
                <a:ea typeface="+mn-lt"/>
                <a:cs typeface="+mn-lt"/>
              </a:rPr>
              <a:t>(</a:t>
            </a:r>
            <a:r>
              <a:rPr lang="en-US" sz="1600" dirty="0" err="1">
                <a:ea typeface="+mn-lt"/>
                <a:cs typeface="+mn-lt"/>
              </a:rPr>
              <a:t>X_train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y_train</a:t>
            </a:r>
            <a:r>
              <a:rPr lang="en-US" sz="1600" dirty="0">
                <a:ea typeface="+mn-lt"/>
                <a:cs typeface="+mn-lt"/>
              </a:rPr>
              <a:t>)</a:t>
            </a:r>
            <a:endParaRPr lang="en-US" sz="1600" dirty="0">
              <a:ea typeface="Meiryo"/>
            </a:endParaRPr>
          </a:p>
          <a:p>
            <a:endParaRPr lang="en-US" sz="1600" dirty="0">
              <a:ea typeface="+mn-lt"/>
              <a:cs typeface="+mn-lt"/>
            </a:endParaRPr>
          </a:p>
          <a:p>
            <a:r>
              <a:rPr lang="en-US" sz="1600" err="1">
                <a:ea typeface="+mn-lt"/>
                <a:cs typeface="+mn-lt"/>
              </a:rPr>
              <a:t>Y_pred_multiple</a:t>
            </a:r>
            <a:r>
              <a:rPr lang="en-US" sz="1600" dirty="0">
                <a:ea typeface="+mn-lt"/>
                <a:cs typeface="+mn-lt"/>
              </a:rPr>
              <a:t> = </a:t>
            </a:r>
            <a:r>
              <a:rPr lang="en-US" sz="1600" err="1">
                <a:ea typeface="+mn-lt"/>
                <a:cs typeface="+mn-lt"/>
              </a:rPr>
              <a:t>lr_multiple.predict</a:t>
            </a:r>
            <a:r>
              <a:rPr lang="en-US" sz="1600" dirty="0">
                <a:ea typeface="+mn-lt"/>
                <a:cs typeface="+mn-lt"/>
              </a:rPr>
              <a:t>(</a:t>
            </a:r>
            <a:r>
              <a:rPr lang="en-US" sz="1600" err="1">
                <a:ea typeface="+mn-lt"/>
                <a:cs typeface="+mn-lt"/>
              </a:rPr>
              <a:t>X_test</a:t>
            </a:r>
            <a:r>
              <a:rPr lang="en-US" sz="1600" dirty="0">
                <a:ea typeface="+mn-lt"/>
                <a:cs typeface="+mn-lt"/>
              </a:rPr>
              <a:t>)</a:t>
            </a:r>
            <a:endParaRPr lang="en-US" sz="1600">
              <a:ea typeface="Meiryo"/>
            </a:endParaRPr>
          </a:p>
          <a:p>
            <a:endParaRPr lang="en-US" sz="160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846817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709A7-FB5E-0571-402B-84EBEA67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82" y="2769972"/>
            <a:ext cx="4898405" cy="1397682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en-US" sz="5400" dirty="0">
                <a:ea typeface="+mj-lt"/>
                <a:cs typeface="+mj-lt"/>
              </a:rPr>
              <a:t>5. </a:t>
            </a:r>
            <a:br>
              <a:rPr lang="en-US" sz="5400" dirty="0">
                <a:ea typeface="+mj-lt"/>
                <a:cs typeface="+mj-lt"/>
              </a:rPr>
            </a:br>
            <a:r>
              <a:rPr lang="en-US" sz="5400" dirty="0" err="1">
                <a:ea typeface="Meiryo"/>
              </a:rPr>
              <a:t>Evaluación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896E309-9008-4FCF-B20E-4D66A8893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129" y="1074738"/>
            <a:ext cx="4883079" cy="467981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66FB43D-65CC-47CA-8035-FF8F6B4D1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837" y="850790"/>
            <a:ext cx="5363405" cy="513654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667A721-F18D-4002-9D70-BC20D791C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555" y="993913"/>
            <a:ext cx="5101065" cy="488429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Graphic 3" descr="Laptop with phone and calculator">
            <a:extLst>
              <a:ext uri="{FF2B5EF4-FFF2-40B4-BE49-F238E27FC236}">
                <a16:creationId xmlns:a16="http://schemas.microsoft.com/office/drawing/2014/main" id="{2B9D111A-F578-B7D7-9036-91CA4D8FC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6634" y="1105829"/>
            <a:ext cx="3986561" cy="398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13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5B80421-2671-5AD3-F652-CC059315E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8383" y="3016847"/>
            <a:ext cx="8580273" cy="344151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35C0B54-F4BD-C563-958F-CEE623C2CBD3}"/>
              </a:ext>
            </a:extLst>
          </p:cNvPr>
          <p:cNvSpPr>
            <a:spLocks noGrp="1"/>
          </p:cNvSpPr>
          <p:nvPr/>
        </p:nvSpPr>
        <p:spPr>
          <a:xfrm>
            <a:off x="3222762" y="573010"/>
            <a:ext cx="6048203" cy="877888"/>
          </a:xfrm>
          <a:prstGeom prst="rect">
            <a:avLst/>
          </a:prstGeom>
        </p:spPr>
        <p:txBody>
          <a:bodyPr vert="horz" lIns="109728" tIns="109728" rIns="109728" bIns="91440" rtlCol="0" anchor="b">
            <a:normAutofit fontScale="92500"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err="1">
                <a:ea typeface="+mj-lt"/>
                <a:cs typeface="+mj-lt"/>
              </a:rPr>
              <a:t>Evaluación</a:t>
            </a:r>
            <a:r>
              <a:rPr lang="en-US" sz="3000" dirty="0">
                <a:ea typeface="+mj-lt"/>
                <a:cs typeface="+mj-lt"/>
              </a:rPr>
              <a:t> de </a:t>
            </a:r>
            <a:r>
              <a:rPr lang="en-US" sz="3000" dirty="0" err="1">
                <a:ea typeface="+mj-lt"/>
                <a:cs typeface="+mj-lt"/>
              </a:rPr>
              <a:t>Resultados</a:t>
            </a:r>
            <a:r>
              <a:rPr lang="en-US" sz="3000" dirty="0">
                <a:ea typeface="+mj-lt"/>
                <a:cs typeface="+mj-lt"/>
              </a:rPr>
              <a:t>: </a:t>
            </a:r>
            <a:endParaRPr lang="en-US" sz="2200" dirty="0">
              <a:ea typeface="Meiryo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2627839-40F0-2157-3C61-AB0B15330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719780"/>
              </p:ext>
            </p:extLst>
          </p:nvPr>
        </p:nvGraphicFramePr>
        <p:xfrm>
          <a:off x="1630680" y="1710154"/>
          <a:ext cx="81686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3335153667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032914631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226098172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8103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08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0.1402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0.1020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0.2786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20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Meiryo"/>
                        </a:rPr>
                        <a:t>0.1425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Meiryo"/>
                        </a:rPr>
                        <a:t>0.0996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Meiryo"/>
                        </a:rPr>
                        <a:t>0.2057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885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54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65D37-94A6-B8F8-36D0-3B747A530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en-US">
                <a:ea typeface="Meiryo"/>
              </a:rPr>
              <a:t>Caso de </a:t>
            </a:r>
            <a:r>
              <a:rPr lang="en-US" err="1">
                <a:ea typeface="Meiryo"/>
              </a:rPr>
              <a:t>estudio</a:t>
            </a:r>
            <a:endParaRPr lang="en-US" err="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7" name="Freeform: Shape 1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8" name="Freeform: Shape 1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256B4-B262-6A8F-007F-D1C41FC9F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2667" y="1105232"/>
            <a:ext cx="5599631" cy="4277802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 u="sng" dirty="0">
                <a:ea typeface="Meiryo"/>
              </a:rPr>
              <a:t>Una </a:t>
            </a:r>
            <a:r>
              <a:rPr lang="en-US" u="sng" dirty="0" err="1">
                <a:ea typeface="Meiryo"/>
              </a:rPr>
              <a:t>empresa</a:t>
            </a:r>
            <a:r>
              <a:rPr lang="en-US" u="sng" dirty="0">
                <a:ea typeface="Meiryo"/>
              </a:rPr>
              <a:t> </a:t>
            </a:r>
            <a:r>
              <a:rPr lang="en-US" u="sng" dirty="0" err="1">
                <a:ea typeface="Meiryo"/>
              </a:rPr>
              <a:t>textil</a:t>
            </a:r>
            <a:r>
              <a:rPr lang="en-US" u="sng" dirty="0">
                <a:ea typeface="Meiryo"/>
              </a:rPr>
              <a:t> de Bangladesh</a:t>
            </a:r>
          </a:p>
          <a:p>
            <a:r>
              <a:rPr lang="en-US" dirty="0" err="1">
                <a:ea typeface="Meiryo"/>
              </a:rPr>
              <a:t>Problemática</a:t>
            </a:r>
            <a:r>
              <a:rPr lang="en-US" dirty="0">
                <a:ea typeface="Meiryo"/>
              </a:rPr>
              <a:t>: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 err="1">
                <a:ea typeface="Meiryo"/>
              </a:rPr>
              <a:t>Producción</a:t>
            </a:r>
            <a:r>
              <a:rPr lang="en-US" dirty="0">
                <a:ea typeface="Meiryo"/>
              </a:rPr>
              <a:t> manual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Mucho personal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 err="1">
                <a:ea typeface="Meiryo"/>
              </a:rPr>
              <a:t>Productividad</a:t>
            </a:r>
            <a:r>
              <a:rPr lang="en-US" dirty="0">
                <a:ea typeface="Meiryo"/>
              </a:rPr>
              <a:t> "</a:t>
            </a:r>
            <a:r>
              <a:rPr lang="en-US" dirty="0" err="1">
                <a:ea typeface="Meiryo"/>
              </a:rPr>
              <a:t>fluctuante</a:t>
            </a:r>
            <a:r>
              <a:rPr lang="en-US" dirty="0">
                <a:ea typeface="Meiryo"/>
              </a:rPr>
              <a:t>"</a:t>
            </a:r>
          </a:p>
          <a:p>
            <a:endParaRPr lang="en-US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05070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C631E-DAF1-7F78-59FF-DFFFF071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US" err="1">
                <a:ea typeface="+mj-lt"/>
                <a:cs typeface="+mj-lt"/>
              </a:rPr>
              <a:t>Objetivos</a:t>
            </a:r>
            <a:r>
              <a:rPr lang="en-US">
                <a:ea typeface="+mj-lt"/>
                <a:cs typeface="+mj-lt"/>
              </a:rPr>
              <a:t> de la </a:t>
            </a:r>
            <a:r>
              <a:rPr lang="en-US" err="1">
                <a:ea typeface="+mj-lt"/>
                <a:cs typeface="+mj-lt"/>
              </a:rPr>
              <a:t>línea</a:t>
            </a:r>
            <a:r>
              <a:rPr lang="en-US">
                <a:ea typeface="+mj-lt"/>
                <a:cs typeface="+mj-lt"/>
              </a:rPr>
              <a:t> de </a:t>
            </a:r>
            <a:r>
              <a:rPr lang="en-US" err="1">
                <a:ea typeface="+mj-lt"/>
                <a:cs typeface="+mj-lt"/>
              </a:rPr>
              <a:t>investigación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022E-0EA4-2E1E-FA2B-575BCE526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sz="1500" err="1">
                <a:ea typeface="Meiryo"/>
              </a:rPr>
              <a:t>Utilizar</a:t>
            </a:r>
            <a:r>
              <a:rPr lang="en-US" sz="1500">
                <a:ea typeface="Meiryo"/>
              </a:rPr>
              <a:t> la </a:t>
            </a:r>
            <a:r>
              <a:rPr lang="en-US" sz="1500" err="1">
                <a:ea typeface="Meiryo"/>
              </a:rPr>
              <a:t>metodología</a:t>
            </a:r>
            <a:r>
              <a:rPr lang="en-US" sz="1500">
                <a:ea typeface="Meiryo"/>
              </a:rPr>
              <a:t> CRISP-DM para un </a:t>
            </a:r>
            <a:r>
              <a:rPr lang="en-US" sz="1500" err="1">
                <a:ea typeface="Meiryo"/>
              </a:rPr>
              <a:t>análisis</a:t>
            </a:r>
            <a:r>
              <a:rPr lang="en-US" sz="1500">
                <a:ea typeface="Meiryo"/>
              </a:rPr>
              <a:t>, </a:t>
            </a:r>
            <a:r>
              <a:rPr lang="en-US" sz="1500" err="1">
                <a:ea typeface="Meiryo"/>
              </a:rPr>
              <a:t>postulado</a:t>
            </a:r>
            <a:r>
              <a:rPr lang="en-US" sz="1500">
                <a:ea typeface="Meiryo"/>
              </a:rPr>
              <a:t> de </a:t>
            </a:r>
            <a:r>
              <a:rPr lang="en-US" sz="1500" err="1">
                <a:ea typeface="Meiryo"/>
              </a:rPr>
              <a:t>hipótesis</a:t>
            </a:r>
            <a:r>
              <a:rPr lang="en-US" sz="1500">
                <a:ea typeface="Meiryo"/>
              </a:rPr>
              <a:t> o un </a:t>
            </a:r>
            <a:r>
              <a:rPr lang="en-US" sz="1500" err="1">
                <a:ea typeface="Meiryo"/>
              </a:rPr>
              <a:t>modelo</a:t>
            </a:r>
            <a:r>
              <a:rPr lang="en-US" sz="1500">
                <a:ea typeface="Meiryo"/>
              </a:rPr>
              <a:t> </a:t>
            </a:r>
            <a:r>
              <a:rPr lang="en-US" sz="1500" err="1">
                <a:ea typeface="Meiryo"/>
              </a:rPr>
              <a:t>predictivo</a:t>
            </a:r>
            <a:r>
              <a:rPr lang="en-US" sz="1500">
                <a:ea typeface="Meiryo"/>
              </a:rPr>
              <a:t>.</a:t>
            </a:r>
          </a:p>
          <a:p>
            <a:pPr algn="just">
              <a:lnSpc>
                <a:spcPct val="130000"/>
              </a:lnSpc>
            </a:pPr>
            <a:endParaRPr lang="en-US" sz="1500">
              <a:ea typeface="+mn-lt"/>
              <a:cs typeface="+mn-lt"/>
            </a:endParaRPr>
          </a:p>
          <a:p>
            <a:pPr algn="just">
              <a:lnSpc>
                <a:spcPct val="130000"/>
              </a:lnSpc>
            </a:pPr>
            <a:r>
              <a:rPr lang="en-US" sz="1500">
                <a:ea typeface="+mn-lt"/>
                <a:cs typeface="+mn-lt"/>
              </a:rPr>
              <a:t>Este </a:t>
            </a:r>
            <a:r>
              <a:rPr lang="en-US" sz="1500" err="1">
                <a:ea typeface="+mn-lt"/>
                <a:cs typeface="+mn-lt"/>
              </a:rPr>
              <a:t>estudio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planea</a:t>
            </a:r>
            <a:r>
              <a:rPr lang="en-US" sz="1500">
                <a:ea typeface="+mn-lt"/>
                <a:cs typeface="+mn-lt"/>
              </a:rPr>
              <a:t> resolver </a:t>
            </a:r>
            <a:r>
              <a:rPr lang="en-US" sz="1500" err="1">
                <a:ea typeface="+mn-lt"/>
                <a:cs typeface="+mn-lt"/>
              </a:rPr>
              <a:t>el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problema</a:t>
            </a:r>
            <a:r>
              <a:rPr lang="en-US" sz="1500">
                <a:ea typeface="+mn-lt"/>
                <a:cs typeface="+mn-lt"/>
              </a:rPr>
              <a:t> de la </a:t>
            </a:r>
            <a:r>
              <a:rPr lang="en-US" sz="1500" err="1">
                <a:ea typeface="+mn-lt"/>
                <a:cs typeface="+mn-lt"/>
              </a:rPr>
              <a:t>ineficiencia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en</a:t>
            </a:r>
            <a:r>
              <a:rPr lang="en-US" sz="1500">
                <a:ea typeface="+mn-lt"/>
                <a:cs typeface="+mn-lt"/>
              </a:rPr>
              <a:t> la </a:t>
            </a:r>
            <a:r>
              <a:rPr lang="en-US" sz="1500" err="1">
                <a:ea typeface="+mn-lt"/>
                <a:cs typeface="+mn-lt"/>
              </a:rPr>
              <a:t>productividad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en</a:t>
            </a:r>
            <a:r>
              <a:rPr lang="en-US" sz="1500">
                <a:ea typeface="+mn-lt"/>
                <a:cs typeface="+mn-lt"/>
              </a:rPr>
              <a:t> la </a:t>
            </a:r>
            <a:r>
              <a:rPr lang="en-US" sz="1500" err="1">
                <a:ea typeface="+mn-lt"/>
                <a:cs typeface="+mn-lt"/>
              </a:rPr>
              <a:t>industria</a:t>
            </a:r>
            <a:r>
              <a:rPr lang="en-US" sz="1500">
                <a:ea typeface="+mn-lt"/>
                <a:cs typeface="+mn-lt"/>
              </a:rPr>
              <a:t> de </a:t>
            </a:r>
            <a:r>
              <a:rPr lang="en-US" sz="1500" err="1">
                <a:ea typeface="+mn-lt"/>
                <a:cs typeface="+mn-lt"/>
              </a:rPr>
              <a:t>manufactura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textil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en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una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fábrica</a:t>
            </a:r>
            <a:r>
              <a:rPr lang="en-US" sz="1500">
                <a:ea typeface="+mn-lt"/>
                <a:cs typeface="+mn-lt"/>
              </a:rPr>
              <a:t> de Bangladesh </a:t>
            </a:r>
            <a:r>
              <a:rPr lang="en-US" sz="1500" err="1">
                <a:ea typeface="+mn-lt"/>
                <a:cs typeface="+mn-lt"/>
              </a:rPr>
              <a:t>creando</a:t>
            </a:r>
            <a:r>
              <a:rPr lang="en-US" sz="1500">
                <a:ea typeface="+mn-lt"/>
                <a:cs typeface="+mn-lt"/>
              </a:rPr>
              <a:t> un </a:t>
            </a:r>
            <a:r>
              <a:rPr lang="en-US" sz="1500" err="1">
                <a:ea typeface="+mn-lt"/>
                <a:cs typeface="+mn-lt"/>
              </a:rPr>
              <a:t>modelo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predictivo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utilizando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el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método</a:t>
            </a:r>
            <a:r>
              <a:rPr lang="en-US" sz="1500">
                <a:ea typeface="+mn-lt"/>
                <a:cs typeface="+mn-lt"/>
              </a:rPr>
              <a:t> de </a:t>
            </a:r>
            <a:r>
              <a:rPr lang="en-US" sz="1500" err="1">
                <a:ea typeface="+mn-lt"/>
                <a:cs typeface="+mn-lt"/>
              </a:rPr>
              <a:t>regresión</a:t>
            </a:r>
            <a:r>
              <a:rPr lang="en-US" sz="1500">
                <a:ea typeface="+mn-lt"/>
                <a:cs typeface="+mn-lt"/>
              </a:rPr>
              <a:t> lineal.</a:t>
            </a:r>
            <a:endParaRPr lang="en-US" sz="1500">
              <a:ea typeface="Meiryo"/>
            </a:endParaRPr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4" descr="A picture containing text, vector graphics, businesscard&#10;&#10;Description automatically generated">
            <a:extLst>
              <a:ext uri="{FF2B5EF4-FFF2-40B4-BE49-F238E27FC236}">
                <a16:creationId xmlns:a16="http://schemas.microsoft.com/office/drawing/2014/main" id="{3C772FBB-6CF6-1B3C-BB1D-25904EC44C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83" r="19485" b="4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380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62D83-964B-DBBE-2EB1-4319C85D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411050" cy="1822123"/>
          </a:xfrm>
        </p:spPr>
        <p:txBody>
          <a:bodyPr anchor="b">
            <a:normAutofit/>
          </a:bodyPr>
          <a:lstStyle/>
          <a:p>
            <a:r>
              <a:rPr lang="en-US" err="1">
                <a:ea typeface="Meiryo"/>
              </a:rPr>
              <a:t>Criterio</a:t>
            </a:r>
            <a:r>
              <a:rPr lang="en-US">
                <a:ea typeface="Meiryo"/>
              </a:rPr>
              <a:t> de éxito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C2A9F-5E58-3E98-29E1-65ECD0CC3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3467518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sz="1500">
                <a:ea typeface="+mn-lt"/>
                <a:cs typeface="+mn-lt"/>
              </a:rPr>
              <a:t>Crear un </a:t>
            </a:r>
            <a:r>
              <a:rPr lang="en-US" sz="1500" err="1">
                <a:ea typeface="+mn-lt"/>
                <a:cs typeface="+mn-lt"/>
              </a:rPr>
              <a:t>modelo</a:t>
            </a:r>
            <a:r>
              <a:rPr lang="en-US" sz="1500">
                <a:ea typeface="+mn-lt"/>
                <a:cs typeface="+mn-lt"/>
              </a:rPr>
              <a:t> que </a:t>
            </a:r>
            <a:r>
              <a:rPr lang="en-US" sz="1500" err="1">
                <a:ea typeface="+mn-lt"/>
                <a:cs typeface="+mn-lt"/>
              </a:rPr>
              <a:t>prediga</a:t>
            </a:r>
            <a:r>
              <a:rPr lang="en-US" sz="1500">
                <a:ea typeface="+mn-lt"/>
                <a:cs typeface="+mn-lt"/>
              </a:rPr>
              <a:t> de </a:t>
            </a:r>
            <a:r>
              <a:rPr lang="en-US" sz="1500" err="1">
                <a:ea typeface="+mn-lt"/>
                <a:cs typeface="+mn-lt"/>
              </a:rPr>
              <a:t>manera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acertada</a:t>
            </a:r>
            <a:r>
              <a:rPr lang="en-US" sz="1500">
                <a:ea typeface="+mn-lt"/>
                <a:cs typeface="+mn-lt"/>
              </a:rPr>
              <a:t> la </a:t>
            </a:r>
            <a:r>
              <a:rPr lang="en-US" sz="1500" err="1">
                <a:ea typeface="+mn-lt"/>
                <a:cs typeface="+mn-lt"/>
              </a:rPr>
              <a:t>productividad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basado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en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factores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históricos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conocidos</a:t>
            </a:r>
            <a:r>
              <a:rPr lang="en-US" sz="1500">
                <a:ea typeface="+mn-lt"/>
                <a:cs typeface="+mn-lt"/>
              </a:rPr>
              <a:t> tales que </a:t>
            </a:r>
            <a:r>
              <a:rPr lang="en-US" sz="1500" err="1">
                <a:ea typeface="+mn-lt"/>
                <a:cs typeface="+mn-lt"/>
              </a:rPr>
              <a:t>nos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permitan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alimentar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el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modelo</a:t>
            </a:r>
            <a:r>
              <a:rPr lang="en-US" sz="1500">
                <a:ea typeface="+mn-lt"/>
                <a:cs typeface="+mn-lt"/>
              </a:rPr>
              <a:t> con </a:t>
            </a:r>
            <a:r>
              <a:rPr lang="en-US" sz="1500" err="1">
                <a:ea typeface="+mn-lt"/>
                <a:cs typeface="+mn-lt"/>
              </a:rPr>
              <a:t>datos</a:t>
            </a:r>
            <a:r>
              <a:rPr lang="en-US" sz="1500">
                <a:ea typeface="+mn-lt"/>
                <a:cs typeface="+mn-lt"/>
              </a:rPr>
              <a:t> a </a:t>
            </a:r>
            <a:r>
              <a:rPr lang="en-US" sz="1500" err="1">
                <a:ea typeface="+mn-lt"/>
                <a:cs typeface="+mn-lt"/>
              </a:rPr>
              <a:t>predecir</a:t>
            </a:r>
            <a:r>
              <a:rPr lang="en-US" sz="1500">
                <a:ea typeface="+mn-lt"/>
                <a:cs typeface="+mn-lt"/>
              </a:rPr>
              <a:t> para </a:t>
            </a:r>
            <a:r>
              <a:rPr lang="en-US" sz="1500" err="1">
                <a:ea typeface="+mn-lt"/>
                <a:cs typeface="+mn-lt"/>
              </a:rPr>
              <a:t>poder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cerrar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el</a:t>
            </a:r>
            <a:r>
              <a:rPr lang="en-US" sz="1500">
                <a:ea typeface="+mn-lt"/>
                <a:cs typeface="+mn-lt"/>
              </a:rPr>
              <a:t> gap entre </a:t>
            </a:r>
            <a:r>
              <a:rPr lang="en-US" sz="1500" err="1">
                <a:ea typeface="+mn-lt"/>
                <a:cs typeface="+mn-lt"/>
              </a:rPr>
              <a:t>el</a:t>
            </a:r>
            <a:r>
              <a:rPr lang="en-US" sz="1500">
                <a:ea typeface="+mn-lt"/>
                <a:cs typeface="+mn-lt"/>
              </a:rPr>
              <a:t> la </a:t>
            </a:r>
            <a:r>
              <a:rPr lang="en-US" sz="1500" err="1">
                <a:ea typeface="+mn-lt"/>
                <a:cs typeface="+mn-lt"/>
              </a:rPr>
              <a:t>productividad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objetivo</a:t>
            </a:r>
            <a:r>
              <a:rPr lang="en-US" sz="1500">
                <a:ea typeface="+mn-lt"/>
                <a:cs typeface="+mn-lt"/>
              </a:rPr>
              <a:t> y la </a:t>
            </a:r>
            <a:r>
              <a:rPr lang="en-US" sz="1500" err="1">
                <a:ea typeface="+mn-lt"/>
                <a:cs typeface="+mn-lt"/>
              </a:rPr>
              <a:t>productividad</a:t>
            </a:r>
            <a:r>
              <a:rPr lang="en-US" sz="1500">
                <a:ea typeface="+mn-lt"/>
                <a:cs typeface="+mn-lt"/>
              </a:rPr>
              <a:t> real para </a:t>
            </a:r>
            <a:r>
              <a:rPr lang="en-US" sz="1500" err="1">
                <a:ea typeface="+mn-lt"/>
                <a:cs typeface="+mn-lt"/>
              </a:rPr>
              <a:t>reducir</a:t>
            </a:r>
            <a:r>
              <a:rPr lang="en-US" sz="1500">
                <a:ea typeface="+mn-lt"/>
                <a:cs typeface="+mn-lt"/>
              </a:rPr>
              <a:t> las </a:t>
            </a:r>
            <a:r>
              <a:rPr lang="en-US" sz="1500" err="1">
                <a:ea typeface="+mn-lt"/>
                <a:cs typeface="+mn-lt"/>
              </a:rPr>
              <a:t>ineficiencias</a:t>
            </a:r>
            <a:r>
              <a:rPr lang="en-US" sz="1500">
                <a:ea typeface="+mn-lt"/>
                <a:cs typeface="+mn-lt"/>
              </a:rPr>
              <a:t> y </a:t>
            </a:r>
            <a:r>
              <a:rPr lang="en-US" sz="1500" err="1">
                <a:ea typeface="+mn-lt"/>
                <a:cs typeface="+mn-lt"/>
              </a:rPr>
              <a:t>aprovechar</a:t>
            </a:r>
            <a:r>
              <a:rPr lang="en-US" sz="1500">
                <a:ea typeface="+mn-lt"/>
                <a:cs typeface="+mn-lt"/>
              </a:rPr>
              <a:t> de </a:t>
            </a:r>
            <a:r>
              <a:rPr lang="en-US" sz="1500" err="1">
                <a:ea typeface="+mn-lt"/>
                <a:cs typeface="+mn-lt"/>
              </a:rPr>
              <a:t>mejor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manera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los</a:t>
            </a:r>
            <a:r>
              <a:rPr lang="en-US" sz="1500">
                <a:ea typeface="+mn-lt"/>
                <a:cs typeface="+mn-lt"/>
              </a:rPr>
              <a:t> </a:t>
            </a:r>
            <a:r>
              <a:rPr lang="en-US" sz="1500" err="1">
                <a:ea typeface="+mn-lt"/>
                <a:cs typeface="+mn-lt"/>
              </a:rPr>
              <a:t>recursos</a:t>
            </a:r>
            <a:r>
              <a:rPr lang="en-US" sz="1500">
                <a:ea typeface="+mn-lt"/>
                <a:cs typeface="+mn-lt"/>
              </a:rPr>
              <a:t> de la </a:t>
            </a:r>
            <a:r>
              <a:rPr lang="en-US" sz="1500" err="1">
                <a:ea typeface="+mn-lt"/>
                <a:cs typeface="+mn-lt"/>
              </a:rPr>
              <a:t>compañía</a:t>
            </a:r>
            <a:r>
              <a:rPr lang="en-US" sz="1500">
                <a:ea typeface="+mn-lt"/>
                <a:cs typeface="+mn-lt"/>
              </a:rPr>
              <a:t>.</a:t>
            </a:r>
            <a:endParaRPr lang="en-US" sz="1500">
              <a:ea typeface="Meiryo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95E15AF0-D25D-3125-41B1-1FD9BF3BAB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01"/>
          <a:stretch/>
        </p:blipFill>
        <p:spPr>
          <a:xfrm>
            <a:off x="6877878" y="294199"/>
            <a:ext cx="5150794" cy="5001370"/>
          </a:xfrm>
          <a:custGeom>
            <a:avLst/>
            <a:gdLst/>
            <a:ahLst/>
            <a:cxnLst/>
            <a:rect l="l" t="t" r="r" b="b"/>
            <a:pathLst>
              <a:path w="5044104" h="4896924">
                <a:moveTo>
                  <a:pt x="2886613" y="0"/>
                </a:moveTo>
                <a:cubicBezTo>
                  <a:pt x="3218269" y="0"/>
                  <a:pt x="3523512" y="65865"/>
                  <a:pt x="3794011" y="195584"/>
                </a:cubicBezTo>
                <a:cubicBezTo>
                  <a:pt x="4047516" y="317247"/>
                  <a:pt x="4270172" y="494825"/>
                  <a:pt x="4455804" y="723284"/>
                </a:cubicBezTo>
                <a:cubicBezTo>
                  <a:pt x="4835198" y="1190375"/>
                  <a:pt x="5044104" y="1854168"/>
                  <a:pt x="5044104" y="2592438"/>
                </a:cubicBezTo>
                <a:cubicBezTo>
                  <a:pt x="5044104" y="2886985"/>
                  <a:pt x="4963247" y="3123382"/>
                  <a:pt x="4782050" y="3358996"/>
                </a:cubicBezTo>
                <a:cubicBezTo>
                  <a:pt x="4592516" y="3605460"/>
                  <a:pt x="4307730" y="3832465"/>
                  <a:pt x="4006167" y="4072775"/>
                </a:cubicBezTo>
                <a:cubicBezTo>
                  <a:pt x="3950530" y="4117058"/>
                  <a:pt x="3893052" y="4162907"/>
                  <a:pt x="3835576" y="4209314"/>
                </a:cubicBezTo>
                <a:cubicBezTo>
                  <a:pt x="3321099" y="4624632"/>
                  <a:pt x="2945605" y="4896924"/>
                  <a:pt x="2433835" y="4896924"/>
                </a:cubicBezTo>
                <a:cubicBezTo>
                  <a:pt x="1654054" y="4896924"/>
                  <a:pt x="1101803" y="4562680"/>
                  <a:pt x="587325" y="3779234"/>
                </a:cubicBezTo>
                <a:cubicBezTo>
                  <a:pt x="519999" y="3676690"/>
                  <a:pt x="454187" y="3583430"/>
                  <a:pt x="390540" y="3493298"/>
                </a:cubicBezTo>
                <a:cubicBezTo>
                  <a:pt x="126752" y="3119579"/>
                  <a:pt x="0" y="2925228"/>
                  <a:pt x="0" y="2592438"/>
                </a:cubicBezTo>
                <a:cubicBezTo>
                  <a:pt x="0" y="2261996"/>
                  <a:pt x="79450" y="1935577"/>
                  <a:pt x="235969" y="1622244"/>
                </a:cubicBezTo>
                <a:cubicBezTo>
                  <a:pt x="389133" y="1315731"/>
                  <a:pt x="608107" y="1035165"/>
                  <a:pt x="886724" y="788590"/>
                </a:cubicBezTo>
                <a:cubicBezTo>
                  <a:pt x="1160578" y="546153"/>
                  <a:pt x="1485846" y="346211"/>
                  <a:pt x="1827568" y="210454"/>
                </a:cubicBezTo>
                <a:cubicBezTo>
                  <a:pt x="2178491" y="70787"/>
                  <a:pt x="2534934" y="0"/>
                  <a:pt x="28866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42263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10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12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14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BA406-D535-42E9-A1C2-425B21CF1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5645" cy="877889"/>
          </a:xfrm>
        </p:spPr>
        <p:txBody>
          <a:bodyPr anchor="b">
            <a:normAutofit/>
          </a:bodyPr>
          <a:lstStyle/>
          <a:p>
            <a:r>
              <a:rPr lang="en-US" dirty="0">
                <a:ea typeface="Meiryo"/>
              </a:rPr>
              <a:t>Costos y </a:t>
            </a:r>
            <a:r>
              <a:rPr lang="en-US" dirty="0" err="1">
                <a:ea typeface="Meiryo"/>
              </a:rPr>
              <a:t>beneficios</a:t>
            </a:r>
            <a:endParaRPr lang="en-US" dirty="0">
              <a:ea typeface="Meiry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8BCF-E767-B25B-DB2E-19458C61E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134" y="2283680"/>
            <a:ext cx="5296964" cy="3651250"/>
          </a:xfrm>
        </p:spPr>
        <p:txBody>
          <a:bodyPr vert="horz" lIns="109728" tIns="109728" rIns="109728" bIns="91440" rtlCol="0" anchor="t">
            <a:normAutofit fontScale="92500" lnSpcReduction="20000"/>
          </a:bodyPr>
          <a:lstStyle/>
          <a:p>
            <a:pPr algn="just"/>
            <a:r>
              <a:rPr lang="en-US" sz="1700" dirty="0">
                <a:ea typeface="+mn-lt"/>
                <a:cs typeface="+mn-lt"/>
              </a:rPr>
              <a:t>Si bien no es </a:t>
            </a:r>
            <a:r>
              <a:rPr lang="en-US" sz="1700" dirty="0" err="1">
                <a:ea typeface="+mn-lt"/>
                <a:cs typeface="+mn-lt"/>
              </a:rPr>
              <a:t>posible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estimar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el</a:t>
            </a:r>
            <a:r>
              <a:rPr lang="en-US" sz="1700" dirty="0">
                <a:ea typeface="+mn-lt"/>
                <a:cs typeface="+mn-lt"/>
              </a:rPr>
              <a:t> Costo </a:t>
            </a:r>
            <a:r>
              <a:rPr lang="en-US" sz="1700" dirty="0" err="1">
                <a:ea typeface="+mn-lt"/>
                <a:cs typeface="+mn-lt"/>
              </a:rPr>
              <a:t>ni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beneficios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directos</a:t>
            </a:r>
            <a:r>
              <a:rPr lang="en-US" sz="1700" dirty="0">
                <a:ea typeface="+mn-lt"/>
                <a:cs typeface="+mn-lt"/>
              </a:rPr>
              <a:t> de la </a:t>
            </a:r>
            <a:r>
              <a:rPr lang="en-US" sz="1700" dirty="0" err="1">
                <a:ea typeface="+mn-lt"/>
                <a:cs typeface="+mn-lt"/>
              </a:rPr>
              <a:t>aplicación</a:t>
            </a:r>
            <a:r>
              <a:rPr lang="en-US" sz="1700" dirty="0">
                <a:ea typeface="+mn-lt"/>
                <a:cs typeface="+mn-lt"/>
              </a:rPr>
              <a:t> de </a:t>
            </a:r>
            <a:r>
              <a:rPr lang="en-US" sz="1700" dirty="0" err="1">
                <a:ea typeface="+mn-lt"/>
                <a:cs typeface="+mn-lt"/>
              </a:rPr>
              <a:t>este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proyecto</a:t>
            </a:r>
            <a:r>
              <a:rPr lang="en-US" sz="1700" dirty="0">
                <a:ea typeface="+mn-lt"/>
                <a:cs typeface="+mn-lt"/>
              </a:rPr>
              <a:t> de </a:t>
            </a:r>
            <a:r>
              <a:rPr lang="en-US" sz="1700" dirty="0" err="1">
                <a:ea typeface="+mn-lt"/>
                <a:cs typeface="+mn-lt"/>
              </a:rPr>
              <a:t>ciencia</a:t>
            </a:r>
            <a:r>
              <a:rPr lang="en-US" sz="1700" dirty="0">
                <a:ea typeface="+mn-lt"/>
                <a:cs typeface="+mn-lt"/>
              </a:rPr>
              <a:t> de </a:t>
            </a:r>
            <a:r>
              <a:rPr lang="en-US" sz="1700" dirty="0" err="1">
                <a:ea typeface="+mn-lt"/>
                <a:cs typeface="+mn-lt"/>
              </a:rPr>
              <a:t>datos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ya</a:t>
            </a:r>
            <a:r>
              <a:rPr lang="en-US" sz="1700" dirty="0">
                <a:ea typeface="+mn-lt"/>
                <a:cs typeface="+mn-lt"/>
              </a:rPr>
              <a:t> que no se </a:t>
            </a:r>
            <a:r>
              <a:rPr lang="en-US" sz="1700" dirty="0" err="1">
                <a:ea typeface="+mn-lt"/>
                <a:cs typeface="+mn-lt"/>
              </a:rPr>
              <a:t>planea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llegar</a:t>
            </a:r>
            <a:r>
              <a:rPr lang="en-US" sz="1700" dirty="0">
                <a:ea typeface="+mn-lt"/>
                <a:cs typeface="+mn-lt"/>
              </a:rPr>
              <a:t> hasta la </a:t>
            </a:r>
            <a:r>
              <a:rPr lang="en-US" sz="1700" dirty="0" err="1">
                <a:ea typeface="+mn-lt"/>
                <a:cs typeface="+mn-lt"/>
              </a:rPr>
              <a:t>etapa</a:t>
            </a:r>
            <a:r>
              <a:rPr lang="en-US" sz="1700" dirty="0">
                <a:ea typeface="+mn-lt"/>
                <a:cs typeface="+mn-lt"/>
              </a:rPr>
              <a:t> de </a:t>
            </a:r>
            <a:r>
              <a:rPr lang="en-US" sz="1700" dirty="0" err="1">
                <a:ea typeface="+mn-lt"/>
                <a:cs typeface="+mn-lt"/>
              </a:rPr>
              <a:t>implementación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en</a:t>
            </a:r>
            <a:r>
              <a:rPr lang="en-US" sz="1700" dirty="0">
                <a:ea typeface="+mn-lt"/>
                <a:cs typeface="+mn-lt"/>
              </a:rPr>
              <a:t> la </a:t>
            </a:r>
            <a:r>
              <a:rPr lang="en-US" sz="1700" dirty="0" err="1">
                <a:ea typeface="+mn-lt"/>
                <a:cs typeface="+mn-lt"/>
              </a:rPr>
              <a:t>industria</a:t>
            </a:r>
            <a:r>
              <a:rPr lang="en-US" sz="1700" dirty="0">
                <a:ea typeface="+mn-lt"/>
                <a:cs typeface="+mn-lt"/>
              </a:rPr>
              <a:t>, es </a:t>
            </a:r>
            <a:r>
              <a:rPr lang="en-US" sz="1700" dirty="0" err="1">
                <a:ea typeface="+mn-lt"/>
                <a:cs typeface="+mn-lt"/>
              </a:rPr>
              <a:t>posible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darse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cuenta</a:t>
            </a:r>
            <a:r>
              <a:rPr lang="en-US" sz="1700" dirty="0">
                <a:ea typeface="+mn-lt"/>
                <a:cs typeface="+mn-lt"/>
              </a:rPr>
              <a:t> que al </a:t>
            </a:r>
            <a:r>
              <a:rPr lang="en-US" sz="1700" dirty="0" err="1">
                <a:ea typeface="+mn-lt"/>
                <a:cs typeface="+mn-lt"/>
              </a:rPr>
              <a:t>obtener</a:t>
            </a:r>
            <a:r>
              <a:rPr lang="en-US" sz="1700" dirty="0">
                <a:ea typeface="+mn-lt"/>
                <a:cs typeface="+mn-lt"/>
              </a:rPr>
              <a:t> un </a:t>
            </a:r>
            <a:r>
              <a:rPr lang="en-US" sz="1700" dirty="0" err="1">
                <a:ea typeface="+mn-lt"/>
                <a:cs typeface="+mn-lt"/>
              </a:rPr>
              <a:t>modelo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predictivo</a:t>
            </a:r>
            <a:r>
              <a:rPr lang="en-US" sz="1700" dirty="0">
                <a:ea typeface="+mn-lt"/>
                <a:cs typeface="+mn-lt"/>
              </a:rPr>
              <a:t> para la </a:t>
            </a:r>
            <a:r>
              <a:rPr lang="en-US" sz="1700" dirty="0" err="1">
                <a:ea typeface="+mn-lt"/>
                <a:cs typeface="+mn-lt"/>
              </a:rPr>
              <a:t>productividad</a:t>
            </a:r>
            <a:r>
              <a:rPr lang="en-US" sz="1700" dirty="0">
                <a:ea typeface="+mn-lt"/>
                <a:cs typeface="+mn-lt"/>
              </a:rPr>
              <a:t> total se </a:t>
            </a:r>
            <a:r>
              <a:rPr lang="en-US" sz="1700" dirty="0" err="1">
                <a:ea typeface="+mn-lt"/>
                <a:cs typeface="+mn-lt"/>
              </a:rPr>
              <a:t>pueden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crear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muchos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proyectos</a:t>
            </a:r>
            <a:r>
              <a:rPr lang="en-US" sz="1700" dirty="0">
                <a:ea typeface="+mn-lt"/>
                <a:cs typeface="+mn-lt"/>
              </a:rPr>
              <a:t> de </a:t>
            </a:r>
            <a:r>
              <a:rPr lang="en-US" sz="1700" dirty="0" err="1">
                <a:ea typeface="+mn-lt"/>
                <a:cs typeface="+mn-lt"/>
              </a:rPr>
              <a:t>ahorros</a:t>
            </a:r>
            <a:r>
              <a:rPr lang="en-US" sz="1700" dirty="0">
                <a:ea typeface="+mn-lt"/>
                <a:cs typeface="+mn-lt"/>
              </a:rPr>
              <a:t> y </a:t>
            </a:r>
            <a:r>
              <a:rPr lang="en-US" sz="1700" dirty="0" err="1">
                <a:ea typeface="+mn-lt"/>
                <a:cs typeface="+mn-lt"/>
              </a:rPr>
              <a:t>eficiencias</a:t>
            </a:r>
            <a:r>
              <a:rPr lang="en-US" sz="1700" dirty="0">
                <a:ea typeface="+mn-lt"/>
                <a:cs typeface="+mn-lt"/>
              </a:rPr>
              <a:t> al </a:t>
            </a:r>
            <a:r>
              <a:rPr lang="en-US" sz="1700" dirty="0" err="1">
                <a:ea typeface="+mn-lt"/>
                <a:cs typeface="+mn-lt"/>
              </a:rPr>
              <a:t>tomar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mejores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decisiones</a:t>
            </a:r>
            <a:r>
              <a:rPr lang="en-US" sz="1700" dirty="0">
                <a:ea typeface="+mn-lt"/>
                <a:cs typeface="+mn-lt"/>
              </a:rPr>
              <a:t> al </a:t>
            </a:r>
            <a:r>
              <a:rPr lang="en-US" sz="1700" dirty="0" err="1">
                <a:ea typeface="+mn-lt"/>
                <a:cs typeface="+mn-lt"/>
              </a:rPr>
              <a:t>momento</a:t>
            </a:r>
            <a:r>
              <a:rPr lang="en-US" sz="1700" dirty="0">
                <a:ea typeface="+mn-lt"/>
                <a:cs typeface="+mn-lt"/>
              </a:rPr>
              <a:t> de </a:t>
            </a:r>
            <a:r>
              <a:rPr lang="en-US" sz="1700" dirty="0" err="1">
                <a:ea typeface="+mn-lt"/>
                <a:cs typeface="+mn-lt"/>
              </a:rPr>
              <a:t>fijar</a:t>
            </a:r>
            <a:r>
              <a:rPr lang="en-US" sz="1700" dirty="0">
                <a:ea typeface="+mn-lt"/>
                <a:cs typeface="+mn-lt"/>
              </a:rPr>
              <a:t> las </a:t>
            </a:r>
            <a:r>
              <a:rPr lang="en-US" sz="1700" dirty="0" err="1">
                <a:ea typeface="+mn-lt"/>
                <a:cs typeface="+mn-lt"/>
              </a:rPr>
              <a:t>metas</a:t>
            </a:r>
            <a:r>
              <a:rPr lang="en-US" sz="1700" dirty="0">
                <a:ea typeface="+mn-lt"/>
                <a:cs typeface="+mn-lt"/>
              </a:rPr>
              <a:t> de la </a:t>
            </a:r>
            <a:r>
              <a:rPr lang="en-US" sz="1700" dirty="0" err="1">
                <a:ea typeface="+mn-lt"/>
                <a:cs typeface="+mn-lt"/>
              </a:rPr>
              <a:t>industria</a:t>
            </a:r>
            <a:r>
              <a:rPr lang="en-US" sz="1700" dirty="0">
                <a:ea typeface="+mn-lt"/>
                <a:cs typeface="+mn-lt"/>
              </a:rPr>
              <a:t>.</a:t>
            </a:r>
            <a:endParaRPr lang="en-US" dirty="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930D4DDD-851A-57A3-36BA-2B9DFB367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967" y="1934660"/>
            <a:ext cx="2988679" cy="298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0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D83BA-010A-34D0-27C8-642B305FD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3986" cy="1639888"/>
          </a:xfrm>
        </p:spPr>
        <p:txBody>
          <a:bodyPr anchor="b">
            <a:normAutofit/>
          </a:bodyPr>
          <a:lstStyle/>
          <a:p>
            <a:r>
              <a:rPr lang="en-US" sz="3000" err="1">
                <a:ea typeface="+mj-lt"/>
                <a:cs typeface="+mj-lt"/>
              </a:rPr>
              <a:t>Determinar</a:t>
            </a:r>
            <a:r>
              <a:rPr lang="en-US" sz="3000">
                <a:ea typeface="+mj-lt"/>
                <a:cs typeface="+mj-lt"/>
              </a:rPr>
              <a:t> </a:t>
            </a:r>
            <a:r>
              <a:rPr lang="en-US" sz="3000" err="1">
                <a:ea typeface="+mj-lt"/>
                <a:cs typeface="+mj-lt"/>
              </a:rPr>
              <a:t>el</a:t>
            </a:r>
            <a:r>
              <a:rPr lang="en-US" sz="3000">
                <a:ea typeface="+mj-lt"/>
                <a:cs typeface="+mj-lt"/>
              </a:rPr>
              <a:t> </a:t>
            </a:r>
            <a:r>
              <a:rPr lang="en-US" sz="3000" err="1">
                <a:ea typeface="+mj-lt"/>
                <a:cs typeface="+mj-lt"/>
              </a:rPr>
              <a:t>objetivo</a:t>
            </a:r>
            <a:r>
              <a:rPr lang="en-US" sz="3000">
                <a:ea typeface="+mj-lt"/>
                <a:cs typeface="+mj-lt"/>
              </a:rPr>
              <a:t> de data mining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9F8AD-802D-7763-917D-7DC9C34E3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183986" cy="3651250"/>
          </a:xfrm>
        </p:spPr>
        <p:txBody>
          <a:bodyPr vert="horz" lIns="109728" tIns="109728" rIns="109728" bIns="91440" rtlCol="0">
            <a:normAutofit/>
          </a:bodyPr>
          <a:lstStyle/>
          <a:p>
            <a:r>
              <a:rPr lang="en-US" sz="1700" err="1">
                <a:ea typeface="+mn-lt"/>
                <a:cs typeface="+mn-lt"/>
              </a:rPr>
              <a:t>Encontrar</a:t>
            </a:r>
            <a:r>
              <a:rPr lang="en-US" sz="1700">
                <a:ea typeface="+mn-lt"/>
                <a:cs typeface="+mn-lt"/>
              </a:rPr>
              <a:t> variables con mayor </a:t>
            </a:r>
            <a:r>
              <a:rPr lang="en-US" sz="1700" err="1">
                <a:ea typeface="+mn-lt"/>
                <a:cs typeface="+mn-lt"/>
              </a:rPr>
              <a:t>relación</a:t>
            </a:r>
            <a:r>
              <a:rPr lang="en-US" sz="1700">
                <a:ea typeface="+mn-lt"/>
                <a:cs typeface="+mn-lt"/>
              </a:rPr>
              <a:t> a la variable a </a:t>
            </a:r>
            <a:r>
              <a:rPr lang="en-US" sz="1700" err="1">
                <a:ea typeface="+mn-lt"/>
                <a:cs typeface="+mn-lt"/>
              </a:rPr>
              <a:t>predecir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en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este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caso</a:t>
            </a:r>
            <a:r>
              <a:rPr lang="en-US" sz="1700">
                <a:ea typeface="+mn-lt"/>
                <a:cs typeface="+mn-lt"/>
              </a:rPr>
              <a:t> la </a:t>
            </a:r>
            <a:r>
              <a:rPr lang="en-US" sz="1700" err="1">
                <a:ea typeface="+mn-lt"/>
                <a:cs typeface="+mn-lt"/>
              </a:rPr>
              <a:t>Productividad</a:t>
            </a:r>
            <a:r>
              <a:rPr lang="en-US" sz="1700">
                <a:ea typeface="+mn-lt"/>
                <a:cs typeface="+mn-lt"/>
              </a:rPr>
              <a:t> Real, </a:t>
            </a:r>
            <a:r>
              <a:rPr lang="en-US" sz="1700" err="1">
                <a:ea typeface="+mn-lt"/>
                <a:cs typeface="+mn-lt"/>
              </a:rPr>
              <a:t>además</a:t>
            </a:r>
            <a:r>
              <a:rPr lang="en-US" sz="1700">
                <a:ea typeface="+mn-lt"/>
                <a:cs typeface="+mn-lt"/>
              </a:rPr>
              <a:t> de </a:t>
            </a:r>
            <a:r>
              <a:rPr lang="en-US" sz="1700" err="1">
                <a:ea typeface="+mn-lt"/>
                <a:cs typeface="+mn-lt"/>
              </a:rPr>
              <a:t>limpiar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los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datos</a:t>
            </a:r>
            <a:r>
              <a:rPr lang="en-US" sz="1700">
                <a:ea typeface="+mn-lt"/>
                <a:cs typeface="+mn-lt"/>
              </a:rPr>
              <a:t> y </a:t>
            </a:r>
            <a:r>
              <a:rPr lang="en-US" sz="1700" err="1">
                <a:ea typeface="+mn-lt"/>
                <a:cs typeface="+mn-lt"/>
              </a:rPr>
              <a:t>organizarlos</a:t>
            </a:r>
            <a:r>
              <a:rPr lang="en-US" sz="1700">
                <a:ea typeface="+mn-lt"/>
                <a:cs typeface="+mn-lt"/>
              </a:rPr>
              <a:t> de </a:t>
            </a:r>
            <a:r>
              <a:rPr lang="en-US" sz="1700" err="1">
                <a:ea typeface="+mn-lt"/>
                <a:cs typeface="+mn-lt"/>
              </a:rPr>
              <a:t>tal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manera</a:t>
            </a:r>
            <a:r>
              <a:rPr lang="en-US" sz="1700">
                <a:ea typeface="+mn-lt"/>
                <a:cs typeface="+mn-lt"/>
              </a:rPr>
              <a:t> que </a:t>
            </a:r>
            <a:r>
              <a:rPr lang="en-US" sz="1700" err="1">
                <a:ea typeface="+mn-lt"/>
                <a:cs typeface="+mn-lt"/>
              </a:rPr>
              <a:t>generen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información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valiosa</a:t>
            </a:r>
            <a:r>
              <a:rPr lang="en-US" sz="1700">
                <a:ea typeface="+mn-lt"/>
                <a:cs typeface="+mn-lt"/>
              </a:rPr>
              <a:t> para la </a:t>
            </a:r>
            <a:r>
              <a:rPr lang="en-US" sz="1700" err="1">
                <a:ea typeface="+mn-lt"/>
                <a:cs typeface="+mn-lt"/>
              </a:rPr>
              <a:t>alimentación</a:t>
            </a:r>
            <a:r>
              <a:rPr lang="en-US" sz="1700">
                <a:ea typeface="+mn-lt"/>
                <a:cs typeface="+mn-lt"/>
              </a:rPr>
              <a:t> del </a:t>
            </a:r>
            <a:r>
              <a:rPr lang="en-US" sz="1700" err="1">
                <a:ea typeface="+mn-lt"/>
                <a:cs typeface="+mn-lt"/>
              </a:rPr>
              <a:t>modelo</a:t>
            </a:r>
            <a:r>
              <a:rPr lang="en-US" sz="1700">
                <a:ea typeface="+mn-lt"/>
                <a:cs typeface="+mn-lt"/>
              </a:rPr>
              <a:t> de </a:t>
            </a:r>
            <a:r>
              <a:rPr lang="en-US" sz="1700" err="1">
                <a:ea typeface="+mn-lt"/>
                <a:cs typeface="+mn-lt"/>
              </a:rPr>
              <a:t>predicción</a:t>
            </a:r>
            <a:r>
              <a:rPr lang="en-US" sz="1700">
                <a:ea typeface="+mn-lt"/>
                <a:cs typeface="+mn-lt"/>
              </a:rPr>
              <a:t> para de </a:t>
            </a:r>
            <a:r>
              <a:rPr lang="en-US" sz="1700" err="1">
                <a:ea typeface="+mn-lt"/>
                <a:cs typeface="+mn-lt"/>
              </a:rPr>
              <a:t>esta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manera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obtener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resultados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más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apegados</a:t>
            </a:r>
            <a:r>
              <a:rPr lang="en-US" sz="1700">
                <a:ea typeface="+mn-lt"/>
                <a:cs typeface="+mn-lt"/>
              </a:rPr>
              <a:t> a la </a:t>
            </a:r>
            <a:r>
              <a:rPr lang="en-US" sz="1700" err="1">
                <a:ea typeface="+mn-lt"/>
                <a:cs typeface="+mn-lt"/>
              </a:rPr>
              <a:t>realidad</a:t>
            </a:r>
            <a:r>
              <a:rPr lang="en-US" sz="1700">
                <a:ea typeface="+mn-lt"/>
                <a:cs typeface="+mn-lt"/>
              </a:rPr>
              <a:t>.</a:t>
            </a:r>
            <a:endParaRPr lang="en-US" sz="17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0577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9069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2C330237-AD59-D6CE-A482-D66608BE0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049" y="1804297"/>
            <a:ext cx="3249406" cy="324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097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61DE-D0A7-C7B1-2BF1-8F218A31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797001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Meiryo"/>
              </a:rPr>
              <a:t>Plan del </a:t>
            </a:r>
            <a:r>
              <a:rPr lang="en-US" dirty="0" err="1">
                <a:ea typeface="Meiryo"/>
              </a:rPr>
              <a:t>proyecto</a:t>
            </a:r>
            <a:endParaRPr lang="en-US" dirty="0">
              <a:ea typeface="Meiry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A1F08-4239-D75B-0424-D0C04054D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Elaboración</a:t>
            </a:r>
            <a:r>
              <a:rPr lang="en-US">
                <a:ea typeface="+mn-lt"/>
                <a:cs typeface="+mn-lt"/>
              </a:rPr>
              <a:t> de plan de trabajo</a:t>
            </a:r>
          </a:p>
          <a:p>
            <a:pPr marL="285750" indent="-285750"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Localización</a:t>
            </a:r>
            <a:r>
              <a:rPr lang="en-US">
                <a:ea typeface="+mn-lt"/>
                <a:cs typeface="+mn-lt"/>
              </a:rPr>
              <a:t> de la fuente informacion</a:t>
            </a:r>
          </a:p>
          <a:p>
            <a:pPr marL="285750" indent="-285750"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Descarga</a:t>
            </a:r>
            <a:r>
              <a:rPr lang="en-US">
                <a:ea typeface="+mn-lt"/>
                <a:cs typeface="+mn-lt"/>
              </a:rPr>
              <a:t> y </a:t>
            </a:r>
            <a:r>
              <a:rPr lang="en-US" err="1">
                <a:ea typeface="+mn-lt"/>
                <a:cs typeface="+mn-lt"/>
              </a:rPr>
              <a:t>limpieza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los</a:t>
            </a:r>
            <a:r>
              <a:rPr lang="en-US">
                <a:ea typeface="+mn-lt"/>
                <a:cs typeface="+mn-lt"/>
              </a:rPr>
              <a:t> datos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Analisis </a:t>
            </a:r>
            <a:r>
              <a:rPr lang="en-US" err="1">
                <a:ea typeface="+mn-lt"/>
                <a:cs typeface="+mn-lt"/>
              </a:rPr>
              <a:t>exploratorio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los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datos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Detección</a:t>
            </a:r>
            <a:r>
              <a:rPr lang="en-US">
                <a:ea typeface="+mn-lt"/>
                <a:cs typeface="+mn-lt"/>
              </a:rPr>
              <a:t> de variables que </a:t>
            </a:r>
            <a:r>
              <a:rPr lang="en-US" err="1">
                <a:ea typeface="+mn-lt"/>
                <a:cs typeface="+mn-lt"/>
              </a:rPr>
              <a:t>influyan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producción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Analisis de variables y </a:t>
            </a:r>
            <a:r>
              <a:rPr lang="en-US" err="1">
                <a:ea typeface="+mn-lt"/>
                <a:cs typeface="+mn-lt"/>
              </a:rPr>
              <a:t>graficación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Creación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modelo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predictivo</a:t>
            </a:r>
            <a:endParaRPr lang="en-US">
              <a:ea typeface="+mn-lt"/>
              <a:cs typeface="+mn-lt"/>
            </a:endParaRPr>
          </a:p>
          <a:p>
            <a:endParaRPr lang="en-US" b="1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682656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709A7-FB5E-0571-402B-84EBEA67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094" y="1634274"/>
            <a:ext cx="5624118" cy="32845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Comprensión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los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datos</a:t>
            </a:r>
            <a:endParaRPr lang="en-US" sz="5400" dirty="0" err="1">
              <a:solidFill>
                <a:schemeClr val="tx1">
                  <a:lumMod val="85000"/>
                  <a:lumOff val="15000"/>
                </a:schemeClr>
              </a:solidFill>
              <a:ea typeface="Meiryo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896E309-9008-4FCF-B20E-4D66A8893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129" y="1074738"/>
            <a:ext cx="4883079" cy="467981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66FB43D-65CC-47CA-8035-FF8F6B4D1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837" y="850790"/>
            <a:ext cx="5363405" cy="513654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667A721-F18D-4002-9D70-BC20D791C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555" y="993913"/>
            <a:ext cx="5101065" cy="488429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E81A5F95-24DF-1011-32D6-9F0BF1DA4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" b="7642"/>
          <a:stretch/>
        </p:blipFill>
        <p:spPr>
          <a:xfrm>
            <a:off x="950259" y="1367611"/>
            <a:ext cx="4432693" cy="4094066"/>
          </a:xfrm>
          <a:custGeom>
            <a:avLst/>
            <a:gdLst/>
            <a:ahLst/>
            <a:cxnLst/>
            <a:rect l="l" t="t" r="r" b="b"/>
            <a:pathLst>
              <a:path w="4292584" h="4094066">
                <a:moveTo>
                  <a:pt x="2456537" y="0"/>
                </a:moveTo>
                <a:cubicBezTo>
                  <a:pt x="2738780" y="0"/>
                  <a:pt x="2998545" y="55066"/>
                  <a:pt x="3228742" y="163517"/>
                </a:cubicBezTo>
                <a:cubicBezTo>
                  <a:pt x="3444477" y="265234"/>
                  <a:pt x="3633959" y="413698"/>
                  <a:pt x="3791935" y="604700"/>
                </a:cubicBezTo>
                <a:cubicBezTo>
                  <a:pt x="4114802" y="995211"/>
                  <a:pt x="4292584" y="1550174"/>
                  <a:pt x="4292584" y="2167403"/>
                </a:cubicBezTo>
                <a:cubicBezTo>
                  <a:pt x="4292584" y="2413659"/>
                  <a:pt x="4223774" y="2611299"/>
                  <a:pt x="4069573" y="2808283"/>
                </a:cubicBezTo>
                <a:cubicBezTo>
                  <a:pt x="3908278" y="3014339"/>
                  <a:pt x="3665922" y="3204126"/>
                  <a:pt x="3409289" y="3405037"/>
                </a:cubicBezTo>
                <a:cubicBezTo>
                  <a:pt x="3361941" y="3442060"/>
                  <a:pt x="3313027" y="3480392"/>
                  <a:pt x="3264115" y="3519190"/>
                </a:cubicBezTo>
                <a:cubicBezTo>
                  <a:pt x="2826289" y="3866416"/>
                  <a:pt x="2506740" y="4094066"/>
                  <a:pt x="2071218" y="4094066"/>
                </a:cubicBezTo>
                <a:cubicBezTo>
                  <a:pt x="1407617" y="4094066"/>
                  <a:pt x="937645" y="3814621"/>
                  <a:pt x="499819" y="3159623"/>
                </a:cubicBezTo>
                <a:cubicBezTo>
                  <a:pt x="442524" y="3073891"/>
                  <a:pt x="386517" y="2995921"/>
                  <a:pt x="332353" y="2920566"/>
                </a:cubicBezTo>
                <a:cubicBezTo>
                  <a:pt x="107867" y="2608119"/>
                  <a:pt x="0" y="2445632"/>
                  <a:pt x="0" y="2167403"/>
                </a:cubicBezTo>
                <a:cubicBezTo>
                  <a:pt x="0" y="1891138"/>
                  <a:pt x="67612" y="1618236"/>
                  <a:pt x="200812" y="1356275"/>
                </a:cubicBezTo>
                <a:cubicBezTo>
                  <a:pt x="331156" y="1100015"/>
                  <a:pt x="517505" y="865448"/>
                  <a:pt x="754611" y="659299"/>
                </a:cubicBezTo>
                <a:cubicBezTo>
                  <a:pt x="987664" y="456610"/>
                  <a:pt x="1264470" y="289449"/>
                  <a:pt x="1555279" y="175950"/>
                </a:cubicBezTo>
                <a:cubicBezTo>
                  <a:pt x="1853918" y="59181"/>
                  <a:pt x="2157254" y="0"/>
                  <a:pt x="245653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9461742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LeftStep">
      <a:dk1>
        <a:srgbClr val="000000"/>
      </a:dk1>
      <a:lt1>
        <a:srgbClr val="FFFFFF"/>
      </a:lt1>
      <a:dk2>
        <a:srgbClr val="321C1C"/>
      </a:dk2>
      <a:lt2>
        <a:srgbClr val="F0F2F3"/>
      </a:lt2>
      <a:accent1>
        <a:srgbClr val="E76329"/>
      </a:accent1>
      <a:accent2>
        <a:srgbClr val="D5172D"/>
      </a:accent2>
      <a:accent3>
        <a:srgbClr val="E7298D"/>
      </a:accent3>
      <a:accent4>
        <a:srgbClr val="D517CB"/>
      </a:accent4>
      <a:accent5>
        <a:srgbClr val="A229E7"/>
      </a:accent5>
      <a:accent6>
        <a:srgbClr val="512BD8"/>
      </a:accent6>
      <a:hlink>
        <a:srgbClr val="3D94B9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SketchLinesVTI</vt:lpstr>
      <vt:lpstr>Análisis de datos usando CRISP-DM</vt:lpstr>
      <vt:lpstr>1. Comprensión del negocio</vt:lpstr>
      <vt:lpstr>Caso de estudio</vt:lpstr>
      <vt:lpstr>Objetivos de la línea de investigación</vt:lpstr>
      <vt:lpstr>Criterio de éxito</vt:lpstr>
      <vt:lpstr>Costos y beneficios</vt:lpstr>
      <vt:lpstr>Determinar el objetivo de data mining</vt:lpstr>
      <vt:lpstr>Plan del proyecto</vt:lpstr>
      <vt:lpstr>2. Comprensión de los datos</vt:lpstr>
      <vt:lpstr> Informe de recolección de datos</vt:lpstr>
      <vt:lpstr>Base de datos del estudio</vt:lpstr>
      <vt:lpstr>PowerPoint Presentation</vt:lpstr>
      <vt:lpstr>PowerPoint Presentation</vt:lpstr>
      <vt:lpstr>3. Preparación de los datos</vt:lpstr>
      <vt:lpstr>Seleccionar los datos: Cuantitativos</vt:lpstr>
      <vt:lpstr>Seleccionar los datos: Cualitativos</vt:lpstr>
      <vt:lpstr>Limpiar los datos</vt:lpstr>
      <vt:lpstr>Construir los datos: Atributos Derivados</vt:lpstr>
      <vt:lpstr>Integrar los datos: Combinación de datos</vt:lpstr>
      <vt:lpstr>4.  Modelado</vt:lpstr>
      <vt:lpstr>Técnica de Modelado: Regresión Lineal</vt:lpstr>
      <vt:lpstr>PowerPoint Presentation</vt:lpstr>
      <vt:lpstr>5.  Evaluación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257</cp:revision>
  <dcterms:created xsi:type="dcterms:W3CDTF">2022-10-08T03:19:47Z</dcterms:created>
  <dcterms:modified xsi:type="dcterms:W3CDTF">2022-10-08T14:13:52Z</dcterms:modified>
</cp:coreProperties>
</file>