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42BC-EF87-405F-AD0C-A4CD6AF4D43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B04F-0E5D-4775-B0E0-FB2A583A4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23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B04F-0E5D-4775-B0E0-FB2A583A4F1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28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2203E-E52C-853C-166E-50D74A5D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AD36E6-66F8-03A2-7C40-141DDF991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E501E-02AC-9F43-B5A2-B3DD3E4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5A21F-5F0F-0385-3650-561E2B43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5393D-C80E-32FE-96C4-17B56496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5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17A2D-836E-5953-8FA4-9E1EDC42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87F992-802A-D4E0-AFA1-7FF5B431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F421CD-44D8-3F42-DE96-905A5121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BBEDE-3422-8F57-9FFC-651AE5DC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3A546-B349-8A6D-B73D-C5CF21C6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06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7E03D4-82F5-F88F-2ED4-BEEB542B3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95A2AB-B094-0ACE-E543-DA02E4C5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3A603C-0353-F12C-4043-47B757D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5AEE0-88FB-5350-FC6A-FF736E67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C0387-E50B-3E6C-7DDD-7E45751A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4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2291F-FCC0-8BFA-88E0-CDD54F2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0C1CA-6E8B-DA57-BC0F-45768CF3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62AA4-17B3-99EF-4363-63DD2F5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4E08AF-0023-CDB7-36E6-FF288E18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0D8FC-B56F-9B51-E8E9-81E67D73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7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8D19C-1FCC-ABF7-CD9F-27B45DAE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155091-AAD0-0E8E-6488-97557CF6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A45EA-3502-5B68-E1B6-3329FE4A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2EE5C-9FA3-ABC4-40FC-5C001BB1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93231-4AD5-3678-7966-5FAC512D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55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30D4A-E708-2A0E-2105-28087F6F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D07FE-DA77-28DD-C87B-89A44F02A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A1FB87-DA40-1ACD-8C7D-ADC44DAAC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C48BB1-22E3-3C52-F518-AD9BBC5B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E343BB-88E1-1495-C9B2-897CA463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3DD5C5-A851-C50A-E5DC-E3A9DB86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5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EEFE-1270-90A8-CC31-6E961811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9934C-A0D1-140F-7334-5E7CD0D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54FB86-BFFC-E3E6-9D7B-E619C2BDE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98698D-63CB-084B-B49E-E0157A70A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77B541-721C-3801-F1AF-BCEE86832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1A0A8B-E81C-B1DB-D622-127C1262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2F48A-DE4E-E503-BC8E-91410DB2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DC62BC-BB9B-DE83-C242-ED764C8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F7E7A-24A8-9A3D-8E8E-F25C115D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63ED15-00CA-9B22-FAC5-93F896CB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A0EC1C-312E-9FEC-07A1-69DE8929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007C22-C9A7-E414-1510-465CF81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49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3F47E-ED0E-D890-2172-31087608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65DD1-96A1-22C2-838C-17418466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B61555-D138-4F14-5C58-D37C54D0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B740C-0C44-9D58-6092-47D18320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FCCFF-76EF-E076-950E-F432E4D0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98C38B-B2C8-9B20-0BC8-8A4820A4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63A634-9085-5375-A5C6-7CE4D9C4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D12927-F541-515C-52AC-0E9BA3F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7153C2-8588-2A85-84FB-1738472E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55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62FDE-B1D6-724A-2561-53BDFF7D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2511B2-26BB-6726-CCB9-F0678CF5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40C50C-7D96-381A-D15B-68BE8B75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C8A425-DF69-51BF-518A-EABF19C8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3C83C-2964-C1AA-4EF0-138A7873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179349-83A9-3454-A361-68A73DA8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90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6D8514-DA64-C572-25A7-BC4DDE4B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0D5B53-60CB-941E-FEA1-A89EDC47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032CD-5C61-750F-D8F7-DD7A910C7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7B7F-5794-4D78-8774-F66399C2C1F5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2A41F-24CD-BD40-B36C-681504A34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D3D81-6E46-EA40-20EE-249CD2D9C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D7597-DE0B-4223-BF8E-5E3673F836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2EDCE-C4A3-30E3-D708-697D77C5BA0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71325" y="6687820"/>
            <a:ext cx="674687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700">
                <a:solidFill>
                  <a:srgbClr val="323C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2665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lium : Découvrez la bibliothèque Python open source">
            <a:extLst>
              <a:ext uri="{FF2B5EF4-FFF2-40B4-BE49-F238E27FC236}">
                <a16:creationId xmlns:a16="http://schemas.microsoft.com/office/drawing/2014/main" id="{0DEFB5B4-7383-2581-79E9-8CB0F402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4" y="343128"/>
            <a:ext cx="3127903" cy="171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vigateur - Icônes référencement et web gratuites">
            <a:extLst>
              <a:ext uri="{FF2B5EF4-FFF2-40B4-BE49-F238E27FC236}">
                <a16:creationId xmlns:a16="http://schemas.microsoft.com/office/drawing/2014/main" id="{71C69849-6621-8F9F-1910-7E3F6D12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49" y="4801236"/>
            <a:ext cx="1444095" cy="144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inting Interactive Worlds with Python's Tkinter: Unleash Your GUI Artistry">
            <a:extLst>
              <a:ext uri="{FF2B5EF4-FFF2-40B4-BE49-F238E27FC236}">
                <a16:creationId xmlns:a16="http://schemas.microsoft.com/office/drawing/2014/main" id="{9162DF34-4059-B6C9-320D-A0D6CC25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96" y="433705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gne Plus 3">
            <a:extLst>
              <a:ext uri="{FF2B5EF4-FFF2-40B4-BE49-F238E27FC236}">
                <a16:creationId xmlns:a16="http://schemas.microsoft.com/office/drawing/2014/main" id="{F64E4269-AF35-DEC4-4B24-53B9EB49EB51}"/>
              </a:ext>
            </a:extLst>
          </p:cNvPr>
          <p:cNvSpPr/>
          <p:nvPr/>
        </p:nvSpPr>
        <p:spPr>
          <a:xfrm>
            <a:off x="1735666" y="2979000"/>
            <a:ext cx="900000" cy="90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igne Plus 4">
            <a:extLst>
              <a:ext uri="{FF2B5EF4-FFF2-40B4-BE49-F238E27FC236}">
                <a16:creationId xmlns:a16="http://schemas.microsoft.com/office/drawing/2014/main" id="{E320D441-1095-2291-0385-53B1D9294617}"/>
              </a:ext>
            </a:extLst>
          </p:cNvPr>
          <p:cNvSpPr/>
          <p:nvPr/>
        </p:nvSpPr>
        <p:spPr>
          <a:xfrm>
            <a:off x="9089921" y="2979000"/>
            <a:ext cx="900000" cy="90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9490A6-96D3-53A7-CBC0-B569B65EDD25}"/>
              </a:ext>
            </a:extLst>
          </p:cNvPr>
          <p:cNvSpPr txBox="1"/>
          <p:nvPr/>
        </p:nvSpPr>
        <p:spPr>
          <a:xfrm>
            <a:off x="5000096" y="2649314"/>
            <a:ext cx="1273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/>
              <a:t>vs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023A02-7458-D6A1-ADE6-1790E247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357" y="269446"/>
            <a:ext cx="4467129" cy="2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2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8C7504-4033-41DA-4902-695E9E79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9" y="628506"/>
            <a:ext cx="11303581" cy="56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77C041-4DC8-BC63-32C5-DAE0E5C3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"/>
            <a:ext cx="9031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65F6903-1212-4A66-9A86-D7B59A4E2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58" t="7046" r="26673" b="7426"/>
          <a:stretch/>
        </p:blipFill>
        <p:spPr>
          <a:xfrm>
            <a:off x="0" y="0"/>
            <a:ext cx="4793785" cy="68519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C77BE6-4198-BF93-52D0-F32954AAE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08" t="8024" r="25605" b="7531"/>
          <a:stretch/>
        </p:blipFill>
        <p:spPr>
          <a:xfrm>
            <a:off x="7255933" y="0"/>
            <a:ext cx="4936067" cy="68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6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041FCA-69A0-43C1-CED8-8A6CEB8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45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BOURGUEIL Pierre</dc:creator>
  <cp:lastModifiedBy>Pierre BOURGUEIL</cp:lastModifiedBy>
  <cp:revision>1</cp:revision>
  <dcterms:created xsi:type="dcterms:W3CDTF">2024-06-07T09:05:28Z</dcterms:created>
  <dcterms:modified xsi:type="dcterms:W3CDTF">2024-06-15T18:38:10Z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412374-f6f6-4fae-ba25-1b3bc2c01dfe_Enabled">
    <vt:lpwstr>true</vt:lpwstr>
  </property>
  <property fmtid="{D5CDD505-2E9C-101B-9397-08002B2CF9AE}" pid="3" name="MSIP_Label_e6412374-f6f6-4fae-ba25-1b3bc2c01dfe_SetDate">
    <vt:lpwstr>2024-06-11T18:26:04Z</vt:lpwstr>
  </property>
  <property fmtid="{D5CDD505-2E9C-101B-9397-08002B2CF9AE}" pid="4" name="MSIP_Label_e6412374-f6f6-4fae-ba25-1b3bc2c01dfe_Method">
    <vt:lpwstr>Standard</vt:lpwstr>
  </property>
  <property fmtid="{D5CDD505-2E9C-101B-9397-08002B2CF9AE}" pid="5" name="MSIP_Label_e6412374-f6f6-4fae-ba25-1b3bc2c01dfe_Name">
    <vt:lpwstr>CONFIDENTIAL</vt:lpwstr>
  </property>
  <property fmtid="{D5CDD505-2E9C-101B-9397-08002B2CF9AE}" pid="6" name="MSIP_Label_e6412374-f6f6-4fae-ba25-1b3bc2c01dfe_SiteId">
    <vt:lpwstr>19843fff-dfd9-47f6-ac0c-6dafee40bd86</vt:lpwstr>
  </property>
  <property fmtid="{D5CDD505-2E9C-101B-9397-08002B2CF9AE}" pid="7" name="MSIP_Label_e6412374-f6f6-4fae-ba25-1b3bc2c01dfe_ActionId">
    <vt:lpwstr>75bcd45e-00f6-405d-81da-eb9f51e1cb8c</vt:lpwstr>
  </property>
  <property fmtid="{D5CDD505-2E9C-101B-9397-08002B2CF9AE}" pid="8" name="MSIP_Label_e6412374-f6f6-4fae-ba25-1b3bc2c01dfe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</vt:lpwstr>
  </property>
</Properties>
</file>