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4660"/>
  </p:normalViewPr>
  <p:slideViewPr>
    <p:cSldViewPr snapToGrid="0">
      <p:cViewPr>
        <p:scale>
          <a:sx n="100" d="100"/>
          <a:sy n="100" d="100"/>
        </p:scale>
        <p:origin x="-46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E5EEB-E648-A08D-E50F-AEB38C470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4DB15F-487C-3B6E-D205-3251785D6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8CCB-B9EB-97C3-7A8C-459739B3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C47-AD7F-4C8C-94EE-06A078FD6E0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7F337-23B0-D490-99C1-92F98668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8FFC3B-2821-04A7-8776-C6684E56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0CAF-3A65-4E75-AB96-0F569540A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61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0C32C-1BB0-C71C-5BA2-8D502DFC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58D790-8D5E-1EF6-4723-070C07E83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EA6A4-D6C7-7646-2B0C-268F57CA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C47-AD7F-4C8C-94EE-06A078FD6E0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9E28B2-A791-62C6-4668-8F968498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25ABA8-9DDF-5911-8D52-EBF6DFAA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0CAF-3A65-4E75-AB96-0F569540A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E6EC99-CD03-8840-FF6D-8C9A8B26B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867A47-F532-8189-5E86-4F79C93B1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CB6AB-8352-D968-305D-D1EC68D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C47-AD7F-4C8C-94EE-06A078FD6E0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2244BA-AF86-E4C8-6B40-BC7593CC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864181-F578-2508-DA6B-0389C49E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0CAF-3A65-4E75-AB96-0F569540A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11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2CAFC-D508-38D1-1AD0-BB5119F4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7AC8C-6E4A-CC36-9ED4-82201A76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1372A-8452-CF81-C20B-3B85B782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C47-AD7F-4C8C-94EE-06A078FD6E0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33494-958B-71C1-04EB-A7454461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E3AD6-F550-5F88-A598-DB93F9F4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0CAF-3A65-4E75-AB96-0F569540A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11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62CE0-C0D3-A731-09C4-0E4BA6A4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9FBF5D-2BAD-231D-7C30-505FF56F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CA59C-BEF8-C4D3-165D-83142D08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C47-AD7F-4C8C-94EE-06A078FD6E0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11BC77-98B2-3777-D9B5-0FC870D2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4372D-D738-8225-5634-EB0310AB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0CAF-3A65-4E75-AB96-0F569540A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2DC25-48E3-FDF0-9A0C-B8B4E177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D34CE-C352-7425-7B50-A2426EF63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8E5230-26B9-E0D4-3F67-EA87EE78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E7B081-1209-2CF8-2E97-A4551212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C47-AD7F-4C8C-94EE-06A078FD6E0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395B15-4072-DC46-1495-29112676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E3771F-51FA-482E-AD12-54AA5F75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0CAF-3A65-4E75-AB96-0F569540A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53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F726D-9FCF-508A-9D70-271C6D9B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2ED80D-1501-3E1A-6EA2-7720A7D9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C76858-A44F-D7C2-AFEB-10926802D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5ADCA9-AF1A-5556-5EED-522917E2F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68B804-835D-F76D-7324-57849836A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30765E-0E5E-0B97-57EF-666E0F02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C47-AD7F-4C8C-94EE-06A078FD6E0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9D2CEF-7EC7-A2DB-933A-A829672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84773F-31A2-35D5-2507-16A1F067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0CAF-3A65-4E75-AB96-0F569540A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4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5DC57-5651-29A9-31AB-54527500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E56EC8-C541-CF92-9BB8-967C0FD5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C47-AD7F-4C8C-94EE-06A078FD6E0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3D8547-F3C4-D3E2-BB4C-061BE018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E2EA68-8311-ADB7-1812-94D86322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0CAF-3A65-4E75-AB96-0F569540A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5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5FD3BD-BC85-492B-D3F1-87231BB4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C47-AD7F-4C8C-94EE-06A078FD6E0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155BC1-8C38-4876-E1A7-5B6F9059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C8DD81-1EDF-652D-99CA-279D5036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0CAF-3A65-4E75-AB96-0F569540A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3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D0644-A1E0-E096-D671-A5D75D56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D099FB-C213-3B99-8C4C-E6E80EB7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F7C8E7-7B51-7133-AF8F-060BB77F3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3C9D37-EAF3-0310-09DD-D46C6C20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C47-AD7F-4C8C-94EE-06A078FD6E0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521B5-3804-358E-B01B-C98316FB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493A5A-B52B-000F-7BA4-4FEBB4EE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0CAF-3A65-4E75-AB96-0F569540A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69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29679-9554-284A-879D-B837CD34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5DC31A-C6FE-AB4F-8DDE-D15DD0216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E5E56-E75C-2A7D-69D5-D8CCC5FF0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BF9F19-9A98-6089-F7A3-32A4665D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C47-AD7F-4C8C-94EE-06A078FD6E0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E8515-8E48-CDBC-9413-B9020A42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5DB1D9-879D-58D7-AC86-75A60780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0CAF-3A65-4E75-AB96-0F569540A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86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286474-2F47-9AD2-3537-55265D95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254D97-FC72-624B-7B56-03A0A040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A75AE-0EDB-D957-6A6F-2DD8AA56B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B23C47-AD7F-4C8C-94EE-06A078FD6E08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7A795E-2625-0306-E74D-EE3FA94A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B5EAE-9060-E314-9E32-46BE4475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60CAF-3A65-4E75-AB96-0F569540A8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0298B67-A72F-107F-02D9-F54D5773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67" y="0"/>
            <a:ext cx="6852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2EA3B-46A4-25D0-8C36-9D14C567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Monaco en PACA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CA13D-01C8-EB62-A7AB-8EFB345E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802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3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Monaco en PACA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 BOURGUEIL</dc:creator>
  <cp:lastModifiedBy>Pierre BOURGUEIL</cp:lastModifiedBy>
  <cp:revision>1</cp:revision>
  <dcterms:created xsi:type="dcterms:W3CDTF">2024-06-13T21:51:52Z</dcterms:created>
  <dcterms:modified xsi:type="dcterms:W3CDTF">2024-06-15T18:38:21Z</dcterms:modified>
</cp:coreProperties>
</file>