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5" r:id="rId3"/>
    <p:sldId id="264" r:id="rId4"/>
    <p:sldId id="263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A5E9D7-18C0-90E5-CD6B-C5939AF3EC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85C955C-2270-02BF-0103-BCA831703E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9AC72E-6CB7-2428-F8F7-0F3CC32F4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3173-06DA-4525-A80C-AF75C306EAF1}" type="datetimeFigureOut">
              <a:rPr lang="fr-FR" smtClean="0"/>
              <a:t>01/07/2024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7A87345-D9BB-9D6F-C6EA-EE85A60D1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54235E7-3AB9-5E88-EA1D-A85C601DB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0C254-AF03-48F5-9DED-4A0F95C37C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1937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67BD4F-07FE-4031-0D19-BDD3E1247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CA470B3-D05D-7042-A63E-798B14827C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00FE392-967E-617E-20B4-7FE58E212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3173-06DA-4525-A80C-AF75C306EAF1}" type="datetimeFigureOut">
              <a:rPr lang="fr-FR" smtClean="0"/>
              <a:t>01/07/2024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369F26E-4B51-FF66-4469-B5B7A574D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8661958-0907-10B9-7191-D970418E0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0C254-AF03-48F5-9DED-4A0F95C37C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5269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491FC74-0FCB-2AAD-87D5-E9A27DB6BB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E44BA9C-7331-8A8A-C73C-47C5E2C923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18D2AD7-9183-C408-03AC-4F988D303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3173-06DA-4525-A80C-AF75C306EAF1}" type="datetimeFigureOut">
              <a:rPr lang="fr-FR" smtClean="0"/>
              <a:t>01/07/2024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0029D9D-26DA-D6E8-181F-B13EAE70C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8A04E7E-3BB1-351E-6213-6EA91A685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0C254-AF03-48F5-9DED-4A0F95C37C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6542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5A35C0-DBEF-60F4-459E-995F816FE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B9ACE9D-37E9-4043-5594-D0B812604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50B7A92-5940-6601-F3D3-858BD53FE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3173-06DA-4525-A80C-AF75C306EAF1}" type="datetimeFigureOut">
              <a:rPr lang="fr-FR" smtClean="0"/>
              <a:t>01/07/2024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7F6EB28-C201-329F-258E-7F9AD955D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FC01390-1613-60B6-CA15-1E74A53B9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0C254-AF03-48F5-9DED-4A0F95C37C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048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02EAF0-0A69-C27D-2207-843E28898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4A49E11-BD81-B162-071E-166506F914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5C5D9A3-A28A-6A88-4661-CBC681309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3173-06DA-4525-A80C-AF75C306EAF1}" type="datetimeFigureOut">
              <a:rPr lang="fr-FR" smtClean="0"/>
              <a:t>01/07/2024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21ED4D7-CA4D-B95F-4130-5428203E4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084168D-8CFE-E019-024A-83EC9E6BA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0C254-AF03-48F5-9DED-4A0F95C37C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1381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1FABC3-3465-8AEC-BF12-54E896C5C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2D41BC-C264-F65D-BBDA-53A8FBA388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A0965CB-3583-53E2-38AC-4947C22C7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7F384B3-3BEB-0640-F507-4077A219F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3173-06DA-4525-A80C-AF75C306EAF1}" type="datetimeFigureOut">
              <a:rPr lang="fr-FR" smtClean="0"/>
              <a:t>01/07/2024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FCC347E-3FE8-46E5-364D-0A3DE124C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6868B30-096F-A856-A5AA-8D1955202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0C254-AF03-48F5-9DED-4A0F95C37C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2353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2AF5EE-9238-2EB3-48D1-4688DA2B6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4F7BBC5-D594-2525-5210-94C608411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8B1774D-8D9F-1468-CCD7-DFD32A27A8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2FCB09A-1B5F-9EEC-9B8E-E2525D7597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529FAB8-1E2E-CDB4-D15F-CA54CA5D32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9EEA670-0667-AA21-002F-EEEAF815D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3173-06DA-4525-A80C-AF75C306EAF1}" type="datetimeFigureOut">
              <a:rPr lang="fr-FR" smtClean="0"/>
              <a:t>01/07/2024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01476E2-11D9-52E2-FC30-25029AF02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FB01EFB-2FFA-2AD5-EAEE-DA64D96A3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0C254-AF03-48F5-9DED-4A0F95C37C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6109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716855-8700-F1A8-ABF5-D6439B3C2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331BDE5-EA92-620C-A4A8-988540DC4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3173-06DA-4525-A80C-AF75C306EAF1}" type="datetimeFigureOut">
              <a:rPr lang="fr-FR" smtClean="0"/>
              <a:t>01/07/2024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1D05E8E-BCD5-F6A2-D786-A2392E41A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1D0AB53-0CE3-D1C5-8857-1C46274F6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0C254-AF03-48F5-9DED-4A0F95C37C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9243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EF6798E-9D81-8D7D-E520-F2EE450C5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3173-06DA-4525-A80C-AF75C306EAF1}" type="datetimeFigureOut">
              <a:rPr lang="fr-FR" smtClean="0"/>
              <a:t>01/07/2024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1399A04-5146-9BF5-DCA5-217C1427A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9EFE1A1-A700-8C09-F8E0-73886E8C8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0C254-AF03-48F5-9DED-4A0F95C37C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2612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435246-7779-F93D-7E73-3DDEA6CC5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F5B0E4-8283-587A-CDAC-C9D8E2F44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4E9823A-D9CE-68B0-EDD5-6D38DA3075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EB555CB-A384-8492-179F-3B1E0F9AC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3173-06DA-4525-A80C-AF75C306EAF1}" type="datetimeFigureOut">
              <a:rPr lang="fr-FR" smtClean="0"/>
              <a:t>01/07/2024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9058B99-D8F3-E8CC-46EA-4167927C0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5510881-67EC-1F10-DD6C-547D3AF8B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0C254-AF03-48F5-9DED-4A0F95C37C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5458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210E92-E60B-893A-4B01-E09C7EACE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B9F6C02-B30A-A309-4E31-5ED167D9FB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6205051-47F9-8288-023D-948FD86B50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8953867-7789-BE8B-E9D4-0A8481378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3173-06DA-4525-A80C-AF75C306EAF1}" type="datetimeFigureOut">
              <a:rPr lang="fr-FR" smtClean="0"/>
              <a:t>01/07/2024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60B1ABC-B71E-8A2C-04BD-297D89B20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C444903-7923-A41C-4C34-A35F5D5CD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0C254-AF03-48F5-9DED-4A0F95C37C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1136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2F9BE4E-69E0-1015-7238-0247EB789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D9A9BBF-48FD-15DE-94CB-89336032CF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A904C65-969C-CA31-5838-1541F69D44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9C3173-06DA-4525-A80C-AF75C306EAF1}" type="datetimeFigureOut">
              <a:rPr lang="fr-FR" smtClean="0"/>
              <a:t>01/07/2024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67E482-AD7D-7AFD-3001-BF7C997370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AA9227F-DED5-174F-603D-7911D3D897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80C254-AF03-48F5-9DED-4A0F95C37CFA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025B353-102F-EF00-BF0C-68B662EDF3D2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771325" y="6751320"/>
            <a:ext cx="674687" cy="1066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fr-FR" sz="700">
                <a:solidFill>
                  <a:srgbClr val="323C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350933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s de Quadrillage Png – Téléchargement gratuit sur Freepik">
            <a:extLst>
              <a:ext uri="{FF2B5EF4-FFF2-40B4-BE49-F238E27FC236}">
                <a16:creationId xmlns:a16="http://schemas.microsoft.com/office/drawing/2014/main" id="{68B6B044-F247-7860-B386-EC454BC669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26" y="0"/>
            <a:ext cx="12195326" cy="8123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C1EE4BF-D472-CA20-E480-192D514C9E56}"/>
              </a:ext>
            </a:extLst>
          </p:cNvPr>
          <p:cNvSpPr/>
          <p:nvPr/>
        </p:nvSpPr>
        <p:spPr>
          <a:xfrm>
            <a:off x="2717800" y="901700"/>
            <a:ext cx="704850" cy="666750"/>
          </a:xfrm>
          <a:prstGeom prst="rect">
            <a:avLst/>
          </a:prstGeom>
          <a:solidFill>
            <a:srgbClr val="FFCDCD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835716-55ED-BCC3-C0D6-DD93D9AABD54}"/>
              </a:ext>
            </a:extLst>
          </p:cNvPr>
          <p:cNvSpPr/>
          <p:nvPr/>
        </p:nvSpPr>
        <p:spPr>
          <a:xfrm>
            <a:off x="3427730" y="1568450"/>
            <a:ext cx="704850" cy="666750"/>
          </a:xfrm>
          <a:prstGeom prst="rect">
            <a:avLst/>
          </a:prstGeom>
          <a:solidFill>
            <a:srgbClr val="FFCDCD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268D540-DBDE-E9F5-5CF8-4EB94D33F4AB}"/>
              </a:ext>
            </a:extLst>
          </p:cNvPr>
          <p:cNvSpPr/>
          <p:nvPr/>
        </p:nvSpPr>
        <p:spPr>
          <a:xfrm>
            <a:off x="4145915" y="2250440"/>
            <a:ext cx="704850" cy="666750"/>
          </a:xfrm>
          <a:prstGeom prst="rect">
            <a:avLst/>
          </a:prstGeom>
          <a:solidFill>
            <a:srgbClr val="FFCDCD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E83C00-3C7A-35FC-D1EB-1364B7A78BE2}"/>
              </a:ext>
            </a:extLst>
          </p:cNvPr>
          <p:cNvSpPr/>
          <p:nvPr/>
        </p:nvSpPr>
        <p:spPr>
          <a:xfrm>
            <a:off x="4141863" y="1568450"/>
            <a:ext cx="704850" cy="666750"/>
          </a:xfrm>
          <a:prstGeom prst="rect">
            <a:avLst/>
          </a:prstGeom>
          <a:solidFill>
            <a:srgbClr val="FFCDCD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C67163-019B-6E85-0FF1-1A2EAF650A16}"/>
              </a:ext>
            </a:extLst>
          </p:cNvPr>
          <p:cNvSpPr/>
          <p:nvPr/>
        </p:nvSpPr>
        <p:spPr>
          <a:xfrm>
            <a:off x="3426853" y="901700"/>
            <a:ext cx="704850" cy="666750"/>
          </a:xfrm>
          <a:prstGeom prst="rect">
            <a:avLst/>
          </a:prstGeom>
          <a:solidFill>
            <a:srgbClr val="FFCDCD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A89FAD-A9E4-A548-0629-74CA3A1D70DD}"/>
              </a:ext>
            </a:extLst>
          </p:cNvPr>
          <p:cNvSpPr/>
          <p:nvPr/>
        </p:nvSpPr>
        <p:spPr>
          <a:xfrm>
            <a:off x="4862981" y="2250440"/>
            <a:ext cx="704850" cy="666750"/>
          </a:xfrm>
          <a:prstGeom prst="rect">
            <a:avLst/>
          </a:prstGeom>
          <a:solidFill>
            <a:srgbClr val="FFCDCD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4B1C862-A884-F41B-A83F-0584C22AD57E}"/>
              </a:ext>
            </a:extLst>
          </p:cNvPr>
          <p:cNvSpPr/>
          <p:nvPr/>
        </p:nvSpPr>
        <p:spPr>
          <a:xfrm>
            <a:off x="4857901" y="2924576"/>
            <a:ext cx="704850" cy="666750"/>
          </a:xfrm>
          <a:prstGeom prst="rect">
            <a:avLst/>
          </a:prstGeom>
          <a:solidFill>
            <a:srgbClr val="FFCDCD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CA09A5-4A58-D089-9F26-4695EF02473E}"/>
              </a:ext>
            </a:extLst>
          </p:cNvPr>
          <p:cNvSpPr/>
          <p:nvPr/>
        </p:nvSpPr>
        <p:spPr>
          <a:xfrm>
            <a:off x="5567831" y="2922270"/>
            <a:ext cx="704850" cy="666750"/>
          </a:xfrm>
          <a:prstGeom prst="rect">
            <a:avLst/>
          </a:prstGeom>
          <a:solidFill>
            <a:srgbClr val="FFCDCD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5DD1ECE-308E-D688-42CE-E34B9C39E05A}"/>
              </a:ext>
            </a:extLst>
          </p:cNvPr>
          <p:cNvSpPr/>
          <p:nvPr/>
        </p:nvSpPr>
        <p:spPr>
          <a:xfrm>
            <a:off x="5567831" y="3598712"/>
            <a:ext cx="704850" cy="666750"/>
          </a:xfrm>
          <a:prstGeom prst="rect">
            <a:avLst/>
          </a:prstGeom>
          <a:solidFill>
            <a:srgbClr val="FFCDCD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AF40DB0-ED81-743F-48C1-F01C1C4AC739}"/>
              </a:ext>
            </a:extLst>
          </p:cNvPr>
          <p:cNvSpPr/>
          <p:nvPr/>
        </p:nvSpPr>
        <p:spPr>
          <a:xfrm>
            <a:off x="6279817" y="3613484"/>
            <a:ext cx="704850" cy="666750"/>
          </a:xfrm>
          <a:prstGeom prst="rect">
            <a:avLst/>
          </a:prstGeom>
          <a:solidFill>
            <a:srgbClr val="FFCDCD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7E55A6-D8F0-1B95-E691-1B232D0CCAE2}"/>
              </a:ext>
            </a:extLst>
          </p:cNvPr>
          <p:cNvSpPr/>
          <p:nvPr/>
        </p:nvSpPr>
        <p:spPr>
          <a:xfrm>
            <a:off x="6986723" y="3613484"/>
            <a:ext cx="704850" cy="666750"/>
          </a:xfrm>
          <a:prstGeom prst="rect">
            <a:avLst/>
          </a:prstGeom>
          <a:solidFill>
            <a:srgbClr val="FFCDCD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EC144FA-69BF-55AA-8CB3-8B858F2F5ACD}"/>
              </a:ext>
            </a:extLst>
          </p:cNvPr>
          <p:cNvSpPr/>
          <p:nvPr/>
        </p:nvSpPr>
        <p:spPr>
          <a:xfrm>
            <a:off x="6996883" y="4280234"/>
            <a:ext cx="704850" cy="666750"/>
          </a:xfrm>
          <a:prstGeom prst="rect">
            <a:avLst/>
          </a:prstGeom>
          <a:solidFill>
            <a:srgbClr val="FFCDCD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9F327E1-7852-F7FC-9155-07B05982F5BE}"/>
              </a:ext>
            </a:extLst>
          </p:cNvPr>
          <p:cNvSpPr/>
          <p:nvPr/>
        </p:nvSpPr>
        <p:spPr>
          <a:xfrm>
            <a:off x="7703789" y="4278162"/>
            <a:ext cx="704850" cy="666750"/>
          </a:xfrm>
          <a:prstGeom prst="rect">
            <a:avLst/>
          </a:prstGeom>
          <a:solidFill>
            <a:srgbClr val="FFCDCD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F9AA1B-6DC9-230C-D618-286C3FD11E0C}"/>
              </a:ext>
            </a:extLst>
          </p:cNvPr>
          <p:cNvSpPr/>
          <p:nvPr/>
        </p:nvSpPr>
        <p:spPr>
          <a:xfrm>
            <a:off x="7709837" y="4946984"/>
            <a:ext cx="704850" cy="666750"/>
          </a:xfrm>
          <a:prstGeom prst="rect">
            <a:avLst/>
          </a:prstGeom>
          <a:solidFill>
            <a:srgbClr val="FFCDCD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03C17D6-E7DE-9C68-DE00-AB6FD438A2B1}"/>
              </a:ext>
            </a:extLst>
          </p:cNvPr>
          <p:cNvSpPr/>
          <p:nvPr/>
        </p:nvSpPr>
        <p:spPr>
          <a:xfrm>
            <a:off x="8416743" y="4946984"/>
            <a:ext cx="704850" cy="666750"/>
          </a:xfrm>
          <a:prstGeom prst="rect">
            <a:avLst/>
          </a:prstGeom>
          <a:solidFill>
            <a:srgbClr val="FFCDCD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51949B9-40FF-A2F0-6ACA-0FE2A66F433D}"/>
              </a:ext>
            </a:extLst>
          </p:cNvPr>
          <p:cNvSpPr/>
          <p:nvPr/>
        </p:nvSpPr>
        <p:spPr>
          <a:xfrm>
            <a:off x="8413719" y="5613734"/>
            <a:ext cx="704850" cy="666750"/>
          </a:xfrm>
          <a:prstGeom prst="rect">
            <a:avLst/>
          </a:prstGeom>
          <a:solidFill>
            <a:srgbClr val="FFCDCD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67A7F05-CE3E-5BAA-2273-64F4A871CA88}"/>
              </a:ext>
            </a:extLst>
          </p:cNvPr>
          <p:cNvSpPr/>
          <p:nvPr/>
        </p:nvSpPr>
        <p:spPr>
          <a:xfrm>
            <a:off x="9122681" y="5631514"/>
            <a:ext cx="704850" cy="666750"/>
          </a:xfrm>
          <a:prstGeom prst="rect">
            <a:avLst/>
          </a:prstGeom>
          <a:solidFill>
            <a:srgbClr val="FFCDCD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D60E8332-AFD0-3750-C18A-3106038DF0D7}"/>
              </a:ext>
            </a:extLst>
          </p:cNvPr>
          <p:cNvCxnSpPr/>
          <p:nvPr/>
        </p:nvCxnSpPr>
        <p:spPr>
          <a:xfrm>
            <a:off x="3073400" y="1168400"/>
            <a:ext cx="6273800" cy="48387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Signe de multiplication 20">
            <a:extLst>
              <a:ext uri="{FF2B5EF4-FFF2-40B4-BE49-F238E27FC236}">
                <a16:creationId xmlns:a16="http://schemas.microsoft.com/office/drawing/2014/main" id="{09434537-FDE5-9144-E141-69B1B55E91FD}"/>
              </a:ext>
            </a:extLst>
          </p:cNvPr>
          <p:cNvSpPr/>
          <p:nvPr/>
        </p:nvSpPr>
        <p:spPr>
          <a:xfrm>
            <a:off x="3173976" y="1182275"/>
            <a:ext cx="504000" cy="504000"/>
          </a:xfrm>
          <a:prstGeom prst="mathMultiply">
            <a:avLst>
              <a:gd name="adj1" fmla="val 7456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Signe de multiplication 21">
            <a:extLst>
              <a:ext uri="{FF2B5EF4-FFF2-40B4-BE49-F238E27FC236}">
                <a16:creationId xmlns:a16="http://schemas.microsoft.com/office/drawing/2014/main" id="{080FAB52-9DB5-FE6C-BA98-6B3D0C5268AB}"/>
              </a:ext>
            </a:extLst>
          </p:cNvPr>
          <p:cNvSpPr/>
          <p:nvPr/>
        </p:nvSpPr>
        <p:spPr>
          <a:xfrm>
            <a:off x="3889863" y="1738820"/>
            <a:ext cx="504000" cy="504000"/>
          </a:xfrm>
          <a:prstGeom prst="mathMultiply">
            <a:avLst>
              <a:gd name="adj1" fmla="val 7456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Signe de multiplication 22">
            <a:extLst>
              <a:ext uri="{FF2B5EF4-FFF2-40B4-BE49-F238E27FC236}">
                <a16:creationId xmlns:a16="http://schemas.microsoft.com/office/drawing/2014/main" id="{BA24B057-BFF4-06D3-F1A0-BE6E40804FC0}"/>
              </a:ext>
            </a:extLst>
          </p:cNvPr>
          <p:cNvSpPr/>
          <p:nvPr/>
        </p:nvSpPr>
        <p:spPr>
          <a:xfrm>
            <a:off x="4605901" y="2287226"/>
            <a:ext cx="504000" cy="504000"/>
          </a:xfrm>
          <a:prstGeom prst="mathMultiply">
            <a:avLst>
              <a:gd name="adj1" fmla="val 7456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Signe de multiplication 23">
            <a:extLst>
              <a:ext uri="{FF2B5EF4-FFF2-40B4-BE49-F238E27FC236}">
                <a16:creationId xmlns:a16="http://schemas.microsoft.com/office/drawing/2014/main" id="{7BB1BC50-6560-ECFA-D551-5776FC77EF2B}"/>
              </a:ext>
            </a:extLst>
          </p:cNvPr>
          <p:cNvSpPr/>
          <p:nvPr/>
        </p:nvSpPr>
        <p:spPr>
          <a:xfrm>
            <a:off x="5313291" y="2846872"/>
            <a:ext cx="504000" cy="504000"/>
          </a:xfrm>
          <a:prstGeom prst="mathMultiply">
            <a:avLst>
              <a:gd name="adj1" fmla="val 7456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Signe de multiplication 24">
            <a:extLst>
              <a:ext uri="{FF2B5EF4-FFF2-40B4-BE49-F238E27FC236}">
                <a16:creationId xmlns:a16="http://schemas.microsoft.com/office/drawing/2014/main" id="{433C2201-CA2A-9B58-7033-C1C9C80874D7}"/>
              </a:ext>
            </a:extLst>
          </p:cNvPr>
          <p:cNvSpPr/>
          <p:nvPr/>
        </p:nvSpPr>
        <p:spPr>
          <a:xfrm>
            <a:off x="6021709" y="3383843"/>
            <a:ext cx="504000" cy="504000"/>
          </a:xfrm>
          <a:prstGeom prst="mathMultiply">
            <a:avLst>
              <a:gd name="adj1" fmla="val 7456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Signe de multiplication 25">
            <a:extLst>
              <a:ext uri="{FF2B5EF4-FFF2-40B4-BE49-F238E27FC236}">
                <a16:creationId xmlns:a16="http://schemas.microsoft.com/office/drawing/2014/main" id="{F95DF635-A424-4B59-6B86-B0D772BECF20}"/>
              </a:ext>
            </a:extLst>
          </p:cNvPr>
          <p:cNvSpPr/>
          <p:nvPr/>
        </p:nvSpPr>
        <p:spPr>
          <a:xfrm>
            <a:off x="6735358" y="3937334"/>
            <a:ext cx="504000" cy="504000"/>
          </a:xfrm>
          <a:prstGeom prst="mathMultiply">
            <a:avLst>
              <a:gd name="adj1" fmla="val 7456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Signe de multiplication 28">
            <a:extLst>
              <a:ext uri="{FF2B5EF4-FFF2-40B4-BE49-F238E27FC236}">
                <a16:creationId xmlns:a16="http://schemas.microsoft.com/office/drawing/2014/main" id="{B8FEC149-3F5B-EBC8-5599-682CE67B8BDC}"/>
              </a:ext>
            </a:extLst>
          </p:cNvPr>
          <p:cNvSpPr/>
          <p:nvPr/>
        </p:nvSpPr>
        <p:spPr>
          <a:xfrm>
            <a:off x="7452757" y="4489784"/>
            <a:ext cx="504000" cy="504000"/>
          </a:xfrm>
          <a:prstGeom prst="mathMultiply">
            <a:avLst>
              <a:gd name="adj1" fmla="val 7456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Signe de multiplication 29">
            <a:extLst>
              <a:ext uri="{FF2B5EF4-FFF2-40B4-BE49-F238E27FC236}">
                <a16:creationId xmlns:a16="http://schemas.microsoft.com/office/drawing/2014/main" id="{A78DAE24-3C9F-0342-0317-B222F3BEA2BA}"/>
              </a:ext>
            </a:extLst>
          </p:cNvPr>
          <p:cNvSpPr/>
          <p:nvPr/>
        </p:nvSpPr>
        <p:spPr>
          <a:xfrm>
            <a:off x="8150853" y="5028359"/>
            <a:ext cx="504000" cy="504000"/>
          </a:xfrm>
          <a:prstGeom prst="mathMultiply">
            <a:avLst>
              <a:gd name="adj1" fmla="val 7456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Signe de multiplication 30">
            <a:extLst>
              <a:ext uri="{FF2B5EF4-FFF2-40B4-BE49-F238E27FC236}">
                <a16:creationId xmlns:a16="http://schemas.microsoft.com/office/drawing/2014/main" id="{EE18AD86-4951-2AC7-E3A6-8FFBD496F22F}"/>
              </a:ext>
            </a:extLst>
          </p:cNvPr>
          <p:cNvSpPr/>
          <p:nvPr/>
        </p:nvSpPr>
        <p:spPr>
          <a:xfrm>
            <a:off x="8869884" y="5584475"/>
            <a:ext cx="504000" cy="504000"/>
          </a:xfrm>
          <a:prstGeom prst="mathMultiply">
            <a:avLst>
              <a:gd name="adj1" fmla="val 7456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2889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s de Quadrillage Png – Téléchargement gratuit sur Freepik">
            <a:extLst>
              <a:ext uri="{FF2B5EF4-FFF2-40B4-BE49-F238E27FC236}">
                <a16:creationId xmlns:a16="http://schemas.microsoft.com/office/drawing/2014/main" id="{68B6B044-F247-7860-B386-EC454BC669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1" y="-1"/>
            <a:ext cx="12195326" cy="8123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ED66C5C-8537-1ECE-8144-6DC07EF458A7}"/>
              </a:ext>
            </a:extLst>
          </p:cNvPr>
          <p:cNvSpPr/>
          <p:nvPr/>
        </p:nvSpPr>
        <p:spPr>
          <a:xfrm>
            <a:off x="6990751" y="2247421"/>
            <a:ext cx="704850" cy="666750"/>
          </a:xfrm>
          <a:prstGeom prst="rect">
            <a:avLst/>
          </a:prstGeom>
          <a:solidFill>
            <a:srgbClr val="FFCDCD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FD336F-4088-508A-A2EF-1CA987D231AA}"/>
              </a:ext>
            </a:extLst>
          </p:cNvPr>
          <p:cNvSpPr/>
          <p:nvPr/>
        </p:nvSpPr>
        <p:spPr>
          <a:xfrm>
            <a:off x="6985000" y="1574920"/>
            <a:ext cx="704850" cy="666750"/>
          </a:xfrm>
          <a:prstGeom prst="rect">
            <a:avLst/>
          </a:prstGeom>
          <a:solidFill>
            <a:srgbClr val="FFCDCD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464734A-EFD8-0F91-EC98-B955FE20F884}"/>
              </a:ext>
            </a:extLst>
          </p:cNvPr>
          <p:cNvSpPr/>
          <p:nvPr/>
        </p:nvSpPr>
        <p:spPr>
          <a:xfrm>
            <a:off x="6274399" y="1575347"/>
            <a:ext cx="704850" cy="666750"/>
          </a:xfrm>
          <a:prstGeom prst="rect">
            <a:avLst/>
          </a:prstGeom>
          <a:solidFill>
            <a:srgbClr val="FFCDCD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C49C02-40DB-1813-8B49-7BFC20476C9B}"/>
              </a:ext>
            </a:extLst>
          </p:cNvPr>
          <p:cNvSpPr/>
          <p:nvPr/>
        </p:nvSpPr>
        <p:spPr>
          <a:xfrm>
            <a:off x="6274399" y="2247421"/>
            <a:ext cx="704850" cy="666750"/>
          </a:xfrm>
          <a:prstGeom prst="rect">
            <a:avLst/>
          </a:prstGeom>
          <a:solidFill>
            <a:srgbClr val="FFCDCD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7853B5-3502-10DC-DB63-950DB80B380B}"/>
              </a:ext>
            </a:extLst>
          </p:cNvPr>
          <p:cNvSpPr/>
          <p:nvPr/>
        </p:nvSpPr>
        <p:spPr>
          <a:xfrm>
            <a:off x="6274399" y="2930163"/>
            <a:ext cx="704850" cy="666750"/>
          </a:xfrm>
          <a:prstGeom prst="rect">
            <a:avLst/>
          </a:prstGeom>
          <a:solidFill>
            <a:srgbClr val="FFCDCD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728CC95-D71C-AB92-FFDE-423ACB6B9397}"/>
              </a:ext>
            </a:extLst>
          </p:cNvPr>
          <p:cNvSpPr/>
          <p:nvPr/>
        </p:nvSpPr>
        <p:spPr>
          <a:xfrm>
            <a:off x="6990751" y="2934177"/>
            <a:ext cx="704850" cy="666750"/>
          </a:xfrm>
          <a:prstGeom prst="rect">
            <a:avLst/>
          </a:prstGeom>
          <a:solidFill>
            <a:srgbClr val="FFCDCD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0383885-AA41-7D5B-3E97-2A21191330E5}"/>
              </a:ext>
            </a:extLst>
          </p:cNvPr>
          <p:cNvSpPr/>
          <p:nvPr/>
        </p:nvSpPr>
        <p:spPr>
          <a:xfrm>
            <a:off x="7698462" y="2925673"/>
            <a:ext cx="704850" cy="666750"/>
          </a:xfrm>
          <a:prstGeom prst="rect">
            <a:avLst/>
          </a:prstGeom>
          <a:solidFill>
            <a:srgbClr val="FFCDCD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3092B71-6984-345E-A80E-4DC514C4A7E0}"/>
              </a:ext>
            </a:extLst>
          </p:cNvPr>
          <p:cNvSpPr/>
          <p:nvPr/>
        </p:nvSpPr>
        <p:spPr>
          <a:xfrm>
            <a:off x="7698462" y="2251435"/>
            <a:ext cx="704850" cy="666750"/>
          </a:xfrm>
          <a:prstGeom prst="rect">
            <a:avLst/>
          </a:prstGeom>
          <a:solidFill>
            <a:srgbClr val="FFCDCD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4B4ABBB-AA2A-F797-2E29-C7D03D90FDBA}"/>
              </a:ext>
            </a:extLst>
          </p:cNvPr>
          <p:cNvSpPr/>
          <p:nvPr/>
        </p:nvSpPr>
        <p:spPr>
          <a:xfrm>
            <a:off x="7698686" y="1587321"/>
            <a:ext cx="704850" cy="666750"/>
          </a:xfrm>
          <a:prstGeom prst="rect">
            <a:avLst/>
          </a:prstGeom>
          <a:solidFill>
            <a:srgbClr val="FFCDCD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A4165D3B-8E12-448E-6C6D-AF326586CF77}"/>
              </a:ext>
            </a:extLst>
          </p:cNvPr>
          <p:cNvCxnSpPr>
            <a:cxnSpLocks/>
          </p:cNvCxnSpPr>
          <p:nvPr/>
        </p:nvCxnSpPr>
        <p:spPr>
          <a:xfrm>
            <a:off x="2242686" y="1886552"/>
            <a:ext cx="5043638" cy="58714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D60E8332-AFD0-3750-C18A-3106038DF0D7}"/>
              </a:ext>
            </a:extLst>
          </p:cNvPr>
          <p:cNvCxnSpPr>
            <a:cxnSpLocks/>
          </p:cNvCxnSpPr>
          <p:nvPr/>
        </p:nvCxnSpPr>
        <p:spPr>
          <a:xfrm>
            <a:off x="7286324" y="2473693"/>
            <a:ext cx="2060876" cy="353340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Signe de multiplication 17">
            <a:extLst>
              <a:ext uri="{FF2B5EF4-FFF2-40B4-BE49-F238E27FC236}">
                <a16:creationId xmlns:a16="http://schemas.microsoft.com/office/drawing/2014/main" id="{44F59A22-B4C9-AC4F-94A7-77D59B51F705}"/>
              </a:ext>
            </a:extLst>
          </p:cNvPr>
          <p:cNvSpPr/>
          <p:nvPr/>
        </p:nvSpPr>
        <p:spPr>
          <a:xfrm>
            <a:off x="6022819" y="1335321"/>
            <a:ext cx="504000" cy="504000"/>
          </a:xfrm>
          <a:prstGeom prst="mathMultiply">
            <a:avLst>
              <a:gd name="adj1" fmla="val 7456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Signe de multiplication 18">
            <a:extLst>
              <a:ext uri="{FF2B5EF4-FFF2-40B4-BE49-F238E27FC236}">
                <a16:creationId xmlns:a16="http://schemas.microsoft.com/office/drawing/2014/main" id="{0059633B-BF70-A676-1F53-4848EFCCEBF0}"/>
              </a:ext>
            </a:extLst>
          </p:cNvPr>
          <p:cNvSpPr/>
          <p:nvPr/>
        </p:nvSpPr>
        <p:spPr>
          <a:xfrm>
            <a:off x="6736505" y="1312917"/>
            <a:ext cx="504000" cy="504000"/>
          </a:xfrm>
          <a:prstGeom prst="mathMultiply">
            <a:avLst>
              <a:gd name="adj1" fmla="val 7456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Signe de multiplication 19">
            <a:extLst>
              <a:ext uri="{FF2B5EF4-FFF2-40B4-BE49-F238E27FC236}">
                <a16:creationId xmlns:a16="http://schemas.microsoft.com/office/drawing/2014/main" id="{8577D5CE-5B96-383A-A230-D1A3540C461F}"/>
              </a:ext>
            </a:extLst>
          </p:cNvPr>
          <p:cNvSpPr/>
          <p:nvPr/>
        </p:nvSpPr>
        <p:spPr>
          <a:xfrm>
            <a:off x="7434345" y="1335321"/>
            <a:ext cx="504000" cy="504000"/>
          </a:xfrm>
          <a:prstGeom prst="mathMultiply">
            <a:avLst>
              <a:gd name="adj1" fmla="val 7456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Signe de multiplication 21">
            <a:extLst>
              <a:ext uri="{FF2B5EF4-FFF2-40B4-BE49-F238E27FC236}">
                <a16:creationId xmlns:a16="http://schemas.microsoft.com/office/drawing/2014/main" id="{EEC08684-F616-1589-F172-611B7425F3F7}"/>
              </a:ext>
            </a:extLst>
          </p:cNvPr>
          <p:cNvSpPr/>
          <p:nvPr/>
        </p:nvSpPr>
        <p:spPr>
          <a:xfrm>
            <a:off x="8166199" y="1322920"/>
            <a:ext cx="504000" cy="504000"/>
          </a:xfrm>
          <a:prstGeom prst="mathMultiply">
            <a:avLst>
              <a:gd name="adj1" fmla="val 7456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Signe de multiplication 22">
            <a:extLst>
              <a:ext uri="{FF2B5EF4-FFF2-40B4-BE49-F238E27FC236}">
                <a16:creationId xmlns:a16="http://schemas.microsoft.com/office/drawing/2014/main" id="{D8F7D881-24E7-1B55-B05B-997FBFCAA54F}"/>
              </a:ext>
            </a:extLst>
          </p:cNvPr>
          <p:cNvSpPr/>
          <p:nvPr/>
        </p:nvSpPr>
        <p:spPr>
          <a:xfrm>
            <a:off x="8148488" y="2668821"/>
            <a:ext cx="504000" cy="504000"/>
          </a:xfrm>
          <a:prstGeom prst="mathMultiply">
            <a:avLst>
              <a:gd name="adj1" fmla="val 7456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Signe de multiplication 23">
            <a:extLst>
              <a:ext uri="{FF2B5EF4-FFF2-40B4-BE49-F238E27FC236}">
                <a16:creationId xmlns:a16="http://schemas.microsoft.com/office/drawing/2014/main" id="{99F24739-1A25-CFAE-026B-34BD8853A691}"/>
              </a:ext>
            </a:extLst>
          </p:cNvPr>
          <p:cNvSpPr/>
          <p:nvPr/>
        </p:nvSpPr>
        <p:spPr>
          <a:xfrm>
            <a:off x="8148488" y="3342700"/>
            <a:ext cx="504000" cy="504000"/>
          </a:xfrm>
          <a:prstGeom prst="mathMultiply">
            <a:avLst>
              <a:gd name="adj1" fmla="val 7456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Signe de multiplication 25">
            <a:extLst>
              <a:ext uri="{FF2B5EF4-FFF2-40B4-BE49-F238E27FC236}">
                <a16:creationId xmlns:a16="http://schemas.microsoft.com/office/drawing/2014/main" id="{99013B10-7CFD-7416-FA7F-99912761B18B}"/>
              </a:ext>
            </a:extLst>
          </p:cNvPr>
          <p:cNvSpPr/>
          <p:nvPr/>
        </p:nvSpPr>
        <p:spPr>
          <a:xfrm>
            <a:off x="6751750" y="3348927"/>
            <a:ext cx="504000" cy="504000"/>
          </a:xfrm>
          <a:prstGeom prst="mathMultiply">
            <a:avLst>
              <a:gd name="adj1" fmla="val 7456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Signe de multiplication 32">
            <a:extLst>
              <a:ext uri="{FF2B5EF4-FFF2-40B4-BE49-F238E27FC236}">
                <a16:creationId xmlns:a16="http://schemas.microsoft.com/office/drawing/2014/main" id="{8D20DE9E-20F5-B014-26D5-2CB09C527A81}"/>
              </a:ext>
            </a:extLst>
          </p:cNvPr>
          <p:cNvSpPr/>
          <p:nvPr/>
        </p:nvSpPr>
        <p:spPr>
          <a:xfrm>
            <a:off x="7455103" y="2668821"/>
            <a:ext cx="504000" cy="504000"/>
          </a:xfrm>
          <a:prstGeom prst="mathMultiply">
            <a:avLst>
              <a:gd name="adj1" fmla="val 7456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Signe de multiplication 33">
            <a:extLst>
              <a:ext uri="{FF2B5EF4-FFF2-40B4-BE49-F238E27FC236}">
                <a16:creationId xmlns:a16="http://schemas.microsoft.com/office/drawing/2014/main" id="{A5A47364-5BE7-1386-2768-24FA3B76AE0F}"/>
              </a:ext>
            </a:extLst>
          </p:cNvPr>
          <p:cNvSpPr/>
          <p:nvPr/>
        </p:nvSpPr>
        <p:spPr>
          <a:xfrm>
            <a:off x="6728680" y="2664178"/>
            <a:ext cx="504000" cy="504000"/>
          </a:xfrm>
          <a:prstGeom prst="mathMultiply">
            <a:avLst>
              <a:gd name="adj1" fmla="val 7456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Signe de multiplication 34">
            <a:extLst>
              <a:ext uri="{FF2B5EF4-FFF2-40B4-BE49-F238E27FC236}">
                <a16:creationId xmlns:a16="http://schemas.microsoft.com/office/drawing/2014/main" id="{CDDF9EC4-91F5-02E0-BDA1-CFA81E4EE116}"/>
              </a:ext>
            </a:extLst>
          </p:cNvPr>
          <p:cNvSpPr/>
          <p:nvPr/>
        </p:nvSpPr>
        <p:spPr>
          <a:xfrm>
            <a:off x="7460950" y="3356415"/>
            <a:ext cx="504000" cy="504000"/>
          </a:xfrm>
          <a:prstGeom prst="mathMultiply">
            <a:avLst>
              <a:gd name="adj1" fmla="val 7456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Signe de multiplication 35">
            <a:extLst>
              <a:ext uri="{FF2B5EF4-FFF2-40B4-BE49-F238E27FC236}">
                <a16:creationId xmlns:a16="http://schemas.microsoft.com/office/drawing/2014/main" id="{6D906C3F-3CB1-2D64-DED6-CD5FD728C064}"/>
              </a:ext>
            </a:extLst>
          </p:cNvPr>
          <p:cNvSpPr/>
          <p:nvPr/>
        </p:nvSpPr>
        <p:spPr>
          <a:xfrm>
            <a:off x="6025223" y="2662171"/>
            <a:ext cx="504000" cy="504000"/>
          </a:xfrm>
          <a:prstGeom prst="mathMultiply">
            <a:avLst>
              <a:gd name="adj1" fmla="val 7456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Signe de multiplication 36">
            <a:extLst>
              <a:ext uri="{FF2B5EF4-FFF2-40B4-BE49-F238E27FC236}">
                <a16:creationId xmlns:a16="http://schemas.microsoft.com/office/drawing/2014/main" id="{A6B63C19-2611-3725-DD28-A1CEE2CC1E5B}"/>
              </a:ext>
            </a:extLst>
          </p:cNvPr>
          <p:cNvSpPr/>
          <p:nvPr/>
        </p:nvSpPr>
        <p:spPr>
          <a:xfrm>
            <a:off x="6019314" y="2000977"/>
            <a:ext cx="504000" cy="504000"/>
          </a:xfrm>
          <a:prstGeom prst="mathMultiply">
            <a:avLst>
              <a:gd name="adj1" fmla="val 7456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Signe de multiplication 37">
            <a:extLst>
              <a:ext uri="{FF2B5EF4-FFF2-40B4-BE49-F238E27FC236}">
                <a16:creationId xmlns:a16="http://schemas.microsoft.com/office/drawing/2014/main" id="{91DFDF7C-C07A-4CC0-D042-3BDD11CF180C}"/>
              </a:ext>
            </a:extLst>
          </p:cNvPr>
          <p:cNvSpPr/>
          <p:nvPr/>
        </p:nvSpPr>
        <p:spPr>
          <a:xfrm>
            <a:off x="6739474" y="2000062"/>
            <a:ext cx="504000" cy="504000"/>
          </a:xfrm>
          <a:prstGeom prst="mathMultiply">
            <a:avLst>
              <a:gd name="adj1" fmla="val 7456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Signe de multiplication 38">
            <a:extLst>
              <a:ext uri="{FF2B5EF4-FFF2-40B4-BE49-F238E27FC236}">
                <a16:creationId xmlns:a16="http://schemas.microsoft.com/office/drawing/2014/main" id="{0FAA13A6-0C4D-ED17-D616-DACB514A8BC0}"/>
              </a:ext>
            </a:extLst>
          </p:cNvPr>
          <p:cNvSpPr/>
          <p:nvPr/>
        </p:nvSpPr>
        <p:spPr>
          <a:xfrm>
            <a:off x="8166199" y="2012387"/>
            <a:ext cx="504000" cy="504000"/>
          </a:xfrm>
          <a:prstGeom prst="mathMultiply">
            <a:avLst>
              <a:gd name="adj1" fmla="val 7456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Signe de multiplication 39">
            <a:extLst>
              <a:ext uri="{FF2B5EF4-FFF2-40B4-BE49-F238E27FC236}">
                <a16:creationId xmlns:a16="http://schemas.microsoft.com/office/drawing/2014/main" id="{772EF286-A51A-4935-5AD1-179747FCC922}"/>
              </a:ext>
            </a:extLst>
          </p:cNvPr>
          <p:cNvSpPr/>
          <p:nvPr/>
        </p:nvSpPr>
        <p:spPr>
          <a:xfrm>
            <a:off x="7444255" y="1989670"/>
            <a:ext cx="504000" cy="504000"/>
          </a:xfrm>
          <a:prstGeom prst="mathMultiply">
            <a:avLst>
              <a:gd name="adj1" fmla="val 7456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Signe de multiplication 40">
            <a:extLst>
              <a:ext uri="{FF2B5EF4-FFF2-40B4-BE49-F238E27FC236}">
                <a16:creationId xmlns:a16="http://schemas.microsoft.com/office/drawing/2014/main" id="{9AB48699-53D5-F448-C34C-A8DD885F108B}"/>
              </a:ext>
            </a:extLst>
          </p:cNvPr>
          <p:cNvSpPr/>
          <p:nvPr/>
        </p:nvSpPr>
        <p:spPr>
          <a:xfrm>
            <a:off x="6025223" y="3342700"/>
            <a:ext cx="504000" cy="504000"/>
          </a:xfrm>
          <a:prstGeom prst="mathMultiply">
            <a:avLst>
              <a:gd name="adj1" fmla="val 7456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3472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s de Quadrillage Png – Téléchargement gratuit sur Freepik">
            <a:extLst>
              <a:ext uri="{FF2B5EF4-FFF2-40B4-BE49-F238E27FC236}">
                <a16:creationId xmlns:a16="http://schemas.microsoft.com/office/drawing/2014/main" id="{68B6B044-F247-7860-B386-EC454BC669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5326" cy="8123723"/>
          </a:xfrm>
          <a:prstGeom prst="rect">
            <a:avLst/>
          </a:prstGeom>
          <a:solidFill>
            <a:srgbClr val="00B050"/>
          </a:solidFill>
        </p:spPr>
      </p:pic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D60E8332-AFD0-3750-C18A-3106038DF0D7}"/>
              </a:ext>
            </a:extLst>
          </p:cNvPr>
          <p:cNvCxnSpPr/>
          <p:nvPr/>
        </p:nvCxnSpPr>
        <p:spPr>
          <a:xfrm>
            <a:off x="3073400" y="1168400"/>
            <a:ext cx="6273800" cy="48387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" name="Connecteur droit 1">
            <a:extLst>
              <a:ext uri="{FF2B5EF4-FFF2-40B4-BE49-F238E27FC236}">
                <a16:creationId xmlns:a16="http://schemas.microsoft.com/office/drawing/2014/main" id="{D0FC4C5A-DBE4-A013-0DC2-C96E759358B1}"/>
              </a:ext>
            </a:extLst>
          </p:cNvPr>
          <p:cNvCxnSpPr/>
          <p:nvPr/>
        </p:nvCxnSpPr>
        <p:spPr>
          <a:xfrm>
            <a:off x="3933465" y="169226"/>
            <a:ext cx="6273800" cy="483870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Flèche : double flèche horizontale 5">
            <a:extLst>
              <a:ext uri="{FF2B5EF4-FFF2-40B4-BE49-F238E27FC236}">
                <a16:creationId xmlns:a16="http://schemas.microsoft.com/office/drawing/2014/main" id="{A42AAFF4-594A-7CF0-7D0A-11711FE27382}"/>
              </a:ext>
            </a:extLst>
          </p:cNvPr>
          <p:cNvSpPr/>
          <p:nvPr/>
        </p:nvSpPr>
        <p:spPr>
          <a:xfrm rot="7822171">
            <a:off x="2674216" y="2186123"/>
            <a:ext cx="726005" cy="251231"/>
          </a:xfrm>
          <a:prstGeom prst="leftRightArrow">
            <a:avLst>
              <a:gd name="adj1" fmla="val 15046"/>
              <a:gd name="adj2" fmla="val 45392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57BBFD90-4D26-2E87-D957-9D9616995207}"/>
              </a:ext>
            </a:extLst>
          </p:cNvPr>
          <p:cNvCxnSpPr/>
          <p:nvPr/>
        </p:nvCxnSpPr>
        <p:spPr>
          <a:xfrm>
            <a:off x="2225146" y="2179796"/>
            <a:ext cx="6273800" cy="483870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Flèche : double flèche horizontale 7">
            <a:extLst>
              <a:ext uri="{FF2B5EF4-FFF2-40B4-BE49-F238E27FC236}">
                <a16:creationId xmlns:a16="http://schemas.microsoft.com/office/drawing/2014/main" id="{FC5B886E-5EA4-E109-DFF9-C8E5F7540896}"/>
              </a:ext>
            </a:extLst>
          </p:cNvPr>
          <p:cNvSpPr/>
          <p:nvPr/>
        </p:nvSpPr>
        <p:spPr>
          <a:xfrm rot="7822171">
            <a:off x="2275888" y="1767252"/>
            <a:ext cx="1280748" cy="251231"/>
          </a:xfrm>
          <a:prstGeom prst="leftRightArrow">
            <a:avLst>
              <a:gd name="adj1" fmla="val 15046"/>
              <a:gd name="adj2" fmla="val 45392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70C0"/>
              </a:solidFill>
            </a:endParaRPr>
          </a:p>
        </p:txBody>
      </p:sp>
      <p:sp>
        <p:nvSpPr>
          <p:cNvPr id="9" name="Flèche : double flèche horizontale 8">
            <a:extLst>
              <a:ext uri="{FF2B5EF4-FFF2-40B4-BE49-F238E27FC236}">
                <a16:creationId xmlns:a16="http://schemas.microsoft.com/office/drawing/2014/main" id="{AF139150-433B-FEFB-79CC-099C86741F64}"/>
              </a:ext>
            </a:extLst>
          </p:cNvPr>
          <p:cNvSpPr/>
          <p:nvPr/>
        </p:nvSpPr>
        <p:spPr>
          <a:xfrm rot="10800000">
            <a:off x="1301739" y="1198000"/>
            <a:ext cx="726005" cy="251231"/>
          </a:xfrm>
          <a:prstGeom prst="leftRightArrow">
            <a:avLst>
              <a:gd name="adj1" fmla="val 15046"/>
              <a:gd name="adj2" fmla="val 45392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2AAB2A6-E3E1-A0F2-5D9A-A6D34D67A154}"/>
              </a:ext>
            </a:extLst>
          </p:cNvPr>
          <p:cNvSpPr txBox="1"/>
          <p:nvPr/>
        </p:nvSpPr>
        <p:spPr>
          <a:xfrm>
            <a:off x="1288314" y="908649"/>
            <a:ext cx="770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200m</a:t>
            </a: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76B60D45-1F8C-B110-6356-0ACC2615F42D}"/>
              </a:ext>
            </a:extLst>
          </p:cNvPr>
          <p:cNvCxnSpPr/>
          <p:nvPr/>
        </p:nvCxnSpPr>
        <p:spPr>
          <a:xfrm>
            <a:off x="2639393" y="1536477"/>
            <a:ext cx="6273800" cy="483870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Flèche : double flèche horizontale 10">
            <a:extLst>
              <a:ext uri="{FF2B5EF4-FFF2-40B4-BE49-F238E27FC236}">
                <a16:creationId xmlns:a16="http://schemas.microsoft.com/office/drawing/2014/main" id="{038AC6DF-36C5-801F-AB5F-840688550625}"/>
              </a:ext>
            </a:extLst>
          </p:cNvPr>
          <p:cNvSpPr/>
          <p:nvPr/>
        </p:nvSpPr>
        <p:spPr>
          <a:xfrm rot="7822171">
            <a:off x="3143741" y="1628467"/>
            <a:ext cx="726005" cy="251231"/>
          </a:xfrm>
          <a:prstGeom prst="leftRightArrow">
            <a:avLst>
              <a:gd name="adj1" fmla="val 15046"/>
              <a:gd name="adj2" fmla="val 45392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2B47E9F7-336A-8CC7-1080-2658308520EB}"/>
              </a:ext>
            </a:extLst>
          </p:cNvPr>
          <p:cNvCxnSpPr/>
          <p:nvPr/>
        </p:nvCxnSpPr>
        <p:spPr>
          <a:xfrm>
            <a:off x="3108918" y="978821"/>
            <a:ext cx="6273800" cy="483870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Flèche : double flèche horizontale 15">
            <a:extLst>
              <a:ext uri="{FF2B5EF4-FFF2-40B4-BE49-F238E27FC236}">
                <a16:creationId xmlns:a16="http://schemas.microsoft.com/office/drawing/2014/main" id="{8C2E69E4-4DE2-E87C-769A-9DD25AAC5133}"/>
              </a:ext>
            </a:extLst>
          </p:cNvPr>
          <p:cNvSpPr/>
          <p:nvPr/>
        </p:nvSpPr>
        <p:spPr>
          <a:xfrm rot="7822171">
            <a:off x="3607005" y="1056455"/>
            <a:ext cx="726005" cy="251231"/>
          </a:xfrm>
          <a:prstGeom prst="leftRightArrow">
            <a:avLst>
              <a:gd name="adj1" fmla="val 15046"/>
              <a:gd name="adj2" fmla="val 45392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368EF486-C056-1FA0-3E0B-C326CE002D29}"/>
              </a:ext>
            </a:extLst>
          </p:cNvPr>
          <p:cNvCxnSpPr/>
          <p:nvPr/>
        </p:nvCxnSpPr>
        <p:spPr>
          <a:xfrm>
            <a:off x="3572182" y="406809"/>
            <a:ext cx="6273800" cy="483870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Flèche : double flèche horizontale 17">
            <a:extLst>
              <a:ext uri="{FF2B5EF4-FFF2-40B4-BE49-F238E27FC236}">
                <a16:creationId xmlns:a16="http://schemas.microsoft.com/office/drawing/2014/main" id="{903DFD45-992B-775C-E247-A4497FFC44CA}"/>
              </a:ext>
            </a:extLst>
          </p:cNvPr>
          <p:cNvSpPr/>
          <p:nvPr/>
        </p:nvSpPr>
        <p:spPr>
          <a:xfrm rot="7822171">
            <a:off x="3124927" y="760688"/>
            <a:ext cx="1280748" cy="251231"/>
          </a:xfrm>
          <a:prstGeom prst="leftRightArrow">
            <a:avLst>
              <a:gd name="adj1" fmla="val 15046"/>
              <a:gd name="adj2" fmla="val 45392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Flèche : double flèche horizontale 22">
            <a:extLst>
              <a:ext uri="{FF2B5EF4-FFF2-40B4-BE49-F238E27FC236}">
                <a16:creationId xmlns:a16="http://schemas.microsoft.com/office/drawing/2014/main" id="{71DF3259-C8DE-FA18-240A-ECA00B2BC572}"/>
              </a:ext>
            </a:extLst>
          </p:cNvPr>
          <p:cNvSpPr/>
          <p:nvPr/>
        </p:nvSpPr>
        <p:spPr>
          <a:xfrm rot="7822171">
            <a:off x="4091011" y="500817"/>
            <a:ext cx="726005" cy="251231"/>
          </a:xfrm>
          <a:prstGeom prst="leftRightArrow">
            <a:avLst>
              <a:gd name="adj1" fmla="val 15046"/>
              <a:gd name="adj2" fmla="val 45392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843A52B4-9015-153A-6AAA-E3A537DFC27B}"/>
              </a:ext>
            </a:extLst>
          </p:cNvPr>
          <p:cNvSpPr txBox="1"/>
          <p:nvPr/>
        </p:nvSpPr>
        <p:spPr>
          <a:xfrm>
            <a:off x="2809282" y="936268"/>
            <a:ext cx="602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C7F611A6-6F2E-B296-4AD8-F9A0BF32475C}"/>
              </a:ext>
            </a:extLst>
          </p:cNvPr>
          <p:cNvSpPr txBox="1"/>
          <p:nvPr/>
        </p:nvSpPr>
        <p:spPr>
          <a:xfrm>
            <a:off x="2031821" y="1892867"/>
            <a:ext cx="602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B8C86FBE-98F7-B636-E5B7-F9C8D5F44668}"/>
              </a:ext>
            </a:extLst>
          </p:cNvPr>
          <p:cNvSpPr txBox="1"/>
          <p:nvPr/>
        </p:nvSpPr>
        <p:spPr>
          <a:xfrm>
            <a:off x="3698355" y="-57312"/>
            <a:ext cx="602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8602A51D-FE05-7161-941B-C3DC1BDCC1C9}"/>
              </a:ext>
            </a:extLst>
          </p:cNvPr>
          <p:cNvSpPr txBox="1"/>
          <p:nvPr/>
        </p:nvSpPr>
        <p:spPr>
          <a:xfrm>
            <a:off x="2405778" y="1225284"/>
            <a:ext cx="602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A891487A-B34F-13A5-AD89-D95530B1B021}"/>
              </a:ext>
            </a:extLst>
          </p:cNvPr>
          <p:cNvSpPr txBox="1"/>
          <p:nvPr/>
        </p:nvSpPr>
        <p:spPr>
          <a:xfrm>
            <a:off x="2988754" y="615038"/>
            <a:ext cx="602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0359A8EB-0156-945D-C4AA-A82BC4A6AB2F}"/>
              </a:ext>
            </a:extLst>
          </p:cNvPr>
          <p:cNvSpPr txBox="1"/>
          <p:nvPr/>
        </p:nvSpPr>
        <p:spPr>
          <a:xfrm>
            <a:off x="3338921" y="173166"/>
            <a:ext cx="602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34" name="Flèche : double flèche horizontale 33">
            <a:extLst>
              <a:ext uri="{FF2B5EF4-FFF2-40B4-BE49-F238E27FC236}">
                <a16:creationId xmlns:a16="http://schemas.microsoft.com/office/drawing/2014/main" id="{BA5A2C06-6F9D-1121-621B-856B2D83AF15}"/>
              </a:ext>
            </a:extLst>
          </p:cNvPr>
          <p:cNvSpPr/>
          <p:nvPr/>
        </p:nvSpPr>
        <p:spPr>
          <a:xfrm rot="10800000">
            <a:off x="879561" y="3869555"/>
            <a:ext cx="1280748" cy="251231"/>
          </a:xfrm>
          <a:prstGeom prst="leftRightArrow">
            <a:avLst>
              <a:gd name="adj1" fmla="val 15046"/>
              <a:gd name="adj2" fmla="val 45392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70C0"/>
              </a:solidFill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CD86127F-7E3E-BF82-E383-9E6A32AA9225}"/>
              </a:ext>
            </a:extLst>
          </p:cNvPr>
          <p:cNvSpPr txBox="1"/>
          <p:nvPr/>
        </p:nvSpPr>
        <p:spPr>
          <a:xfrm>
            <a:off x="594507" y="3587750"/>
            <a:ext cx="1734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Buffer distance</a:t>
            </a:r>
          </a:p>
        </p:txBody>
      </p:sp>
    </p:spTree>
    <p:extLst>
      <p:ext uri="{BB962C8B-B14F-4D97-AF65-F5344CB8AC3E}">
        <p14:creationId xmlns:p14="http://schemas.microsoft.com/office/powerpoint/2010/main" val="995135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s de Quadrillage Png – Téléchargement gratuit sur Freepik">
            <a:extLst>
              <a:ext uri="{FF2B5EF4-FFF2-40B4-BE49-F238E27FC236}">
                <a16:creationId xmlns:a16="http://schemas.microsoft.com/office/drawing/2014/main" id="{68B6B044-F247-7860-B386-EC454BC669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1" y="-1"/>
            <a:ext cx="12195326" cy="8123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ED66C5C-8537-1ECE-8144-6DC07EF458A7}"/>
              </a:ext>
            </a:extLst>
          </p:cNvPr>
          <p:cNvSpPr/>
          <p:nvPr/>
        </p:nvSpPr>
        <p:spPr>
          <a:xfrm>
            <a:off x="6990751" y="2247421"/>
            <a:ext cx="704850" cy="666750"/>
          </a:xfrm>
          <a:prstGeom prst="rect">
            <a:avLst/>
          </a:prstGeom>
          <a:solidFill>
            <a:srgbClr val="FFCDCD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FD336F-4088-508A-A2EF-1CA987D231AA}"/>
              </a:ext>
            </a:extLst>
          </p:cNvPr>
          <p:cNvSpPr/>
          <p:nvPr/>
        </p:nvSpPr>
        <p:spPr>
          <a:xfrm>
            <a:off x="6985000" y="1574920"/>
            <a:ext cx="704850" cy="666750"/>
          </a:xfrm>
          <a:prstGeom prst="rect">
            <a:avLst/>
          </a:prstGeom>
          <a:solidFill>
            <a:srgbClr val="FFCDCD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464734A-EFD8-0F91-EC98-B955FE20F884}"/>
              </a:ext>
            </a:extLst>
          </p:cNvPr>
          <p:cNvSpPr/>
          <p:nvPr/>
        </p:nvSpPr>
        <p:spPr>
          <a:xfrm>
            <a:off x="6274399" y="1575347"/>
            <a:ext cx="704850" cy="666750"/>
          </a:xfrm>
          <a:prstGeom prst="rect">
            <a:avLst/>
          </a:prstGeom>
          <a:solidFill>
            <a:srgbClr val="FFCDCD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C49C02-40DB-1813-8B49-7BFC20476C9B}"/>
              </a:ext>
            </a:extLst>
          </p:cNvPr>
          <p:cNvSpPr/>
          <p:nvPr/>
        </p:nvSpPr>
        <p:spPr>
          <a:xfrm>
            <a:off x="6274399" y="2247421"/>
            <a:ext cx="704850" cy="666750"/>
          </a:xfrm>
          <a:prstGeom prst="rect">
            <a:avLst/>
          </a:prstGeom>
          <a:solidFill>
            <a:srgbClr val="FFCDCD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7853B5-3502-10DC-DB63-950DB80B380B}"/>
              </a:ext>
            </a:extLst>
          </p:cNvPr>
          <p:cNvSpPr/>
          <p:nvPr/>
        </p:nvSpPr>
        <p:spPr>
          <a:xfrm>
            <a:off x="6274399" y="2930163"/>
            <a:ext cx="704850" cy="666750"/>
          </a:xfrm>
          <a:prstGeom prst="rect">
            <a:avLst/>
          </a:prstGeom>
          <a:solidFill>
            <a:srgbClr val="FFCDCD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728CC95-D71C-AB92-FFDE-423ACB6B9397}"/>
              </a:ext>
            </a:extLst>
          </p:cNvPr>
          <p:cNvSpPr/>
          <p:nvPr/>
        </p:nvSpPr>
        <p:spPr>
          <a:xfrm>
            <a:off x="6990751" y="2934177"/>
            <a:ext cx="704850" cy="666750"/>
          </a:xfrm>
          <a:prstGeom prst="rect">
            <a:avLst/>
          </a:prstGeom>
          <a:solidFill>
            <a:srgbClr val="FFCDCD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0383885-AA41-7D5B-3E97-2A21191330E5}"/>
              </a:ext>
            </a:extLst>
          </p:cNvPr>
          <p:cNvSpPr/>
          <p:nvPr/>
        </p:nvSpPr>
        <p:spPr>
          <a:xfrm>
            <a:off x="7698462" y="2925673"/>
            <a:ext cx="704850" cy="666750"/>
          </a:xfrm>
          <a:prstGeom prst="rect">
            <a:avLst/>
          </a:prstGeom>
          <a:solidFill>
            <a:srgbClr val="FFCDCD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3092B71-6984-345E-A80E-4DC514C4A7E0}"/>
              </a:ext>
            </a:extLst>
          </p:cNvPr>
          <p:cNvSpPr/>
          <p:nvPr/>
        </p:nvSpPr>
        <p:spPr>
          <a:xfrm>
            <a:off x="7698462" y="2251435"/>
            <a:ext cx="704850" cy="666750"/>
          </a:xfrm>
          <a:prstGeom prst="rect">
            <a:avLst/>
          </a:prstGeom>
          <a:solidFill>
            <a:srgbClr val="FFCDCD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4B4ABBB-AA2A-F797-2E29-C7D03D90FDBA}"/>
              </a:ext>
            </a:extLst>
          </p:cNvPr>
          <p:cNvSpPr/>
          <p:nvPr/>
        </p:nvSpPr>
        <p:spPr>
          <a:xfrm>
            <a:off x="7698686" y="1587321"/>
            <a:ext cx="704850" cy="666750"/>
          </a:xfrm>
          <a:prstGeom prst="rect">
            <a:avLst/>
          </a:prstGeom>
          <a:solidFill>
            <a:srgbClr val="FFCDCD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Signe de multiplication 33">
            <a:extLst>
              <a:ext uri="{FF2B5EF4-FFF2-40B4-BE49-F238E27FC236}">
                <a16:creationId xmlns:a16="http://schemas.microsoft.com/office/drawing/2014/main" id="{A5A47364-5BE7-1386-2768-24FA3B76AE0F}"/>
              </a:ext>
            </a:extLst>
          </p:cNvPr>
          <p:cNvSpPr/>
          <p:nvPr/>
        </p:nvSpPr>
        <p:spPr>
          <a:xfrm>
            <a:off x="6728680" y="2664178"/>
            <a:ext cx="504000" cy="504000"/>
          </a:xfrm>
          <a:prstGeom prst="mathMultiply">
            <a:avLst>
              <a:gd name="adj1" fmla="val 7456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Signe de multiplication 37">
            <a:extLst>
              <a:ext uri="{FF2B5EF4-FFF2-40B4-BE49-F238E27FC236}">
                <a16:creationId xmlns:a16="http://schemas.microsoft.com/office/drawing/2014/main" id="{91DFDF7C-C07A-4CC0-D042-3BDD11CF180C}"/>
              </a:ext>
            </a:extLst>
          </p:cNvPr>
          <p:cNvSpPr/>
          <p:nvPr/>
        </p:nvSpPr>
        <p:spPr>
          <a:xfrm>
            <a:off x="6739474" y="2000062"/>
            <a:ext cx="504000" cy="504000"/>
          </a:xfrm>
          <a:prstGeom prst="mathMultiply">
            <a:avLst>
              <a:gd name="adj1" fmla="val 7456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Signe de multiplication 39">
            <a:extLst>
              <a:ext uri="{FF2B5EF4-FFF2-40B4-BE49-F238E27FC236}">
                <a16:creationId xmlns:a16="http://schemas.microsoft.com/office/drawing/2014/main" id="{772EF286-A51A-4935-5AD1-179747FCC922}"/>
              </a:ext>
            </a:extLst>
          </p:cNvPr>
          <p:cNvSpPr/>
          <p:nvPr/>
        </p:nvSpPr>
        <p:spPr>
          <a:xfrm>
            <a:off x="7444255" y="1989670"/>
            <a:ext cx="504000" cy="504000"/>
          </a:xfrm>
          <a:prstGeom prst="mathMultiply">
            <a:avLst>
              <a:gd name="adj1" fmla="val 7456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Flèche : double flèche horizontale 1">
            <a:extLst>
              <a:ext uri="{FF2B5EF4-FFF2-40B4-BE49-F238E27FC236}">
                <a16:creationId xmlns:a16="http://schemas.microsoft.com/office/drawing/2014/main" id="{6FE65C70-A7D5-2D31-A242-FE7B5A08892E}"/>
              </a:ext>
            </a:extLst>
          </p:cNvPr>
          <p:cNvSpPr/>
          <p:nvPr/>
        </p:nvSpPr>
        <p:spPr>
          <a:xfrm rot="13204142">
            <a:off x="6187849" y="1949186"/>
            <a:ext cx="1280748" cy="251231"/>
          </a:xfrm>
          <a:prstGeom prst="leftRightArrow">
            <a:avLst>
              <a:gd name="adj1" fmla="val 15046"/>
              <a:gd name="adj2" fmla="val 45392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70C0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2158AFD-0BD7-D92C-2B69-1A450A898BDE}"/>
              </a:ext>
            </a:extLst>
          </p:cNvPr>
          <p:cNvSpPr txBox="1"/>
          <p:nvPr/>
        </p:nvSpPr>
        <p:spPr>
          <a:xfrm>
            <a:off x="594507" y="3587750"/>
            <a:ext cx="1734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Buffer distance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49368B-FA77-805C-B405-F7FB26A13166}"/>
              </a:ext>
            </a:extLst>
          </p:cNvPr>
          <p:cNvSpPr/>
          <p:nvPr/>
        </p:nvSpPr>
        <p:spPr>
          <a:xfrm>
            <a:off x="6277223" y="900804"/>
            <a:ext cx="704850" cy="666750"/>
          </a:xfrm>
          <a:prstGeom prst="rect">
            <a:avLst/>
          </a:prstGeom>
          <a:solidFill>
            <a:srgbClr val="FFCDCD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816FD85-CC36-26B4-BF6B-76C4A0B2B56D}"/>
              </a:ext>
            </a:extLst>
          </p:cNvPr>
          <p:cNvSpPr/>
          <p:nvPr/>
        </p:nvSpPr>
        <p:spPr>
          <a:xfrm>
            <a:off x="6993017" y="900327"/>
            <a:ext cx="704850" cy="666750"/>
          </a:xfrm>
          <a:prstGeom prst="rect">
            <a:avLst/>
          </a:prstGeom>
          <a:solidFill>
            <a:srgbClr val="FFCDCD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2A91B80-D644-9F4B-41FD-33B7B81D9CFB}"/>
              </a:ext>
            </a:extLst>
          </p:cNvPr>
          <p:cNvSpPr/>
          <p:nvPr/>
        </p:nvSpPr>
        <p:spPr>
          <a:xfrm>
            <a:off x="7704113" y="899143"/>
            <a:ext cx="704850" cy="666750"/>
          </a:xfrm>
          <a:prstGeom prst="rect">
            <a:avLst/>
          </a:prstGeom>
          <a:solidFill>
            <a:srgbClr val="FFCDCD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EAFCF7C-C0F0-6FD4-C9EC-A8F3EC156548}"/>
              </a:ext>
            </a:extLst>
          </p:cNvPr>
          <p:cNvSpPr/>
          <p:nvPr/>
        </p:nvSpPr>
        <p:spPr>
          <a:xfrm>
            <a:off x="8417042" y="1592479"/>
            <a:ext cx="704850" cy="666750"/>
          </a:xfrm>
          <a:prstGeom prst="rect">
            <a:avLst/>
          </a:prstGeom>
          <a:solidFill>
            <a:srgbClr val="FFCDCD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32CC6D3-D955-D99C-0C13-97AD01A9119C}"/>
              </a:ext>
            </a:extLst>
          </p:cNvPr>
          <p:cNvSpPr/>
          <p:nvPr/>
        </p:nvSpPr>
        <p:spPr>
          <a:xfrm>
            <a:off x="8416715" y="2256657"/>
            <a:ext cx="704850" cy="666750"/>
          </a:xfrm>
          <a:prstGeom prst="rect">
            <a:avLst/>
          </a:prstGeom>
          <a:solidFill>
            <a:srgbClr val="FFCDCD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779F173-5197-EF29-4ED9-6FBF4931D0F8}"/>
              </a:ext>
            </a:extLst>
          </p:cNvPr>
          <p:cNvSpPr/>
          <p:nvPr/>
        </p:nvSpPr>
        <p:spPr>
          <a:xfrm>
            <a:off x="6995768" y="3622930"/>
            <a:ext cx="704850" cy="666750"/>
          </a:xfrm>
          <a:prstGeom prst="rect">
            <a:avLst/>
          </a:prstGeom>
          <a:solidFill>
            <a:srgbClr val="FFCDCD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8BC0492-00A8-DBCB-CE41-49BE9964BC73}"/>
              </a:ext>
            </a:extLst>
          </p:cNvPr>
          <p:cNvSpPr/>
          <p:nvPr/>
        </p:nvSpPr>
        <p:spPr>
          <a:xfrm>
            <a:off x="6275516" y="3614125"/>
            <a:ext cx="704850" cy="666750"/>
          </a:xfrm>
          <a:prstGeom prst="rect">
            <a:avLst/>
          </a:prstGeom>
          <a:solidFill>
            <a:srgbClr val="FFCDCD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BF5D32E-816E-CB8F-E3B9-8A3E7964F594}"/>
              </a:ext>
            </a:extLst>
          </p:cNvPr>
          <p:cNvSpPr/>
          <p:nvPr/>
        </p:nvSpPr>
        <p:spPr>
          <a:xfrm>
            <a:off x="5565436" y="1575863"/>
            <a:ext cx="704850" cy="666750"/>
          </a:xfrm>
          <a:prstGeom prst="rect">
            <a:avLst/>
          </a:prstGeom>
          <a:solidFill>
            <a:srgbClr val="FFCDCD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BD4AB5C-84E7-822A-68C7-22483D4560D2}"/>
              </a:ext>
            </a:extLst>
          </p:cNvPr>
          <p:cNvSpPr/>
          <p:nvPr/>
        </p:nvSpPr>
        <p:spPr>
          <a:xfrm>
            <a:off x="5564389" y="2251538"/>
            <a:ext cx="704850" cy="666750"/>
          </a:xfrm>
          <a:prstGeom prst="rect">
            <a:avLst/>
          </a:prstGeom>
          <a:solidFill>
            <a:srgbClr val="FFCDCD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8EE8CC7-CF4E-58AB-D388-527D14E6C75B}"/>
              </a:ext>
            </a:extLst>
          </p:cNvPr>
          <p:cNvSpPr/>
          <p:nvPr/>
        </p:nvSpPr>
        <p:spPr>
          <a:xfrm>
            <a:off x="5562831" y="2924879"/>
            <a:ext cx="704850" cy="666750"/>
          </a:xfrm>
          <a:prstGeom prst="rect">
            <a:avLst/>
          </a:prstGeom>
          <a:solidFill>
            <a:srgbClr val="FFCDCD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A4165D3B-8E12-448E-6C6D-AF326586CF77}"/>
              </a:ext>
            </a:extLst>
          </p:cNvPr>
          <p:cNvCxnSpPr>
            <a:cxnSpLocks/>
          </p:cNvCxnSpPr>
          <p:nvPr/>
        </p:nvCxnSpPr>
        <p:spPr>
          <a:xfrm>
            <a:off x="2242686" y="1886552"/>
            <a:ext cx="5043638" cy="58714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Signe de multiplication 36">
            <a:extLst>
              <a:ext uri="{FF2B5EF4-FFF2-40B4-BE49-F238E27FC236}">
                <a16:creationId xmlns:a16="http://schemas.microsoft.com/office/drawing/2014/main" id="{A6B63C19-2611-3725-DD28-A1CEE2CC1E5B}"/>
              </a:ext>
            </a:extLst>
          </p:cNvPr>
          <p:cNvSpPr/>
          <p:nvPr/>
        </p:nvSpPr>
        <p:spPr>
          <a:xfrm>
            <a:off x="6019314" y="2000977"/>
            <a:ext cx="504000" cy="504000"/>
          </a:xfrm>
          <a:prstGeom prst="mathMultiply">
            <a:avLst>
              <a:gd name="adj1" fmla="val 7456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Signe de multiplication 35">
            <a:extLst>
              <a:ext uri="{FF2B5EF4-FFF2-40B4-BE49-F238E27FC236}">
                <a16:creationId xmlns:a16="http://schemas.microsoft.com/office/drawing/2014/main" id="{6D906C3F-3CB1-2D64-DED6-CD5FD728C064}"/>
              </a:ext>
            </a:extLst>
          </p:cNvPr>
          <p:cNvSpPr/>
          <p:nvPr/>
        </p:nvSpPr>
        <p:spPr>
          <a:xfrm>
            <a:off x="6025223" y="2662171"/>
            <a:ext cx="504000" cy="504000"/>
          </a:xfrm>
          <a:prstGeom prst="mathMultiply">
            <a:avLst>
              <a:gd name="adj1" fmla="val 7456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Signe de multiplication 17">
            <a:extLst>
              <a:ext uri="{FF2B5EF4-FFF2-40B4-BE49-F238E27FC236}">
                <a16:creationId xmlns:a16="http://schemas.microsoft.com/office/drawing/2014/main" id="{44F59A22-B4C9-AC4F-94A7-77D59B51F705}"/>
              </a:ext>
            </a:extLst>
          </p:cNvPr>
          <p:cNvSpPr/>
          <p:nvPr/>
        </p:nvSpPr>
        <p:spPr>
          <a:xfrm>
            <a:off x="6022819" y="1335321"/>
            <a:ext cx="504000" cy="504000"/>
          </a:xfrm>
          <a:prstGeom prst="mathMultiply">
            <a:avLst>
              <a:gd name="adj1" fmla="val 745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Signe de multiplication 40">
            <a:extLst>
              <a:ext uri="{FF2B5EF4-FFF2-40B4-BE49-F238E27FC236}">
                <a16:creationId xmlns:a16="http://schemas.microsoft.com/office/drawing/2014/main" id="{9AB48699-53D5-F448-C34C-A8DD885F108B}"/>
              </a:ext>
            </a:extLst>
          </p:cNvPr>
          <p:cNvSpPr/>
          <p:nvPr/>
        </p:nvSpPr>
        <p:spPr>
          <a:xfrm>
            <a:off x="6025223" y="3342700"/>
            <a:ext cx="504000" cy="504000"/>
          </a:xfrm>
          <a:prstGeom prst="mathMultiply">
            <a:avLst>
              <a:gd name="adj1" fmla="val 745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Signe de multiplication 25">
            <a:extLst>
              <a:ext uri="{FF2B5EF4-FFF2-40B4-BE49-F238E27FC236}">
                <a16:creationId xmlns:a16="http://schemas.microsoft.com/office/drawing/2014/main" id="{99013B10-7CFD-7416-FA7F-99912761B18B}"/>
              </a:ext>
            </a:extLst>
          </p:cNvPr>
          <p:cNvSpPr/>
          <p:nvPr/>
        </p:nvSpPr>
        <p:spPr>
          <a:xfrm>
            <a:off x="6751750" y="3348927"/>
            <a:ext cx="504000" cy="504000"/>
          </a:xfrm>
          <a:prstGeom prst="mathMultiply">
            <a:avLst>
              <a:gd name="adj1" fmla="val 7456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Signe de multiplication 34">
            <a:extLst>
              <a:ext uri="{FF2B5EF4-FFF2-40B4-BE49-F238E27FC236}">
                <a16:creationId xmlns:a16="http://schemas.microsoft.com/office/drawing/2014/main" id="{CDDF9EC4-91F5-02E0-BDA1-CFA81E4EE116}"/>
              </a:ext>
            </a:extLst>
          </p:cNvPr>
          <p:cNvSpPr/>
          <p:nvPr/>
        </p:nvSpPr>
        <p:spPr>
          <a:xfrm>
            <a:off x="7460950" y="3356415"/>
            <a:ext cx="504000" cy="504000"/>
          </a:xfrm>
          <a:prstGeom prst="mathMultiply">
            <a:avLst>
              <a:gd name="adj1" fmla="val 745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Signe de multiplication 23">
            <a:extLst>
              <a:ext uri="{FF2B5EF4-FFF2-40B4-BE49-F238E27FC236}">
                <a16:creationId xmlns:a16="http://schemas.microsoft.com/office/drawing/2014/main" id="{99F24739-1A25-CFAE-026B-34BD8853A691}"/>
              </a:ext>
            </a:extLst>
          </p:cNvPr>
          <p:cNvSpPr/>
          <p:nvPr/>
        </p:nvSpPr>
        <p:spPr>
          <a:xfrm>
            <a:off x="8148488" y="3342700"/>
            <a:ext cx="504000" cy="504000"/>
          </a:xfrm>
          <a:prstGeom prst="mathMultiply">
            <a:avLst>
              <a:gd name="adj1" fmla="val 745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Signe de multiplication 22">
            <a:extLst>
              <a:ext uri="{FF2B5EF4-FFF2-40B4-BE49-F238E27FC236}">
                <a16:creationId xmlns:a16="http://schemas.microsoft.com/office/drawing/2014/main" id="{D8F7D881-24E7-1B55-B05B-997FBFCAA54F}"/>
              </a:ext>
            </a:extLst>
          </p:cNvPr>
          <p:cNvSpPr/>
          <p:nvPr/>
        </p:nvSpPr>
        <p:spPr>
          <a:xfrm>
            <a:off x="8148488" y="2668821"/>
            <a:ext cx="504000" cy="504000"/>
          </a:xfrm>
          <a:prstGeom prst="mathMultiply">
            <a:avLst>
              <a:gd name="adj1" fmla="val 745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Signe de multiplication 38">
            <a:extLst>
              <a:ext uri="{FF2B5EF4-FFF2-40B4-BE49-F238E27FC236}">
                <a16:creationId xmlns:a16="http://schemas.microsoft.com/office/drawing/2014/main" id="{0FAA13A6-0C4D-ED17-D616-DACB514A8BC0}"/>
              </a:ext>
            </a:extLst>
          </p:cNvPr>
          <p:cNvSpPr/>
          <p:nvPr/>
        </p:nvSpPr>
        <p:spPr>
          <a:xfrm>
            <a:off x="8166199" y="2012387"/>
            <a:ext cx="504000" cy="504000"/>
          </a:xfrm>
          <a:prstGeom prst="mathMultiply">
            <a:avLst>
              <a:gd name="adj1" fmla="val 7456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Signe de multiplication 19">
            <a:extLst>
              <a:ext uri="{FF2B5EF4-FFF2-40B4-BE49-F238E27FC236}">
                <a16:creationId xmlns:a16="http://schemas.microsoft.com/office/drawing/2014/main" id="{8577D5CE-5B96-383A-A230-D1A3540C461F}"/>
              </a:ext>
            </a:extLst>
          </p:cNvPr>
          <p:cNvSpPr/>
          <p:nvPr/>
        </p:nvSpPr>
        <p:spPr>
          <a:xfrm>
            <a:off x="7434345" y="1335321"/>
            <a:ext cx="504000" cy="504000"/>
          </a:xfrm>
          <a:prstGeom prst="mathMultiply">
            <a:avLst>
              <a:gd name="adj1" fmla="val 7456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Signe de multiplication 18">
            <a:extLst>
              <a:ext uri="{FF2B5EF4-FFF2-40B4-BE49-F238E27FC236}">
                <a16:creationId xmlns:a16="http://schemas.microsoft.com/office/drawing/2014/main" id="{0059633B-BF70-A676-1F53-4848EFCCEBF0}"/>
              </a:ext>
            </a:extLst>
          </p:cNvPr>
          <p:cNvSpPr/>
          <p:nvPr/>
        </p:nvSpPr>
        <p:spPr>
          <a:xfrm>
            <a:off x="6736505" y="1312917"/>
            <a:ext cx="504000" cy="504000"/>
          </a:xfrm>
          <a:prstGeom prst="mathMultiply">
            <a:avLst>
              <a:gd name="adj1" fmla="val 7456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Signe de multiplication 21">
            <a:extLst>
              <a:ext uri="{FF2B5EF4-FFF2-40B4-BE49-F238E27FC236}">
                <a16:creationId xmlns:a16="http://schemas.microsoft.com/office/drawing/2014/main" id="{EEC08684-F616-1589-F172-611B7425F3F7}"/>
              </a:ext>
            </a:extLst>
          </p:cNvPr>
          <p:cNvSpPr/>
          <p:nvPr/>
        </p:nvSpPr>
        <p:spPr>
          <a:xfrm>
            <a:off x="8166199" y="1322920"/>
            <a:ext cx="504000" cy="504000"/>
          </a:xfrm>
          <a:prstGeom prst="mathMultiply">
            <a:avLst>
              <a:gd name="adj1" fmla="val 745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D60E8332-AFD0-3750-C18A-3106038DF0D7}"/>
              </a:ext>
            </a:extLst>
          </p:cNvPr>
          <p:cNvCxnSpPr>
            <a:cxnSpLocks/>
          </p:cNvCxnSpPr>
          <p:nvPr/>
        </p:nvCxnSpPr>
        <p:spPr>
          <a:xfrm>
            <a:off x="7286324" y="2473693"/>
            <a:ext cx="2060876" cy="353340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Signe de multiplication 32">
            <a:extLst>
              <a:ext uri="{FF2B5EF4-FFF2-40B4-BE49-F238E27FC236}">
                <a16:creationId xmlns:a16="http://schemas.microsoft.com/office/drawing/2014/main" id="{8D20DE9E-20F5-B014-26D5-2CB09C527A81}"/>
              </a:ext>
            </a:extLst>
          </p:cNvPr>
          <p:cNvSpPr/>
          <p:nvPr/>
        </p:nvSpPr>
        <p:spPr>
          <a:xfrm>
            <a:off x="7455103" y="2668821"/>
            <a:ext cx="504000" cy="504000"/>
          </a:xfrm>
          <a:prstGeom prst="mathMultiply">
            <a:avLst>
              <a:gd name="adj1" fmla="val 7456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Flèche : double flèche horizontale 47">
            <a:extLst>
              <a:ext uri="{FF2B5EF4-FFF2-40B4-BE49-F238E27FC236}">
                <a16:creationId xmlns:a16="http://schemas.microsoft.com/office/drawing/2014/main" id="{C7B17321-3C84-161B-74B7-0C57821EB21A}"/>
              </a:ext>
            </a:extLst>
          </p:cNvPr>
          <p:cNvSpPr/>
          <p:nvPr/>
        </p:nvSpPr>
        <p:spPr>
          <a:xfrm rot="19354554">
            <a:off x="7113687" y="1939129"/>
            <a:ext cx="1280748" cy="251231"/>
          </a:xfrm>
          <a:prstGeom prst="leftRightArrow">
            <a:avLst>
              <a:gd name="adj1" fmla="val 15046"/>
              <a:gd name="adj2" fmla="val 45392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70C0"/>
              </a:solidFill>
            </a:endParaRPr>
          </a:p>
        </p:txBody>
      </p:sp>
      <p:sp>
        <p:nvSpPr>
          <p:cNvPr id="50" name="Flèche : double flèche horizontale 49">
            <a:extLst>
              <a:ext uri="{FF2B5EF4-FFF2-40B4-BE49-F238E27FC236}">
                <a16:creationId xmlns:a16="http://schemas.microsoft.com/office/drawing/2014/main" id="{5A36100B-1D89-07CC-AF94-56C94D3F03E9}"/>
              </a:ext>
            </a:extLst>
          </p:cNvPr>
          <p:cNvSpPr/>
          <p:nvPr/>
        </p:nvSpPr>
        <p:spPr>
          <a:xfrm rot="4220565">
            <a:off x="6909925" y="2875298"/>
            <a:ext cx="1106268" cy="251231"/>
          </a:xfrm>
          <a:prstGeom prst="leftRightArrow">
            <a:avLst>
              <a:gd name="adj1" fmla="val 15046"/>
              <a:gd name="adj2" fmla="val 45392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70C0"/>
              </a:solidFill>
            </a:endParaRPr>
          </a:p>
        </p:txBody>
      </p:sp>
      <p:sp>
        <p:nvSpPr>
          <p:cNvPr id="53" name="Flèche : double flèche horizontale 52">
            <a:extLst>
              <a:ext uri="{FF2B5EF4-FFF2-40B4-BE49-F238E27FC236}">
                <a16:creationId xmlns:a16="http://schemas.microsoft.com/office/drawing/2014/main" id="{EA500404-A1CA-F32B-841A-4F093A75C77B}"/>
              </a:ext>
            </a:extLst>
          </p:cNvPr>
          <p:cNvSpPr/>
          <p:nvPr/>
        </p:nvSpPr>
        <p:spPr>
          <a:xfrm>
            <a:off x="813530" y="3931065"/>
            <a:ext cx="1106268" cy="251231"/>
          </a:xfrm>
          <a:prstGeom prst="leftRightArrow">
            <a:avLst>
              <a:gd name="adj1" fmla="val 15046"/>
              <a:gd name="adj2" fmla="val 45392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93286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Grand écran</PresentationFormat>
  <Paragraphs>9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Pierre BOURGUEIL</dc:creator>
  <cp:lastModifiedBy>BOURGUEIL Pierre</cp:lastModifiedBy>
  <cp:revision>5</cp:revision>
  <dcterms:created xsi:type="dcterms:W3CDTF">2024-06-30T23:53:07Z</dcterms:created>
  <dcterms:modified xsi:type="dcterms:W3CDTF">2024-07-01T15:38:49Z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6412374-f6f6-4fae-ba25-1b3bc2c01dfe_Enabled">
    <vt:lpwstr>true</vt:lpwstr>
  </property>
  <property fmtid="{D5CDD505-2E9C-101B-9397-08002B2CF9AE}" pid="3" name="MSIP_Label_e6412374-f6f6-4fae-ba25-1b3bc2c01dfe_SetDate">
    <vt:lpwstr>2024-07-01T08:54:10Z</vt:lpwstr>
  </property>
  <property fmtid="{D5CDD505-2E9C-101B-9397-08002B2CF9AE}" pid="4" name="MSIP_Label_e6412374-f6f6-4fae-ba25-1b3bc2c01dfe_Method">
    <vt:lpwstr>Standard</vt:lpwstr>
  </property>
  <property fmtid="{D5CDD505-2E9C-101B-9397-08002B2CF9AE}" pid="5" name="MSIP_Label_e6412374-f6f6-4fae-ba25-1b3bc2c01dfe_Name">
    <vt:lpwstr>CONFIDENTIAL</vt:lpwstr>
  </property>
  <property fmtid="{D5CDD505-2E9C-101B-9397-08002B2CF9AE}" pid="6" name="MSIP_Label_e6412374-f6f6-4fae-ba25-1b3bc2c01dfe_SiteId">
    <vt:lpwstr>19843fff-dfd9-47f6-ac0c-6dafee40bd86</vt:lpwstr>
  </property>
  <property fmtid="{D5CDD505-2E9C-101B-9397-08002B2CF9AE}" pid="7" name="MSIP_Label_e6412374-f6f6-4fae-ba25-1b3bc2c01dfe_ActionId">
    <vt:lpwstr>4dd1ceb3-2cef-4c59-8872-d36037f9526b</vt:lpwstr>
  </property>
  <property fmtid="{D5CDD505-2E9C-101B-9397-08002B2CF9AE}" pid="8" name="MSIP_Label_e6412374-f6f6-4fae-ba25-1b3bc2c01dfe_ContentBits">
    <vt:lpwstr>2</vt:lpwstr>
  </property>
  <property fmtid="{D5CDD505-2E9C-101B-9397-08002B2CF9AE}" pid="9" name="ClassificationContentMarkingFooterLocations">
    <vt:lpwstr>Thème Office:8</vt:lpwstr>
  </property>
  <property fmtid="{D5CDD505-2E9C-101B-9397-08002B2CF9AE}" pid="10" name="ClassificationContentMarkingFooterText">
    <vt:lpwstr>CONFIDENTIAL</vt:lpwstr>
  </property>
</Properties>
</file>