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81" autoAdjust="0"/>
  </p:normalViewPr>
  <p:slideViewPr>
    <p:cSldViewPr snapToGrid="0">
      <p:cViewPr varScale="1">
        <p:scale>
          <a:sx n="70" d="100"/>
          <a:sy n="70" d="100"/>
        </p:scale>
        <p:origin x="11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6cd51ae8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6cd51ae8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cd51ae86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6cd51ae86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cd51ae86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cd51ae86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P(F and S) = P(F)⋅P(S F) = Probability (Female)  Probability (Survived given Female) = 470/2201  344/470 = 344/2201 The Multiplication Rule: P(A and B) = P(A) P(B|A) P(A and B) = P(B) P(A|B)</a:t>
            </a:r>
          </a:p>
          <a:p>
            <a:endParaRPr lang="en-US" dirty="0"/>
          </a:p>
          <a:p>
            <a:r>
              <a:rPr lang="en-US" dirty="0"/>
              <a:t>344/2201 (or 21%) of all the passengers were female, and 344/470 (or 73%) of female passengers survived. P(female and survived) = P(female) P(survived | female) = (0.21)(0.73) = 15.33% (or 344/2201)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cd51ae8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6cd51ae8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ML Problems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Group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Survival Prediction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624" y="138124"/>
            <a:ext cx="18618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73050" y="4172375"/>
            <a:ext cx="840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Host: Deepika Kamabathula                                                                              June/2021 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101" y="222175"/>
            <a:ext cx="1272374" cy="98940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89025" y="4444325"/>
            <a:ext cx="773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1155CC"/>
                </a:solidFill>
              </a:rPr>
              <a:t>https://github.com/rogomes/aiwondergirls-classic-ML-problems</a:t>
            </a:r>
            <a:endParaRPr sz="1900" b="1">
              <a:solidFill>
                <a:srgbClr val="1155CC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400" y="323800"/>
            <a:ext cx="6632825" cy="40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Intro...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101" y="213360"/>
            <a:ext cx="1272374" cy="7385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750325" y="951925"/>
            <a:ext cx="532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36600" marR="279400" lvl="0" indent="-295275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endParaRPr sz="105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145280" y="515520"/>
            <a:ext cx="4391329" cy="373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36600" marR="279400" lvl="0" indent="-295275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 sz="1200">
                <a:solidFill>
                  <a:schemeClr val="dk1"/>
                </a:solidFill>
              </a:rPr>
              <a:t>On April 15, 1912, during her maiden voyage, the Titanic sank after colliding with an iceberg, killing 1502 out of 2224 passengers and crew. Translated 32% survival rate.    </a:t>
            </a:r>
          </a:p>
          <a:p>
            <a:pPr marL="736600" marR="279400" lvl="0" indent="-295275" algn="l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 sz="1200">
                <a:solidFill>
                  <a:schemeClr val="dk1"/>
                </a:solidFill>
              </a:rPr>
              <a:t>One of the reasons that the shipwreck led to such loss of life was that there were not enough lifeboats for the passengers and crew.</a:t>
            </a:r>
          </a:p>
          <a:p>
            <a:pPr marL="736600" marR="279400" lvl="0" indent="-295275" algn="l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US" sz="1200">
                <a:solidFill>
                  <a:schemeClr val="dk1"/>
                </a:solidFill>
              </a:rPr>
              <a:t>Although there was some element of luck involved in surviving the sinking, some groups of people were more likely to survive than others, such as women, children, and the upper-class.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1" y="1100425"/>
            <a:ext cx="3573779" cy="27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Case of Conditional probability</a:t>
            </a:r>
            <a:endParaRPr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7582BA-5D25-485C-A4C6-AE9CD7410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281" y="259450"/>
            <a:ext cx="1272374" cy="8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24B7E-2E36-4422-A00A-9C4E95D20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472" y="1887855"/>
            <a:ext cx="3912828" cy="2348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24DB53-1041-4ABE-83F3-9C719BEB9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346102"/>
            <a:ext cx="4607772" cy="3416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Machine Learning Problem	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ABAA-A506-4759-A3EE-568EAD442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further look at how Machine Learning can be used to predict whether a passenger has survived or not.</a:t>
            </a:r>
          </a:p>
          <a:p>
            <a:endParaRPr lang="en-US" dirty="0"/>
          </a:p>
        </p:txBody>
      </p:sp>
      <p:sp>
        <p:nvSpPr>
          <p:cNvPr id="86" name="Google Shape;86;p17"/>
          <p:cNvSpPr txBox="1"/>
          <p:nvPr/>
        </p:nvSpPr>
        <p:spPr>
          <a:xfrm>
            <a:off x="609600" y="914400"/>
            <a:ext cx="70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51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endParaRPr sz="215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101" y="4080600"/>
            <a:ext cx="1272374" cy="9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545125" y="1441450"/>
            <a:ext cx="326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281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Classic ML Problems Study Group</vt:lpstr>
      <vt:lpstr>PowerPoint Presentation</vt:lpstr>
      <vt:lpstr>Intro...</vt:lpstr>
      <vt:lpstr>Case of Conditional probability</vt:lpstr>
      <vt:lpstr>Machine Learning 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ML Problems Study Group</dc:title>
  <dc:creator>VAMSI KRISHNA KAJULURI</dc:creator>
  <cp:lastModifiedBy>PHX_RagaLahari Kajuluri</cp:lastModifiedBy>
  <cp:revision>13</cp:revision>
  <dcterms:modified xsi:type="dcterms:W3CDTF">2021-06-20T16:46:31Z</dcterms:modified>
</cp:coreProperties>
</file>