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AEA4-A0E5-4085-A0C9-DF1914EA3F9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D201-F79F-4748-A914-9EC4D581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AEA4-A0E5-4085-A0C9-DF1914EA3F9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D201-F79F-4748-A914-9EC4D581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9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AEA4-A0E5-4085-A0C9-DF1914EA3F9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D201-F79F-4748-A914-9EC4D581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AEA4-A0E5-4085-A0C9-DF1914EA3F9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D201-F79F-4748-A914-9EC4D581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2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AEA4-A0E5-4085-A0C9-DF1914EA3F9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D201-F79F-4748-A914-9EC4D581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2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AEA4-A0E5-4085-A0C9-DF1914EA3F9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D201-F79F-4748-A914-9EC4D581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2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AEA4-A0E5-4085-A0C9-DF1914EA3F9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D201-F79F-4748-A914-9EC4D581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7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AEA4-A0E5-4085-A0C9-DF1914EA3F9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D201-F79F-4748-A914-9EC4D581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6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AEA4-A0E5-4085-A0C9-DF1914EA3F9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D201-F79F-4748-A914-9EC4D581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8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AEA4-A0E5-4085-A0C9-DF1914EA3F9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D201-F79F-4748-A914-9EC4D581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AEA4-A0E5-4085-A0C9-DF1914EA3F9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D201-F79F-4748-A914-9EC4D581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6AEA4-A0E5-4085-A0C9-DF1914EA3F9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BD201-F79F-4748-A914-9EC4D581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3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26" y="980740"/>
            <a:ext cx="6866165" cy="4843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0265" y="4061817"/>
            <a:ext cx="1381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2</a:t>
            </a:r>
            <a:endParaRPr lang="en-US" sz="600" dirty="0"/>
          </a:p>
        </p:txBody>
      </p:sp>
      <p:sp>
        <p:nvSpPr>
          <p:cNvPr id="6" name="TextBox 5"/>
          <p:cNvSpPr txBox="1"/>
          <p:nvPr/>
        </p:nvSpPr>
        <p:spPr>
          <a:xfrm>
            <a:off x="4078486" y="4486103"/>
            <a:ext cx="1381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</a:t>
            </a:r>
            <a:endParaRPr lang="en-US" sz="600" dirty="0"/>
          </a:p>
        </p:txBody>
      </p:sp>
      <p:sp>
        <p:nvSpPr>
          <p:cNvPr id="7" name="TextBox 6"/>
          <p:cNvSpPr txBox="1"/>
          <p:nvPr/>
        </p:nvSpPr>
        <p:spPr>
          <a:xfrm>
            <a:off x="4304109" y="4295775"/>
            <a:ext cx="1381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73165" y="4669036"/>
            <a:ext cx="1381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3</a:t>
            </a:r>
            <a:endParaRPr lang="en-US" sz="600" dirty="0"/>
          </a:p>
        </p:txBody>
      </p:sp>
      <p:sp>
        <p:nvSpPr>
          <p:cNvPr id="9" name="TextBox 8"/>
          <p:cNvSpPr txBox="1"/>
          <p:nvPr/>
        </p:nvSpPr>
        <p:spPr>
          <a:xfrm>
            <a:off x="5164336" y="4405312"/>
            <a:ext cx="1381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82282" y="4876204"/>
            <a:ext cx="1381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8424" y="3858220"/>
            <a:ext cx="2613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15</a:t>
            </a:r>
            <a:endParaRPr lang="en-US" sz="600" dirty="0"/>
          </a:p>
        </p:txBody>
      </p:sp>
      <p:sp>
        <p:nvSpPr>
          <p:cNvPr id="12" name="TextBox 11"/>
          <p:cNvSpPr txBox="1"/>
          <p:nvPr/>
        </p:nvSpPr>
        <p:spPr>
          <a:xfrm>
            <a:off x="5128617" y="4019803"/>
            <a:ext cx="1381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06741" y="4714621"/>
            <a:ext cx="1381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316" y="4253254"/>
            <a:ext cx="3049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</a:t>
            </a:r>
            <a:endParaRPr lang="en-US" sz="600" dirty="0"/>
          </a:p>
        </p:txBody>
      </p:sp>
      <p:sp>
        <p:nvSpPr>
          <p:cNvPr id="15" name="TextBox 14"/>
          <p:cNvSpPr txBox="1"/>
          <p:nvPr/>
        </p:nvSpPr>
        <p:spPr>
          <a:xfrm>
            <a:off x="5902310" y="4399187"/>
            <a:ext cx="1381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8478" y="3402469"/>
            <a:ext cx="2982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14</a:t>
            </a:r>
            <a:endParaRPr lang="en-US" sz="600" dirty="0"/>
          </a:p>
        </p:txBody>
      </p:sp>
      <p:sp>
        <p:nvSpPr>
          <p:cNvPr id="17" name="TextBox 16"/>
          <p:cNvSpPr txBox="1"/>
          <p:nvPr/>
        </p:nvSpPr>
        <p:spPr>
          <a:xfrm>
            <a:off x="5306233" y="3338257"/>
            <a:ext cx="2722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13</a:t>
            </a:r>
            <a:endParaRPr lang="en-US" sz="600" dirty="0"/>
          </a:p>
        </p:txBody>
      </p:sp>
      <p:sp>
        <p:nvSpPr>
          <p:cNvPr id="18" name="TextBox 17"/>
          <p:cNvSpPr txBox="1"/>
          <p:nvPr/>
        </p:nvSpPr>
        <p:spPr>
          <a:xfrm>
            <a:off x="5306233" y="3598321"/>
            <a:ext cx="3117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11</a:t>
            </a:r>
            <a:endParaRPr lang="en-US" sz="600" dirty="0"/>
          </a:p>
        </p:txBody>
      </p:sp>
      <p:sp>
        <p:nvSpPr>
          <p:cNvPr id="19" name="TextBox 18"/>
          <p:cNvSpPr txBox="1"/>
          <p:nvPr/>
        </p:nvSpPr>
        <p:spPr>
          <a:xfrm>
            <a:off x="5617964" y="3483260"/>
            <a:ext cx="2843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12</a:t>
            </a:r>
            <a:endParaRPr lang="en-US" sz="600" dirty="0"/>
          </a:p>
        </p:txBody>
      </p:sp>
      <p:sp>
        <p:nvSpPr>
          <p:cNvPr id="24" name="TextBox 23"/>
          <p:cNvSpPr txBox="1"/>
          <p:nvPr/>
        </p:nvSpPr>
        <p:spPr>
          <a:xfrm>
            <a:off x="5294824" y="3858220"/>
            <a:ext cx="3051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17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5358" y="4223400"/>
            <a:ext cx="2696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16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8843" y="4154150"/>
            <a:ext cx="313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18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85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6" y="311151"/>
            <a:ext cx="9002978" cy="631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5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18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 Gowdy</dc:creator>
  <cp:lastModifiedBy>Gus Gowdy</cp:lastModifiedBy>
  <cp:revision>13</cp:revision>
  <cp:lastPrinted>2016-09-15T12:19:13Z</cp:lastPrinted>
  <dcterms:created xsi:type="dcterms:W3CDTF">2016-09-14T00:17:40Z</dcterms:created>
  <dcterms:modified xsi:type="dcterms:W3CDTF">2016-09-15T12:20:33Z</dcterms:modified>
</cp:coreProperties>
</file>