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BE4"/>
    <a:srgbClr val="2E3448"/>
    <a:srgbClr val="2D2F48"/>
    <a:srgbClr val="3B2143"/>
    <a:srgbClr val="290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0531F-19A1-4107-9666-BD645F25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717F3-1059-48D4-A35D-D5B63B92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29D15-7556-4D94-9CE9-187C33DF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40450-F76A-4202-AB0D-F715170B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8F43-27F3-44EE-8443-31D3B121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FA2A6-B478-4B68-91E7-20AAFC45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1C24F-E567-41B0-AD14-D958CEB2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692B8-1BD1-45D0-A220-EF7C64A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A68D2-E0F5-4691-803F-359FE54E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978D1-CE7F-437F-889A-C73A9969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F28B9C-0B2F-4CE5-8099-A51C4E41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7EB6C0-1057-4BD1-B657-BB2E98258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C161F-B951-4D7F-8E8C-AD6055F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BD987D-4B84-461B-B910-2A116423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3AD2B-4CF7-429F-84F6-8F468602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45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823CF-BD42-4F0D-A762-BEF8375B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15786-7292-4659-A629-73817BDD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00811-9C89-4F7B-88E1-2654DB9C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C603C-4555-460D-81D8-D4C387F0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4BD52-CD11-4EE9-ADD4-5E045AFE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49783-D803-47F9-94B1-07A7698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06EAA6-6D3C-4D31-868A-2F258614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066B5-3952-428F-A6D6-A2ED0756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57A0F-FF12-43E0-B3B7-0E1F7F29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49012-7FEA-40E5-827F-2FDFA46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C4DB7-70DE-4BB2-9481-38597781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1C25E-0281-4671-B50D-B1A599AF1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D731D3-04CF-4F31-AFF3-547BBA11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7966B-B5BA-4E4C-A301-4870BF7B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364653-A299-48B8-8F2E-8DA7E456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A5C3FA-EBE9-454E-9767-F8690E80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D370D-12E6-4E0D-8F20-9AF39900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5D910-6862-4A38-8350-360A1C9B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A2EF7-8529-436C-A973-7AFA166C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BCBDD2-2494-4A18-9E1C-E9D897CE4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EA4360-72B2-410F-B6F6-210565B2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709A41-72C4-4C7B-A10A-7014B21C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C0F79E-7ECC-430C-BFD1-0DC598F8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B14BD3-C3D6-423A-A927-30277D59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2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F801-6F49-4493-AF57-A21489B4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0D9375-1C74-40DB-960A-6BBD04F1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849EBB-8C04-4C32-BE59-AEFE823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FB72F0-2AC8-4929-91DC-5016A892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6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31F264-0C53-4472-9381-ADBB0B76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735A71-3693-47D2-8B45-96D2880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386482-D8B8-4ED1-AF2C-BF9896CE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C8880-5C4B-4C58-B415-D706CAF0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C21D6-861E-487F-8C1A-A42AAE7D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679869-10EF-4D0C-864B-DBA4553AA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30C6A-F041-406B-8ED4-44B81325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684ADE-28E0-4C31-94C1-06398804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2BD1F-F872-4A3A-9DBC-585EF5CC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9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744D3-B1F9-4D40-97D1-3DFB0E07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8ACAD2-7BB4-4DEC-8B72-8B07EF47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38CFAC-4EAF-44A1-A41C-37B22E1A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59E92-BD16-4339-AC41-EF30CBC4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79F0DE-4CC5-4CBE-BBAD-CC90FA7B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9E3F4-26B5-4183-A6F3-1C86A18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6FE05-DD39-4DF2-94CD-1E88B92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81E0-6612-4DB5-A1C4-2FD0EE7CA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8CB23-0B24-4AC6-9517-B2FB7E9E7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7916-DF66-4AA4-BC5D-2EA46E93B2DC}" type="datetimeFigureOut">
              <a:rPr lang="ru-RU" smtClean="0"/>
              <a:t>04.06.2021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440633-DCF3-4F35-8EA4-22737AF2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8031F-5701-42AC-A4E5-57D711F64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1E1-1CA4-4F8F-B29F-07EE42F9F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19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E8F0-8B44-4061-8442-E9C6A732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688" y="751975"/>
            <a:ext cx="10314973" cy="1551389"/>
          </a:xfrm>
        </p:spPr>
        <p:txBody>
          <a:bodyPr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</a:rPr>
              <a:t>Разработка мобильного приложения для генерации красивых </a:t>
            </a:r>
            <a:r>
              <a:rPr lang="en-US" sz="4800" b="1" dirty="0">
                <a:solidFill>
                  <a:schemeClr val="bg1"/>
                </a:solidFill>
              </a:rPr>
              <a:t>QR</a:t>
            </a:r>
            <a:r>
              <a:rPr lang="ru-RU" sz="4800" b="1" dirty="0">
                <a:solidFill>
                  <a:schemeClr val="bg1"/>
                </a:solidFill>
              </a:rPr>
              <a:t>-кодов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0F7CF2-23C7-4C80-BEB8-8ECFAC00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659" y="3282183"/>
            <a:ext cx="6815560" cy="300941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solidFill>
                  <a:schemeClr val="bg1"/>
                </a:solidFill>
              </a:rPr>
              <a:t>Исполнитель: Рогожкин Егор Захарович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ученик 10 класса, школа №1533 «ЛИТ»</a:t>
            </a:r>
          </a:p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ru-RU" sz="2400" dirty="0">
                <a:solidFill>
                  <a:schemeClr val="bg1"/>
                </a:solidFill>
              </a:rPr>
              <a:t>Руководитель: Егоров Дмитрий Сергеевич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техник, Учебно-исследовательская лаборатория функциональной безопасности космических аппаратов и систем НИУ ВШЭ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AEC8CA-02E9-4C18-81C2-51C379AC9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88" y="3187860"/>
            <a:ext cx="2826153" cy="28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Перспективы дальнейшей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Публикация приложения в </a:t>
            </a:r>
            <a:r>
              <a:rPr lang="en-US" dirty="0">
                <a:solidFill>
                  <a:schemeClr val="bg1"/>
                </a:solidFill>
              </a:rPr>
              <a:t>Google play</a:t>
            </a:r>
          </a:p>
          <a:p>
            <a:r>
              <a:rPr lang="ru-RU" dirty="0">
                <a:solidFill>
                  <a:schemeClr val="bg1"/>
                </a:solidFill>
              </a:rPr>
              <a:t>Добавление новых стилей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Кроме того, существует гипотетическая возможность монетизации (покупка стилей)</a:t>
            </a:r>
          </a:p>
        </p:txBody>
      </p:sp>
    </p:spTree>
    <p:extLst>
      <p:ext uri="{BB962C8B-B14F-4D97-AF65-F5344CB8AC3E}">
        <p14:creationId xmlns:p14="http://schemas.microsoft.com/office/powerpoint/2010/main" val="8335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164"/>
            <a:ext cx="6754792" cy="547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ABE4"/>
                </a:solidFill>
              </a:rPr>
              <a:t>Области использования </a:t>
            </a:r>
            <a:r>
              <a:rPr lang="en-US" sz="3200" dirty="0">
                <a:solidFill>
                  <a:srgbClr val="1AABE4"/>
                </a:solidFill>
              </a:rPr>
              <a:t>QR</a:t>
            </a:r>
            <a:r>
              <a:rPr lang="ru-RU" sz="3200" dirty="0">
                <a:solidFill>
                  <a:srgbClr val="1AABE4"/>
                </a:solidFill>
              </a:rPr>
              <a:t>-кодов</a:t>
            </a:r>
            <a:r>
              <a:rPr lang="en-US" sz="3200" dirty="0">
                <a:solidFill>
                  <a:srgbClr val="1AABE4"/>
                </a:solidFill>
              </a:rPr>
              <a:t>:</a:t>
            </a:r>
            <a:endParaRPr lang="ru-RU" sz="3200" dirty="0">
              <a:solidFill>
                <a:srgbClr val="1AABE4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C6CE0E9-2048-4AEE-ADFC-DF940F6306F6}"/>
              </a:ext>
            </a:extLst>
          </p:cNvPr>
          <p:cNvSpPr txBox="1">
            <a:spLocks/>
          </p:cNvSpPr>
          <p:nvPr/>
        </p:nvSpPr>
        <p:spPr>
          <a:xfrm>
            <a:off x="5883511" y="2915082"/>
            <a:ext cx="4271128" cy="1761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</a:rPr>
              <a:t>Чеки</a:t>
            </a:r>
          </a:p>
          <a:p>
            <a:r>
              <a:rPr lang="ru-RU" sz="3200" dirty="0">
                <a:solidFill>
                  <a:schemeClr val="bg1"/>
                </a:solidFill>
              </a:rPr>
              <a:t>Билеты</a:t>
            </a:r>
          </a:p>
          <a:p>
            <a:r>
              <a:rPr lang="ru-RU" sz="3200" dirty="0">
                <a:solidFill>
                  <a:schemeClr val="bg1"/>
                </a:solidFill>
              </a:rPr>
              <a:t>Управление документами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1CF2662-A261-479E-BFE0-DEBD0551B0A0}"/>
              </a:ext>
            </a:extLst>
          </p:cNvPr>
          <p:cNvSpPr txBox="1">
            <a:spLocks/>
          </p:cNvSpPr>
          <p:nvPr/>
        </p:nvSpPr>
        <p:spPr>
          <a:xfrm>
            <a:off x="838200" y="2923409"/>
            <a:ext cx="4271128" cy="2408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bg1"/>
                </a:solidFill>
              </a:rPr>
              <a:t>Реклама (афиши, визитки)</a:t>
            </a:r>
          </a:p>
          <a:p>
            <a:r>
              <a:rPr lang="ru-RU" sz="3200" dirty="0">
                <a:solidFill>
                  <a:schemeClr val="bg1"/>
                </a:solidFill>
              </a:rPr>
              <a:t>Акции, упаковки</a:t>
            </a:r>
          </a:p>
          <a:p>
            <a:r>
              <a:rPr lang="ru-RU" sz="3200" dirty="0">
                <a:solidFill>
                  <a:schemeClr val="bg1"/>
                </a:solidFill>
              </a:rPr>
              <a:t>Туризм (музеи, таблички)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401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2971" cy="6630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1AABE4"/>
                </a:solidFill>
              </a:rPr>
              <a:t>Структура </a:t>
            </a:r>
            <a:r>
              <a:rPr lang="en-US" dirty="0">
                <a:solidFill>
                  <a:srgbClr val="1AABE4"/>
                </a:solidFill>
              </a:rPr>
              <a:t>QR-</a:t>
            </a:r>
            <a:r>
              <a:rPr lang="ru-RU" dirty="0">
                <a:solidFill>
                  <a:srgbClr val="1AABE4"/>
                </a:solidFill>
              </a:rPr>
              <a:t>кода: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59FEBA-747F-4D46-B7B7-C505F3B5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156"/>
            <a:ext cx="6179983" cy="342433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9EA4E94-B405-4A05-9296-DF756D2C6550}"/>
              </a:ext>
            </a:extLst>
          </p:cNvPr>
          <p:cNvSpPr txBox="1">
            <a:spLocks/>
          </p:cNvSpPr>
          <p:nvPr/>
        </p:nvSpPr>
        <p:spPr>
          <a:xfrm>
            <a:off x="7570510" y="2716572"/>
            <a:ext cx="3849278" cy="377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Код Рида-Соломона</a:t>
            </a:r>
          </a:p>
          <a:p>
            <a:r>
              <a:rPr lang="ru-RU" dirty="0">
                <a:solidFill>
                  <a:schemeClr val="bg1"/>
                </a:solidFill>
              </a:rPr>
              <a:t>4 уровня избыточности: 7%, 15%, 25% и 30%</a:t>
            </a:r>
          </a:p>
        </p:txBody>
      </p:sp>
    </p:spTree>
    <p:extLst>
      <p:ext uri="{BB962C8B-B14F-4D97-AF65-F5344CB8AC3E}">
        <p14:creationId xmlns:p14="http://schemas.microsoft.com/office/powerpoint/2010/main" val="259107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Поставлена задача разработать мобильное приложение для генерации </a:t>
            </a:r>
            <a:r>
              <a:rPr lang="en-US" dirty="0">
                <a:solidFill>
                  <a:schemeClr val="bg1"/>
                </a:solidFill>
              </a:rPr>
              <a:t>QR</a:t>
            </a:r>
            <a:r>
              <a:rPr lang="ru-RU" dirty="0">
                <a:solidFill>
                  <a:schemeClr val="bg1"/>
                </a:solidFill>
              </a:rPr>
              <a:t>-кодов и их последующего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приукрашивания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при помощи встроенных инструментов </a:t>
            </a:r>
          </a:p>
        </p:txBody>
      </p:sp>
    </p:spTree>
    <p:extLst>
      <p:ext uri="{BB962C8B-B14F-4D97-AF65-F5344CB8AC3E}">
        <p14:creationId xmlns:p14="http://schemas.microsoft.com/office/powerpoint/2010/main" val="12470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8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1AABE4"/>
                </a:solidFill>
              </a:rPr>
              <a:t>     </a:t>
            </a:r>
            <a:r>
              <a:rPr lang="en-US" sz="3200" dirty="0" err="1">
                <a:solidFill>
                  <a:srgbClr val="1AABE4"/>
                </a:solidFill>
              </a:rPr>
              <a:t>Visualead</a:t>
            </a:r>
            <a:r>
              <a:rPr lang="ru-RU" sz="3200" dirty="0">
                <a:solidFill>
                  <a:srgbClr val="1AABE4"/>
                </a:solidFill>
              </a:rPr>
              <a:t>                     С</a:t>
            </a:r>
            <a:r>
              <a:rPr lang="en-US" sz="3200" dirty="0" err="1">
                <a:solidFill>
                  <a:srgbClr val="1AABE4"/>
                </a:solidFill>
              </a:rPr>
              <a:t>reambee</a:t>
            </a:r>
            <a:r>
              <a:rPr lang="ru-RU" sz="3200" dirty="0">
                <a:solidFill>
                  <a:srgbClr val="1AABE4"/>
                </a:solidFill>
              </a:rPr>
              <a:t>                 </a:t>
            </a:r>
            <a:r>
              <a:rPr lang="en-US" sz="3200" dirty="0" err="1">
                <a:solidFill>
                  <a:srgbClr val="1AABE4"/>
                </a:solidFill>
              </a:rPr>
              <a:t>qrcode.website</a:t>
            </a:r>
            <a:endParaRPr lang="ru-RU" sz="3200" dirty="0">
              <a:solidFill>
                <a:srgbClr val="1AABE4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0D88E4-AF42-45CD-B4C2-1FF7D904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2" y="2713388"/>
            <a:ext cx="1584292" cy="15842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38240-4C4A-4D78-800F-FF588270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9" y="4642339"/>
            <a:ext cx="3201451" cy="1325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E15F49-7B4D-4813-AAE2-0E3409AD3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70" y="3187275"/>
            <a:ext cx="2918419" cy="20234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E3990E-C0F5-47C0-8074-A8C5862B9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255" y="3298862"/>
            <a:ext cx="1924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BB53F6E-64E1-4930-87C7-4996D0858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26401"/>
              </p:ext>
            </p:extLst>
          </p:nvPr>
        </p:nvGraphicFramePr>
        <p:xfrm>
          <a:off x="838200" y="1795145"/>
          <a:ext cx="10515600" cy="4297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81220180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652419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66442269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3741505896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414299580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36221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Бесплатный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Удобный 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 требует регистрации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Алгоритм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Visualead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Добавление фонового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70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С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reambee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цвета и формы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7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qrcode.website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Добавление фонового изображения, логотипа, изменение цвета, формы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2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Наш продукт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Android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цвета, формы, добавление логотипа,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использование стилей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2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Принцип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99A0BF-23B7-4B36-8786-AAB75C02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17" y="2369827"/>
            <a:ext cx="2904220" cy="2818801"/>
          </a:xfrm>
          <a:prstGeom prst="rect">
            <a:avLst/>
          </a:prstGeom>
        </p:spPr>
      </p:pic>
      <p:pic>
        <p:nvPicPr>
          <p:cNvPr id="1026" name="Picture 2" descr="Как создать QR-код с логотипом внутри? – 1 Ответ">
            <a:extLst>
              <a:ext uri="{FF2B5EF4-FFF2-40B4-BE49-F238E27FC236}">
                <a16:creationId xmlns:a16="http://schemas.microsoft.com/office/drawing/2014/main" id="{4833308D-05CE-4872-A7AC-9C3EC7962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18" y="2369827"/>
            <a:ext cx="2818801" cy="281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ADEF0C-4AB7-4B57-AAD0-81045750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65" y="2369827"/>
            <a:ext cx="2844821" cy="2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40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ЯП: </a:t>
            </a:r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IDE: Android Studio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Библиотеки: </a:t>
            </a:r>
            <a:r>
              <a:rPr lang="en-US" dirty="0" err="1">
                <a:solidFill>
                  <a:schemeClr val="bg1"/>
                </a:solidFill>
              </a:rPr>
              <a:t>QRGenerator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4BF745-089E-42E2-9C01-A5E0BB738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3769359"/>
            <a:ext cx="2407603" cy="24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7FB13D-977D-4F14-9B21-BE10E8BC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41" y="4233225"/>
            <a:ext cx="1943737" cy="194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4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E7B14-21F7-4B1B-B088-0F4A6397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BBB8-31B6-47C0-A001-7D69B7C2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83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220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Разработка мобильного приложения для генерации красивых QR-кодов</vt:lpstr>
      <vt:lpstr>Актуальность</vt:lpstr>
      <vt:lpstr>Введение в предметную область</vt:lpstr>
      <vt:lpstr>Постановка задачи</vt:lpstr>
      <vt:lpstr>Обзор аналогов</vt:lpstr>
      <vt:lpstr>Обзор аналогов</vt:lpstr>
      <vt:lpstr>Принцип работы</vt:lpstr>
      <vt:lpstr>Средства реализации</vt:lpstr>
      <vt:lpstr>Результат</vt:lpstr>
      <vt:lpstr>Перспективы дальнейшей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генерации красивых QR-кодов</dc:title>
  <dc:creator>Egor Rogozhkin</dc:creator>
  <cp:lastModifiedBy>Егор Рогожкин</cp:lastModifiedBy>
  <cp:revision>26</cp:revision>
  <dcterms:created xsi:type="dcterms:W3CDTF">2021-05-31T06:12:11Z</dcterms:created>
  <dcterms:modified xsi:type="dcterms:W3CDTF">2021-06-04T07:06:15Z</dcterms:modified>
</cp:coreProperties>
</file>