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531F-19A1-4107-9666-BD645F25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717F3-1059-48D4-A35D-D5B63B92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29D15-7556-4D94-9CE9-187C33DF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40450-F76A-4202-AB0D-F715170B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8F43-27F3-44EE-8443-31D3B121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FA2A6-B478-4B68-91E7-20AAFC45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1C24F-E567-41B0-AD14-D958CEB2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692B8-1BD1-45D0-A220-EF7C64A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A68D2-E0F5-4691-803F-359FE54E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978D1-CE7F-437F-889A-C73A9969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F28B9C-0B2F-4CE5-8099-A51C4E41B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7EB6C0-1057-4BD1-B657-BB2E98258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EC161F-B951-4D7F-8E8C-AD6055F2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BD987D-4B84-461B-B910-2A116423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93AD2B-4CF7-429F-84F6-8F468602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45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823CF-BD42-4F0D-A762-BEF8375B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15786-7292-4659-A629-73817BDD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00811-9C89-4F7B-88E1-2654DB9C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C603C-4555-460D-81D8-D4C387F0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4BD52-CD11-4EE9-ADD4-5E045AFE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2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49783-D803-47F9-94B1-07A7698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06EAA6-6D3C-4D31-868A-2F258614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3066B5-3952-428F-A6D6-A2ED0756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57A0F-FF12-43E0-B3B7-0E1F7F2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849012-7FEA-40E5-827F-2FDFA46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4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C4DB7-70DE-4BB2-9481-38597781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1C25E-0281-4671-B50D-B1A599AF1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D731D3-04CF-4F31-AFF3-547BBA11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37966B-B5BA-4E4C-A301-4870BF7B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364653-A299-48B8-8F2E-8DA7E456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A5C3FA-EBE9-454E-9767-F8690E80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D370D-12E6-4E0D-8F20-9AF39900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5D910-6862-4A38-8350-360A1C9B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A2EF7-8529-436C-A973-7AFA166C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BCBDD2-2494-4A18-9E1C-E9D897CE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EA4360-72B2-410F-B6F6-210565B2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709A41-72C4-4C7B-A10A-7014B21C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C0F79E-7ECC-430C-BFD1-0DC598F8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B14BD3-C3D6-423A-A927-30277D59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2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F801-6F49-4493-AF57-A21489B4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0D9375-1C74-40DB-960A-6BBD04F1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849EBB-8C04-4C32-BE59-AEFE823E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FB72F0-2AC8-4929-91DC-5016A892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6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31F264-0C53-4472-9381-ADBB0B76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735A71-3693-47D2-8B45-96D2880F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386482-D8B8-4ED1-AF2C-BF9896CE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C8880-5C4B-4C58-B415-D706CAF0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C21D6-861E-487F-8C1A-A42AAE7D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679869-10EF-4D0C-864B-DBA4553AA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30C6A-F041-406B-8ED4-44B81325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684ADE-28E0-4C31-94C1-06398804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2BD1F-F872-4A3A-9DBC-585EF5CC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744D3-B1F9-4D40-97D1-3DFB0E07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8ACAD2-7BB4-4DEC-8B72-8B07EF474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38CFAC-4EAF-44A1-A41C-37B22E1A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59E92-BD16-4339-AC41-EF30CBC4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79F0DE-4CC5-4CBE-BBAD-CC90FA7B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99E3F4-26B5-4183-A6F3-1C86A18A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4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6FE05-DD39-4DF2-94CD-1E88B929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FF81E0-6612-4DB5-A1C4-2FD0EE7C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8CB23-0B24-4AC6-9517-B2FB7E9E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7916-DF66-4AA4-BC5D-2EA46E93B2DC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440633-DCF3-4F35-8EA4-22737AF2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8031F-5701-42AC-A4E5-57D711F6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19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E8F0-8B44-4061-8442-E9C6A7325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</a:t>
            </a:r>
            <a:r>
              <a:rPr lang="en-US" dirty="0"/>
              <a:t>Android-</a:t>
            </a:r>
            <a:r>
              <a:rPr lang="ru-RU" dirty="0"/>
              <a:t>приложения для генерации красивых </a:t>
            </a:r>
            <a:r>
              <a:rPr lang="en-US" dirty="0"/>
              <a:t>QR</a:t>
            </a:r>
            <a:r>
              <a:rPr lang="ru-RU" dirty="0"/>
              <a:t>-кодов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0F7CF2-23C7-4C80-BEB8-8ECFAC001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01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11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Разработка Android-приложения для генерации красивых QR-кодов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Android-приложения для генерации красивых QR-кодов</dc:title>
  <dc:creator>Egor Rogozhkin</dc:creator>
  <cp:lastModifiedBy>Egor Rogozhkin</cp:lastModifiedBy>
  <cp:revision>1</cp:revision>
  <dcterms:created xsi:type="dcterms:W3CDTF">2021-05-31T06:12:11Z</dcterms:created>
  <dcterms:modified xsi:type="dcterms:W3CDTF">2021-05-31T06:13:24Z</dcterms:modified>
</cp:coreProperties>
</file>