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5"/>
  </p:notesMasterIdLst>
  <p:handoutMasterIdLst>
    <p:handoutMasterId r:id="rId16"/>
  </p:handoutMasterIdLst>
  <p:sldIdLst>
    <p:sldId id="272" r:id="rId5"/>
    <p:sldId id="273" r:id="rId6"/>
    <p:sldId id="276" r:id="rId7"/>
    <p:sldId id="277" r:id="rId8"/>
    <p:sldId id="278" r:id="rId9"/>
    <p:sldId id="281" r:id="rId10"/>
    <p:sldId id="279" r:id="rId11"/>
    <p:sldId id="280" r:id="rId12"/>
    <p:sldId id="282" r:id="rId13"/>
    <p:sldId id="275" r:id="rId14"/>
  </p:sldIdLst>
  <p:sldSz cx="12192000" cy="6858000"/>
  <p:notesSz cx="6858000" cy="9144000"/>
  <p:custDataLst>
    <p:tags r:id="rId17"/>
  </p:custDataLst>
  <p:defaultTextStyle>
    <a:defPPr>
      <a:defRPr lang="de-DE"/>
    </a:defPPr>
    <a:lvl1pPr marL="0" indent="0" algn="l" defTabSz="914400" rtl="0" eaLnBrk="1" latinLnBrk="0" hangingPunct="1">
      <a:lnSpc>
        <a:spcPct val="98000"/>
      </a:lnSpc>
      <a:spcBef>
        <a:spcPts val="0"/>
      </a:spcBef>
      <a:buFont typeface="+mj-lt"/>
      <a:buNone/>
      <a:defRPr sz="1600" kern="1200" spc="-10" baseline="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2pPr>
    <a:lvl3pPr marL="360363" indent="-185738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4pPr>
    <a:lvl5pPr marL="719138" indent="-184150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5pPr>
    <a:lvl6pPr marL="25146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9718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4290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862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152458D-D975-4659-9756-A6BAF0E2F024}">
          <p14:sldIdLst>
            <p14:sldId id="272"/>
            <p14:sldId id="273"/>
            <p14:sldId id="276"/>
            <p14:sldId id="277"/>
            <p14:sldId id="278"/>
            <p14:sldId id="281"/>
            <p14:sldId id="279"/>
            <p14:sldId id="280"/>
            <p14:sldId id="28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D6F86E-2690-18A4-5F6C-FE9CA5BBF00C}" name="Roberto Mazzoni" initials="RM" userId="S::roberto.mazzoni@uzh.ch::6bbffd8e-bead-4601-81df-2a52fc8d30fe" providerId="AD"/>
  <p188:author id="{99E29CF1-7321-1DA6-36E2-2025FF618489}" name="Lars Frasseck" initials="LF" userId="S::lars.frasseck@uzh.ch::6a001514-52f0-4962-a786-e5f97348f8b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F7F7F7"/>
    <a:srgbClr val="0028A5"/>
    <a:srgbClr val="FF66FF"/>
    <a:srgbClr val="A4D233"/>
    <a:srgbClr val="FFFFFF"/>
    <a:srgbClr val="F1F3F3"/>
    <a:srgbClr val="E5EAE9"/>
    <a:srgbClr val="E1D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0E951-F767-40FB-8981-BDCADE0C3650}">
  <a:tblStyle styleId="{CA20E951-F767-40FB-8981-BDCADE0C3650}" styleName="UZH Standard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4233" cmpd="sng">
              <a:solidFill>
                <a:schemeClr val="dk1"/>
              </a:solidFill>
            </a:ln>
          </a:bottom>
          <a:insideH>
            <a:ln w="4233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>
        <a:schemeClr val="dk1"/>
      </a:tcTxStyle>
      <a:tcStyle>
        <a:tcBdr/>
        <a:fill>
          <a:noFill/>
        </a:fill>
      </a:tcStyle>
    </a:band1H>
    <a:band2H>
      <a:tcTxStyle>
        <a:schemeClr val="dk1"/>
      </a:tcTxStyle>
      <a:tcStyle>
        <a:tcBdr/>
        <a:fill>
          <a:noFill/>
        </a:fill>
      </a:tcStyle>
    </a:band2H>
    <a:band1V>
      <a:tcTxStyle>
        <a:schemeClr val="dk1"/>
      </a:tcTxStyle>
      <a:tcStyle>
        <a:tcBdr/>
        <a:fill>
          <a:noFill/>
        </a:fill>
      </a:tcStyle>
    </a:band1V>
    <a:band2V>
      <a:tcTxStyle>
        <a:schemeClr val="dk1"/>
      </a:tcTxStyle>
      <a:tcStyle>
        <a:tcBdr/>
        <a:fill>
          <a:noFill/>
        </a:fill>
      </a:tcStyle>
    </a:band2V>
    <a:lastCol>
      <a:tcTxStyle>
        <a:fontRef idx="major"/>
        <a:schemeClr val="dk1"/>
      </a:tcTxStyle>
      <a:tcStyle>
        <a:tcBdr/>
        <a:fill>
          <a:noFill/>
        </a:fill>
      </a:tcStyle>
    </a:lastCol>
    <a:firstCol>
      <a:tcTxStyle>
        <a:fontRef idx="major"/>
        <a:schemeClr val="dk1"/>
      </a:tcTxStyle>
      <a:tcStyle>
        <a:tcBdr/>
        <a:fill>
          <a:noFill/>
        </a:fill>
      </a:tcStyle>
    </a:firstCol>
    <a:lastRow>
      <a:tcTxStyle>
        <a:fontRef idx="major"/>
        <a:schemeClr val="dk1"/>
      </a:tcTxStyle>
      <a:tcStyle>
        <a:tcBdr>
          <a:top>
            <a:ln w="4233" cmpd="sng">
              <a:solidFill>
                <a:schemeClr val="dk1"/>
              </a:solidFill>
            </a:ln>
          </a:top>
          <a:bottom>
            <a:ln w="4233" cmpd="sng">
              <a:solidFill>
                <a:schemeClr val="dk1"/>
              </a:solidFill>
            </a:ln>
          </a:bottom>
        </a:tcBdr>
        <a:fill>
          <a:noFill/>
        </a:fill>
      </a:tcStyle>
    </a:lastRow>
    <a:firstRow>
      <a:tcTxStyle b="on">
        <a:fontRef idx="major"/>
        <a:schemeClr val="dk1"/>
      </a:tcTxStyle>
      <a:tcStyle>
        <a:tcBdr>
          <a:top>
            <a:ln>
              <a:noFill/>
            </a:ln>
          </a:top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22.10.2025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22.10.2025</a:t>
            </a:fld>
            <a:endParaRPr lang="de-CH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Universitäts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80000"/>
            <a:ext cx="11652249" cy="551311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8FCB81-0C63-45CD-9D94-A78981A95B77}" type="datetime1">
              <a:rPr lang="de-CH" noProof="0" smtClean="0"/>
              <a:t>22.10.2025</a:t>
            </a:fld>
            <a:endParaRPr lang="de-CH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Fusszeile (Ändern über «Einfügen &gt; Kopf- und Fusszeile»)</a:t>
            </a:r>
            <a:endParaRPr lang="de-CH" noProof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526C9F-D78C-A1C8-B22D-122736EC2F5E}"/>
              </a:ext>
            </a:extLst>
          </p:cNvPr>
          <p:cNvCxnSpPr/>
          <p:nvPr userDrawn="1"/>
        </p:nvCxnSpPr>
        <p:spPr>
          <a:xfrm>
            <a:off x="2134800" y="268547"/>
            <a:ext cx="0" cy="5400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EBEE38-90C0-68F8-53F6-37ACBFF105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" y="2440388"/>
            <a:ext cx="3710544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de-CH" noProof="0"/>
              <a:t>Titel hinzufügen</a:t>
            </a:r>
          </a:p>
          <a:p>
            <a:pPr lvl="1"/>
            <a:r>
              <a:rPr lang="de-CH" noProof="0"/>
              <a:t>Zweite Ebene (Untertitel)</a:t>
            </a:r>
          </a:p>
          <a:p>
            <a:pPr lvl="2"/>
            <a:r>
              <a:rPr lang="de-CH" noProof="0"/>
              <a:t>Dritte Ebene (Vorname Name/Datum)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E4EF42-AEC6-FF79-D9A9-36E82122A7E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412000" y="273600"/>
            <a:ext cx="3466800" cy="53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CH" sz="1300" kern="1200" spc="-20" baseline="0">
                <a:solidFill>
                  <a:schemeClr val="tx1"/>
                </a:solidFill>
                <a:latin typeface="Source Sans Pro SemiBold" panose="020B0603030403020204" pitchFamily="34" charset="0"/>
                <a:ea typeface="+mn-ea"/>
                <a:cs typeface="+mn-cs"/>
              </a:rPr>
              <a:t>ADB - DBA</a:t>
            </a:r>
          </a:p>
        </p:txBody>
      </p:sp>
    </p:spTree>
    <p:extLst>
      <p:ext uri="{BB962C8B-B14F-4D97-AF65-F5344CB8AC3E}">
        <p14:creationId xmlns:p14="http://schemas.microsoft.com/office/powerpoint/2010/main" val="297071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99EEEEF7-8E4F-3C55-5E7A-50A2A740DE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1462" y="1371600"/>
            <a:ext cx="5724000" cy="4628621"/>
          </a:xfrm>
        </p:spPr>
        <p:txBody>
          <a:bodyPr/>
          <a:lstStyle>
            <a:lvl1pPr>
              <a:spcAft>
                <a:spcPts val="0"/>
              </a:spcAft>
              <a:defRPr sz="1600"/>
            </a:lvl1pPr>
            <a:lvl2pPr marL="226800" indent="-226800">
              <a:spcBef>
                <a:spcPts val="1000"/>
              </a:spcBef>
              <a:spcAft>
                <a:spcPts val="0"/>
              </a:spcAft>
              <a:defRPr sz="1600"/>
            </a:lvl2pPr>
            <a:lvl3pPr marL="658800" indent="-226800">
              <a:spcBef>
                <a:spcPts val="1000"/>
              </a:spcBef>
              <a:spcAft>
                <a:spcPts val="0"/>
              </a:spcAft>
              <a:defRPr sz="1600"/>
            </a:lvl3pPr>
            <a:lvl4pPr marL="1090800" indent="-226800">
              <a:spcBef>
                <a:spcPts val="1000"/>
              </a:spcBef>
              <a:spcAft>
                <a:spcPts val="0"/>
              </a:spcAft>
              <a:defRPr sz="1600"/>
            </a:lvl4pPr>
            <a:lvl5pPr marL="1522800" indent="-342000">
              <a:spcBef>
                <a:spcPts val="10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600" y="245268"/>
            <a:ext cx="5723999" cy="845567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de-CH"/>
              <a:t>Kapiteltitel hinzufügen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EAAB97D8-67DD-4A1A-E7E3-B479715D9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00221"/>
            <a:ext cx="5734380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Quelle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781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hs Inhalt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600" y="245268"/>
            <a:ext cx="5723999" cy="845567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de-CH" noProof="0"/>
              <a:t>Titel hinzufügen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EAAB97D8-67DD-4A1A-E7E3-B479715D9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2800"/>
            <a:ext cx="5734380" cy="205200"/>
          </a:xfrm>
        </p:spPr>
        <p:txBody>
          <a:bodyPr anchor="b"/>
          <a:lstStyle>
            <a:lvl1pPr>
              <a:lnSpc>
                <a:spcPct val="109000"/>
              </a:lnSpc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CH" noProof="0"/>
              <a:t>Quelle hinzufügen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D08B5C7-0B72-0F94-738C-A9B735A2519D}"/>
              </a:ext>
            </a:extLst>
          </p:cNvPr>
          <p:cNvCxnSpPr>
            <a:cxnSpLocks/>
          </p:cNvCxnSpPr>
          <p:nvPr userDrawn="1"/>
        </p:nvCxnSpPr>
        <p:spPr>
          <a:xfrm>
            <a:off x="273050" y="5155072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6987E16-61C3-F16E-EBD2-164E17176CF4}"/>
              </a:ext>
            </a:extLst>
          </p:cNvPr>
          <p:cNvCxnSpPr>
            <a:cxnSpLocks/>
          </p:cNvCxnSpPr>
          <p:nvPr userDrawn="1"/>
        </p:nvCxnSpPr>
        <p:spPr>
          <a:xfrm>
            <a:off x="3228366" y="51550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7071907-BBD2-40D4-55E0-1E83C4F6D6BC}"/>
              </a:ext>
            </a:extLst>
          </p:cNvPr>
          <p:cNvCxnSpPr>
            <a:cxnSpLocks/>
          </p:cNvCxnSpPr>
          <p:nvPr userDrawn="1"/>
        </p:nvCxnSpPr>
        <p:spPr>
          <a:xfrm>
            <a:off x="3233129" y="34405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CE74047-F734-D6A9-08E0-D291395944F0}"/>
              </a:ext>
            </a:extLst>
          </p:cNvPr>
          <p:cNvCxnSpPr>
            <a:cxnSpLocks/>
          </p:cNvCxnSpPr>
          <p:nvPr userDrawn="1"/>
        </p:nvCxnSpPr>
        <p:spPr>
          <a:xfrm>
            <a:off x="276265" y="34405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E45E1AF-C792-F20E-F289-890F955A6D57}"/>
              </a:ext>
            </a:extLst>
          </p:cNvPr>
          <p:cNvCxnSpPr>
            <a:cxnSpLocks/>
          </p:cNvCxnSpPr>
          <p:nvPr userDrawn="1"/>
        </p:nvCxnSpPr>
        <p:spPr>
          <a:xfrm>
            <a:off x="273449" y="1726352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8DB0037-139C-0385-E03A-306D5169233B}"/>
              </a:ext>
            </a:extLst>
          </p:cNvPr>
          <p:cNvCxnSpPr>
            <a:cxnSpLocks/>
          </p:cNvCxnSpPr>
          <p:nvPr userDrawn="1"/>
        </p:nvCxnSpPr>
        <p:spPr>
          <a:xfrm>
            <a:off x="3230961" y="1721590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27">
            <a:extLst>
              <a:ext uri="{FF2B5EF4-FFF2-40B4-BE49-F238E27FC236}">
                <a16:creationId xmlns:a16="http://schemas.microsoft.com/office/drawing/2014/main" id="{30017B53-05EC-3989-249C-664AD90907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30670" y="18767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37" name="Textplatzhalter 27">
            <a:extLst>
              <a:ext uri="{FF2B5EF4-FFF2-40B4-BE49-F238E27FC236}">
                <a16:creationId xmlns:a16="http://schemas.microsoft.com/office/drawing/2014/main" id="{714803E2-4C7F-CFE5-7B57-C3F213A340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3050" y="5310187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38" name="Textplatzhalter 27">
            <a:extLst>
              <a:ext uri="{FF2B5EF4-FFF2-40B4-BE49-F238E27FC236}">
                <a16:creationId xmlns:a16="http://schemas.microsoft.com/office/drawing/2014/main" id="{9C152131-ED74-0F59-B477-F10CE617C44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32838" y="3595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41" name="Textplatzhalter 27">
            <a:extLst>
              <a:ext uri="{FF2B5EF4-FFF2-40B4-BE49-F238E27FC236}">
                <a16:creationId xmlns:a16="http://schemas.microsoft.com/office/drawing/2014/main" id="{1182E294-3DAE-8397-D78D-AE19E051369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28075" y="53101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42" name="Textplatzhalter 27">
            <a:extLst>
              <a:ext uri="{FF2B5EF4-FFF2-40B4-BE49-F238E27FC236}">
                <a16:creationId xmlns:a16="http://schemas.microsoft.com/office/drawing/2014/main" id="{F8CA09C2-6A74-C429-81F0-F2CA0C0A8B8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8366" y="44043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00</a:t>
            </a:r>
          </a:p>
        </p:txBody>
      </p:sp>
      <p:sp>
        <p:nvSpPr>
          <p:cNvPr id="43" name="Textplatzhalter 27">
            <a:extLst>
              <a:ext uri="{FF2B5EF4-FFF2-40B4-BE49-F238E27FC236}">
                <a16:creationId xmlns:a16="http://schemas.microsoft.com/office/drawing/2014/main" id="{79EF64BE-BAA5-7A03-2892-71B58B0FA7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3050" y="440436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00</a:t>
            </a:r>
          </a:p>
        </p:txBody>
      </p:sp>
      <p:sp>
        <p:nvSpPr>
          <p:cNvPr id="44" name="Textplatzhalter 27">
            <a:extLst>
              <a:ext uri="{FF2B5EF4-FFF2-40B4-BE49-F238E27FC236}">
                <a16:creationId xmlns:a16="http://schemas.microsoft.com/office/drawing/2014/main" id="{B37CF961-4AA4-3E2D-1EEC-751B07F74E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6264" y="2689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00</a:t>
            </a:r>
          </a:p>
        </p:txBody>
      </p:sp>
      <p:sp>
        <p:nvSpPr>
          <p:cNvPr id="45" name="Textplatzhalter 27">
            <a:extLst>
              <a:ext uri="{FF2B5EF4-FFF2-40B4-BE49-F238E27FC236}">
                <a16:creationId xmlns:a16="http://schemas.microsoft.com/office/drawing/2014/main" id="{A75866BD-D0AA-3041-796D-1EB9B1F3A8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3128" y="2689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00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48CBF73-5164-67ED-100D-52F0577F0D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6264" y="3595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48" name="Textplatzhalter 27">
            <a:extLst>
              <a:ext uri="{FF2B5EF4-FFF2-40B4-BE49-F238E27FC236}">
                <a16:creationId xmlns:a16="http://schemas.microsoft.com/office/drawing/2014/main" id="{E413BFB1-BE2B-5698-D056-CFFE93D63A5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3448" y="18767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49" name="Textplatzhalter 27">
            <a:extLst>
              <a:ext uri="{FF2B5EF4-FFF2-40B4-BE49-F238E27FC236}">
                <a16:creationId xmlns:a16="http://schemas.microsoft.com/office/drawing/2014/main" id="{A6AD1D29-4F20-7C67-177C-5F66137D5C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3448" y="97564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00</a:t>
            </a:r>
          </a:p>
        </p:txBody>
      </p:sp>
      <p:sp>
        <p:nvSpPr>
          <p:cNvPr id="50" name="Textplatzhalter 27">
            <a:extLst>
              <a:ext uri="{FF2B5EF4-FFF2-40B4-BE49-F238E27FC236}">
                <a16:creationId xmlns:a16="http://schemas.microsoft.com/office/drawing/2014/main" id="{A60B2A3C-D051-ADD5-9279-F6C77B95156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30960" y="97087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762858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273378"/>
            <a:ext cx="5724000" cy="560164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99EEEEF7-8E4F-3C55-5E7A-50A2A740DE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88400" y="866774"/>
            <a:ext cx="5724000" cy="5357813"/>
          </a:xfrm>
        </p:spPr>
        <p:txBody>
          <a:bodyPr/>
          <a:lstStyle>
            <a:lvl1pPr>
              <a:spcAft>
                <a:spcPts val="0"/>
              </a:spcAft>
              <a:defRPr sz="1600"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3pPr>
            <a:lvl4pPr marL="101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5pPr>
          </a:lstStyle>
          <a:p>
            <a:pPr lvl="0"/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400" y="244800"/>
            <a:ext cx="5723999" cy="519436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de-CH"/>
              <a:t>Kapiteltitel hinzufügen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ABC8980-79BC-7792-05E5-871BA6059E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875" y="6029325"/>
            <a:ext cx="5724525" cy="195263"/>
          </a:xfrm>
        </p:spPr>
        <p:txBody>
          <a:bodyPr anchor="b"/>
          <a:lstStyle>
            <a:lvl1pPr>
              <a:defRPr sz="1000" b="1"/>
            </a:lvl1pPr>
            <a:lvl2pPr>
              <a:defRPr sz="1000" b="1"/>
            </a:lvl2pPr>
            <a:lvl3pPr>
              <a:defRPr sz="1000" b="1"/>
            </a:lvl3pPr>
            <a:lvl4pPr>
              <a:defRPr sz="1000" b="1"/>
            </a:lvl4pPr>
            <a:lvl5pPr>
              <a:defRPr sz="1000" b="1"/>
            </a:lvl5pPr>
          </a:lstStyle>
          <a:p>
            <a:pPr lvl="0"/>
            <a:r>
              <a:rPr lang="de-CH"/>
              <a:t>Bildlegende hinzufügen</a:t>
            </a:r>
          </a:p>
        </p:txBody>
      </p:sp>
    </p:spTree>
    <p:extLst>
      <p:ext uri="{BB962C8B-B14F-4D97-AF65-F5344CB8AC3E}">
        <p14:creationId xmlns:p14="http://schemas.microsoft.com/office/powerpoint/2010/main" val="2774246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, drei Flächen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4">
            <a:extLst>
              <a:ext uri="{FF2B5EF4-FFF2-40B4-BE49-F238E27FC236}">
                <a16:creationId xmlns:a16="http://schemas.microsoft.com/office/drawing/2014/main" id="{5A065272-38F7-A074-824D-FD6B0FAB5CA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866774"/>
            <a:ext cx="5724000" cy="5357813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799"/>
            <a:ext cx="11648525" cy="621975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F08660E-5135-A84E-B689-DDFA75A72BB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7600" y="2602800"/>
            <a:ext cx="5722937" cy="3621787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 marL="226800" indent="-226800">
              <a:spcBef>
                <a:spcPts val="0"/>
              </a:spcBef>
              <a:defRPr sz="1600"/>
            </a:lvl2pPr>
            <a:lvl3pPr marL="658800" indent="-226800">
              <a:spcBef>
                <a:spcPts val="0"/>
              </a:spcBef>
              <a:defRPr sz="1600"/>
            </a:lvl3pPr>
            <a:lvl4pPr marL="1090800" indent="-226800">
              <a:spcBef>
                <a:spcPts val="0"/>
              </a:spcBef>
              <a:defRPr sz="1600"/>
            </a:lvl4pPr>
            <a:lvl5pPr marL="1522800" indent="-226800">
              <a:spcBef>
                <a:spcPts val="0"/>
              </a:spcBef>
              <a:defRPr sz="1600"/>
            </a:lvl5pPr>
          </a:lstStyle>
          <a:p>
            <a:pPr lvl="0"/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5C25F038-C59A-91D3-5738-FA2D715B1D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87" y="4738688"/>
            <a:ext cx="4734000" cy="1155600"/>
          </a:xfrm>
          <a:solidFill>
            <a:schemeClr val="bg1"/>
          </a:solidFill>
        </p:spPr>
        <p:txBody>
          <a:bodyPr lIns="180000" anchor="ctr"/>
          <a:lstStyle>
            <a:lvl1pPr>
              <a:lnSpc>
                <a:spcPct val="98000"/>
              </a:lnSpc>
              <a:defRPr sz="2400" b="0"/>
            </a:lvl1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BFFCDAC-C838-ADD4-2284-837AC0DB7D32}"/>
              </a:ext>
            </a:extLst>
          </p:cNvPr>
          <p:cNvSpPr>
            <a:spLocks/>
          </p:cNvSpPr>
          <p:nvPr userDrawn="1"/>
        </p:nvSpPr>
        <p:spPr>
          <a:xfrm>
            <a:off x="6179816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de-CH" sz="4700" noProof="0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D52F735-79F5-3F42-160A-B27CDCC6ECBC}"/>
              </a:ext>
            </a:extLst>
          </p:cNvPr>
          <p:cNvCxnSpPr>
            <a:cxnSpLocks/>
          </p:cNvCxnSpPr>
          <p:nvPr userDrawn="1"/>
        </p:nvCxnSpPr>
        <p:spPr>
          <a:xfrm>
            <a:off x="6357417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5E8ED3B-58AB-278E-8FA6-54B5367691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79816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50E60B21-008A-2B6B-00EE-55A0A5704E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79816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de-CH" noProof="0"/>
              <a:t>0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AB97A8F-A31B-71A8-6F59-6CF07FEC341B}"/>
              </a:ext>
            </a:extLst>
          </p:cNvPr>
          <p:cNvSpPr>
            <a:spLocks/>
          </p:cNvSpPr>
          <p:nvPr userDrawn="1"/>
        </p:nvSpPr>
        <p:spPr>
          <a:xfrm>
            <a:off x="8161200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de-CH" sz="4700" noProof="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0494D9F-526C-2E69-E603-70C47570B76A}"/>
              </a:ext>
            </a:extLst>
          </p:cNvPr>
          <p:cNvCxnSpPr>
            <a:cxnSpLocks/>
          </p:cNvCxnSpPr>
          <p:nvPr userDrawn="1"/>
        </p:nvCxnSpPr>
        <p:spPr>
          <a:xfrm>
            <a:off x="8350014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CD54ACCC-E2D7-61F6-43F8-B08BB0DF89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61200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27" name="Textplatzhalter 12">
            <a:extLst>
              <a:ext uri="{FF2B5EF4-FFF2-40B4-BE49-F238E27FC236}">
                <a16:creationId xmlns:a16="http://schemas.microsoft.com/office/drawing/2014/main" id="{AE30B499-759C-236B-6D1C-6BCA6F207D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61200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de-CH" noProof="0"/>
              <a:t>0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C39869D-3DD1-49E4-9B99-D5ADADC37626}"/>
              </a:ext>
            </a:extLst>
          </p:cNvPr>
          <p:cNvSpPr>
            <a:spLocks/>
          </p:cNvSpPr>
          <p:nvPr userDrawn="1"/>
        </p:nvSpPr>
        <p:spPr>
          <a:xfrm>
            <a:off x="10130400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de-CH" sz="4700" noProof="0">
              <a:solidFill>
                <a:schemeClr val="bg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C74D9E1-33AE-B3A6-62C5-702A8706EDCA}"/>
              </a:ext>
            </a:extLst>
          </p:cNvPr>
          <p:cNvCxnSpPr>
            <a:cxnSpLocks/>
          </p:cNvCxnSpPr>
          <p:nvPr userDrawn="1"/>
        </p:nvCxnSpPr>
        <p:spPr>
          <a:xfrm>
            <a:off x="10319214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12">
            <a:extLst>
              <a:ext uri="{FF2B5EF4-FFF2-40B4-BE49-F238E27FC236}">
                <a16:creationId xmlns:a16="http://schemas.microsoft.com/office/drawing/2014/main" id="{21172486-FB2A-0D37-20BD-766B69EC16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130400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31" name="Textplatzhalter 12">
            <a:extLst>
              <a:ext uri="{FF2B5EF4-FFF2-40B4-BE49-F238E27FC236}">
                <a16:creationId xmlns:a16="http://schemas.microsoft.com/office/drawing/2014/main" id="{A5D721FD-5C54-2030-F7DF-99F78870D3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30400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de-CH" noProof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5956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7766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/>
              <a:t>Kapiteltitel hinzufügen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908720"/>
            <a:ext cx="7701073" cy="531586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9B29A34-DB3C-6631-0D19-C1C5DF5EA28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53538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0544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128A8A-1E20-0372-6952-A37B014C0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0379" y="870744"/>
            <a:ext cx="3765600" cy="5353844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E16A7B1-D6D5-1F45-5873-56D50909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5269"/>
            <a:ext cx="11650662" cy="53105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Kapiteltitel hinzufügen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08945CC-0D4F-0056-B059-E53C8D583D7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18452" y="870744"/>
            <a:ext cx="3765600" cy="5353844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1A9BC9-91DF-B4F2-E0C5-C2578FBF892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53538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71338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2" name="Bildplatzhalter 4">
            <a:extLst>
              <a:ext uri="{FF2B5EF4-FFF2-40B4-BE49-F238E27FC236}">
                <a16:creationId xmlns:a16="http://schemas.microsoft.com/office/drawing/2014/main" id="{BB21450C-9A0A-DE52-A711-C6A4E254A2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18452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40369691-93C7-0711-9987-747ABDF5BE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6525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128A8A-1E20-0372-6952-A37B014C0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0379" y="870744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E16A7B1-D6D5-1F45-5873-56D50909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5269"/>
            <a:ext cx="11650662" cy="53105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Kapiteltitel hinzufügen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08945CC-0D4F-0056-B059-E53C8D583D7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18452" y="870744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1A9BC9-91DF-B4F2-E0C5-C2578FBF892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21083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Bildplatzhalter 4">
            <a:extLst>
              <a:ext uri="{FF2B5EF4-FFF2-40B4-BE49-F238E27FC236}">
                <a16:creationId xmlns:a16="http://schemas.microsoft.com/office/drawing/2014/main" id="{BB21450C-9A0A-DE52-A711-C6A4E254A2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18452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40369691-93C7-0711-9987-747ABDF5BE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6525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2006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0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Vorname Name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0379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2115A716-7F0D-6001-BBDA-1C1AF55BDEB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28587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Vorname Name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ADAF9B2C-8583-6129-0978-4CC7CC294B4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37506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E0F70B3-FE43-EB4F-1A26-27C37577C87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85714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Vorname Name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D8C6563C-12FB-DB8B-2352-BC6B519F354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94633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4039616-C526-8550-70B5-FB949E59398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142840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Vorname Name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51759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04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78185"/>
            <a:ext cx="11652249" cy="551311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 anchorCtr="0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181C4C-62D3-4987-8295-EC2CBD491709}" type="datetime1">
              <a:rPr lang="de-CH" noProof="0" smtClean="0"/>
              <a:t>22.10.2025</a:t>
            </a:fld>
            <a:endParaRPr lang="de-CH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Fusszeile (Ändern über «Einfügen &gt; Kopf- und Fusszeile»)</a:t>
            </a:r>
            <a:endParaRPr lang="de-CH" noProof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00B2A4-A548-86D9-6FFA-57A63AC10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440388"/>
            <a:ext cx="3710544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de-CH" noProof="0"/>
              <a:t>Titel hinzufügen</a:t>
            </a:r>
          </a:p>
          <a:p>
            <a:pPr lvl="1"/>
            <a:r>
              <a:rPr lang="de-CH" noProof="0"/>
              <a:t>Zweite Ebene (Untertitel)</a:t>
            </a:r>
          </a:p>
          <a:p>
            <a:pPr lvl="2"/>
            <a:r>
              <a:rPr lang="de-CH" noProof="0"/>
              <a:t>Dritte Ebene (Vorname Name/Datum)</a:t>
            </a:r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ben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1300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Vorname Name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0378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20D1239-AC10-7CF3-7460-F409E82CBCF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35845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Vorname Name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63E66951-4F0B-CBC1-A3F3-06E36980367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34923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B22D8516-82BF-C968-B99F-F2C48726086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0390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Vorname Name</a:t>
            </a:r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CC380BDB-57AA-395C-97C5-32258AD4229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89468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B12B8A9-2E40-004F-7D4B-DC8308302138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144936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Vorname Name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8E60EDF-84BC-50DF-DF1D-12535BD165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44014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271646C3-68B0-05A8-5C65-22D55CE4808F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270797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Vorname Name</a:t>
            </a:r>
          </a:p>
        </p:txBody>
      </p:sp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C544524-67DF-E44E-A80D-DEF20D907A8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9875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E052A1FF-3C1D-18C9-FF8C-91D41AD5E46F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225342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Vorname Name</a:t>
            </a:r>
          </a:p>
        </p:txBody>
      </p:sp>
      <p:sp>
        <p:nvSpPr>
          <p:cNvPr id="31" name="Bildplatzhalter 4">
            <a:extLst>
              <a:ext uri="{FF2B5EF4-FFF2-40B4-BE49-F238E27FC236}">
                <a16:creationId xmlns:a16="http://schemas.microsoft.com/office/drawing/2014/main" id="{CA8F6A59-A25E-5F43-6AC1-01A66F711A9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24420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704FB434-2B9A-C168-61EC-9AE6DBA6CE72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179887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Vorname Name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1D1811AD-FBE2-BBD0-4B34-A096DE429FE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78965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104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Titel hinzufügen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9875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187440" y="1088740"/>
            <a:ext cx="5734685" cy="4287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280664E-DD47-F588-9AC5-7EF892BCCD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9875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Vorname Name</a:t>
            </a:r>
          </a:p>
          <a:p>
            <a:pPr lvl="0"/>
            <a:r>
              <a:rPr lang="de-CH" noProof="0"/>
              <a:t>Funktion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F131E8F-F030-F634-B58C-C4083E313DB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241952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CCDDB8DD-2426-6FE0-DFEE-6DE9A58F07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41952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Vorname Name</a:t>
            </a:r>
          </a:p>
          <a:p>
            <a:pPr lvl="0"/>
            <a:r>
              <a:rPr lang="de-CH" noProof="0"/>
              <a:t>Funktion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83435DF-10F7-65D6-87B3-02DB8987199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16411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C75924EC-5119-BC69-FAE4-4C5FAF979D6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16411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Vorname Name</a:t>
            </a:r>
          </a:p>
          <a:p>
            <a:pPr lvl="0"/>
            <a:r>
              <a:rPr lang="de-CH" noProof="0"/>
              <a:t>Funktion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8DBCB22B-C5B8-EE52-8843-F6E91485161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75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9A2A0FF-0E7C-DA80-3753-010625EC477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241952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CCD0893B-0A26-A40A-4BEC-E9688A497FA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216411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C01C616E-CDC8-43AA-E3EA-1068A02735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74033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Vorname Name</a:t>
            </a:r>
          </a:p>
          <a:p>
            <a:pPr lvl="0"/>
            <a:r>
              <a:rPr lang="de-CH" noProof="0"/>
              <a:t>Funktion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329A2272-896A-882E-5158-C54F5F68FD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41952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Vorname Name</a:t>
            </a:r>
          </a:p>
          <a:p>
            <a:pPr lvl="0"/>
            <a:r>
              <a:rPr lang="de-CH" noProof="0"/>
              <a:t>Funktion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2522235C-97A4-2633-577F-C6E62223B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16411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Vorname Name</a:t>
            </a:r>
          </a:p>
          <a:p>
            <a:pPr lvl="0"/>
            <a:r>
              <a:rPr lang="de-CH" noProof="0"/>
              <a:t>Funktion</a:t>
            </a:r>
          </a:p>
        </p:txBody>
      </p:sp>
      <p:sp>
        <p:nvSpPr>
          <p:cNvPr id="28" name="Textplatzhalter 7">
            <a:extLst>
              <a:ext uri="{FF2B5EF4-FFF2-40B4-BE49-F238E27FC236}">
                <a16:creationId xmlns:a16="http://schemas.microsoft.com/office/drawing/2014/main" id="{31240D61-DAE3-BD06-237A-C12594445A3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0869" y="5508398"/>
            <a:ext cx="5734685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72665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Titel hinzufügen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789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1088740"/>
            <a:ext cx="5734685" cy="496916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280664E-DD47-F588-9AC5-7EF892BCCD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82789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F131E8F-F030-F634-B58C-C4083E313DB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54866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CCDDB8DD-2426-6FE0-DFEE-6DE9A58F07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4866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83435DF-10F7-65D6-87B3-02DB8987199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129325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C75924EC-5119-BC69-FAE4-4C5FAF979D6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29325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8DBCB22B-C5B8-EE52-8843-F6E91485161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82789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9A2A0FF-0E7C-DA80-3753-010625EC477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54866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CCD0893B-0A26-A40A-4BEC-E9688A497FA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129325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C01C616E-CDC8-43AA-E3EA-1068A02735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86947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329A2272-896A-882E-5158-C54F5F68FD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54866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2522235C-97A4-2633-577F-C6E62223B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29325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Inhalt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2027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Titel hinzufügen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866775"/>
            <a:ext cx="7688373" cy="536257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FFC20296-E86A-3879-BD39-9F30E331947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48638" y="866775"/>
            <a:ext cx="3768835" cy="18715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22" name="Inhaltsplatzhalter 10">
            <a:extLst>
              <a:ext uri="{FF2B5EF4-FFF2-40B4-BE49-F238E27FC236}">
                <a16:creationId xmlns:a16="http://schemas.microsoft.com/office/drawing/2014/main" id="{64B2AD41-4DD5-6051-D34F-CA90E2343F5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48638" y="2938463"/>
            <a:ext cx="3768835" cy="29388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D10D92F6-CEED-9778-52E5-5789FA1E21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4000" y="6013950"/>
            <a:ext cx="3768835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Quelle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3001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hs Texte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Titel hinzufügen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56522" y="876298"/>
            <a:ext cx="3765601" cy="5353052"/>
          </a:xfrm>
          <a:noFill/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Inhaltsplatzhalter 10">
            <a:extLst>
              <a:ext uri="{FF2B5EF4-FFF2-40B4-BE49-F238E27FC236}">
                <a16:creationId xmlns:a16="http://schemas.microsoft.com/office/drawing/2014/main" id="{19B00308-6650-D1AB-F5C5-991F60192BF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69877" y="876299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64747F6A-D136-3EFB-6E19-6A385022B99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13200" y="876298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0" name="Inhaltsplatzhalter 10">
            <a:extLst>
              <a:ext uri="{FF2B5EF4-FFF2-40B4-BE49-F238E27FC236}">
                <a16:creationId xmlns:a16="http://schemas.microsoft.com/office/drawing/2014/main" id="{B3A42B55-571E-7D35-8A1D-2EE06F2B25D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1068" y="2764546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45D49E17-FFEA-350F-4AF4-82760A288C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14391" y="2764545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02C0735D-E433-CC9E-BA2C-CE7019E863A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67953" y="4647380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57EE092B-F3B3-A0AB-6AF8-3C6F1603246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11276" y="4647379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022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nf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2" y="244800"/>
            <a:ext cx="5760000" cy="1005258"/>
          </a:xfrm>
        </p:spPr>
        <p:txBody>
          <a:bodyPr/>
          <a:lstStyle/>
          <a:p>
            <a:r>
              <a:rPr lang="de-CH" noProof="0"/>
              <a:t>Titel hinzufügen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6936" y="1371600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42D8CDC-499B-83AC-9951-0F3067D8DBB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264568" y="1371600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6BDEB48F-A5F4-E47E-A6CF-964F1398E89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9875" y="3105944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4D8633B6-F883-1298-E515-91B31B28E3A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75" y="4840288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0ED7E5AD-E183-82CD-F090-884A82A4B96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80532" y="1371600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560DE703-9043-4D96-9589-6AB1C926574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80532" y="3105944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B7962-C9CE-24B7-343C-9D504EEF1ADA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264568" y="3105944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FF4B996-5BF2-362E-6F3C-0472752C4919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2264568" y="4840288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3CD5622-E8DA-D57A-1F36-A80A2A8ACA69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8184232" y="3105944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0987D4F-9295-E825-B64B-CE16F9CC37E4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8184232" y="1371600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9862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n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5760000" cy="1005258"/>
          </a:xfrm>
        </p:spPr>
        <p:txBody>
          <a:bodyPr/>
          <a:lstStyle/>
          <a:p>
            <a:r>
              <a:rPr lang="de-CH" noProof="0"/>
              <a:t>Titel hinzufügen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6936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42D8CDC-499B-83AC-9951-0F3067D8DBB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254919" y="158626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de-CH"/>
              <a:t>Inhalt hinzufügen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622633EA-CE0F-D311-E9F8-E4FF04D03BC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6936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2222D7F-5144-753F-7AF0-A8D709992A9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1254919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de-CH"/>
              <a:t>Inhalt hinzufügen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3285094-5EB7-BA03-462D-65224736565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6936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2C14EDF-15BE-41CE-9D5E-3D50F6B67AB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1254919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de-CH"/>
              <a:t>Inhalt hinzufügen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DAC93A43-12FF-3F6B-DA7A-A04D2ECA735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202236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696B000-854E-5397-BD25-46F024ACF0B6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195900" y="158626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de-CH"/>
              <a:t>Inhalt hinzufügen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755C6D27-9F7F-A193-A31F-2412FB8334A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202236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0A26B48-243C-9DD6-BDC2-FE40212B1AAE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5195900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de-CH"/>
              <a:t>Inhalt hinzufügen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0E647CD5-DA5F-6055-1889-45FC8EA8E3A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202236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FFA660F0-3C7A-4C52-196B-D1FC1C4E12F1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5195900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de-CH"/>
              <a:t>Inhalt hinzufügen</a:t>
            </a:r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9AE88E45-2228-3BAB-B328-25AE00C8692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148811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8D6A0681-D929-2BA4-D3F8-B3541A94FD81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9136793" y="1586260"/>
            <a:ext cx="2785331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de-CH"/>
              <a:t>Inhalt hinzufügen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8D809E36-7256-6CC2-0F4B-23E42C6B142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148811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FF8DEA4B-FE27-8A9E-FBBB-04944A377343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9136794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de-CH"/>
              <a:t>Inhalt hinzufügen</a:t>
            </a: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5AC54CE7-1DE9-FCC9-D36F-326C1CC978F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148811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CFFA07EE-B7CC-6673-18A8-938F608DD842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9136794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de-CH"/>
              <a:t>Inhalt hinzufügen</a:t>
            </a:r>
          </a:p>
        </p:txBody>
      </p:sp>
    </p:spTree>
    <p:extLst>
      <p:ext uri="{BB962C8B-B14F-4D97-AF65-F5344CB8AC3E}">
        <p14:creationId xmlns:p14="http://schemas.microsoft.com/office/powerpoint/2010/main" val="1003945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elf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</a:t>
            </a:r>
          </a:p>
        </p:txBody>
      </p:sp>
      <p:sp>
        <p:nvSpPr>
          <p:cNvPr id="41" name="Inhaltsplatzhalter 30">
            <a:extLst>
              <a:ext uri="{FF2B5EF4-FFF2-40B4-BE49-F238E27FC236}">
                <a16:creationId xmlns:a16="http://schemas.microsoft.com/office/drawing/2014/main" id="{1FE9EFCD-7C86-A7FC-7CBA-C2A928454C0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1463" y="878400"/>
            <a:ext cx="2862063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de-CH" noProof="0"/>
              <a:t>Inhalt hinzufügen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2" name="Inhaltsplatzhalter 30">
            <a:extLst>
              <a:ext uri="{FF2B5EF4-FFF2-40B4-BE49-F238E27FC236}">
                <a16:creationId xmlns:a16="http://schemas.microsoft.com/office/drawing/2014/main" id="{B5AF2636-78AA-31AE-B767-CD1ED9E3083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31605" y="878400"/>
            <a:ext cx="2962866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de-CH" noProof="0"/>
              <a:t>Inhalt hinzufügen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3" name="Inhaltsplatzhalter 30">
            <a:extLst>
              <a:ext uri="{FF2B5EF4-FFF2-40B4-BE49-F238E27FC236}">
                <a16:creationId xmlns:a16="http://schemas.microsoft.com/office/drawing/2014/main" id="{8CD2FE50-AB2F-83AF-8B23-1260D26EF81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02458" y="878400"/>
            <a:ext cx="2948569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de-CH" noProof="0"/>
              <a:t>Inhalt hinzufügen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4" name="Inhaltsplatzhalter 30">
            <a:extLst>
              <a:ext uri="{FF2B5EF4-FFF2-40B4-BE49-F238E27FC236}">
                <a16:creationId xmlns:a16="http://schemas.microsoft.com/office/drawing/2014/main" id="{156B3F99-D56F-6D47-0C38-55E1C209F59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056315" y="878400"/>
            <a:ext cx="2861423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de-CH" noProof="0"/>
              <a:t>Inhalt hinzufügen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5" name="Inhaltsplatzhalter 30">
            <a:extLst>
              <a:ext uri="{FF2B5EF4-FFF2-40B4-BE49-F238E27FC236}">
                <a16:creationId xmlns:a16="http://schemas.microsoft.com/office/drawing/2014/main" id="{61CB84E3-822D-E7BF-88FA-B6CD8499742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1463" y="4942799"/>
            <a:ext cx="2862063" cy="128179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de-CH" noProof="0"/>
              <a:t>Inhalt hinzufügen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6" name="Inhaltsplatzhalter 30">
            <a:extLst>
              <a:ext uri="{FF2B5EF4-FFF2-40B4-BE49-F238E27FC236}">
                <a16:creationId xmlns:a16="http://schemas.microsoft.com/office/drawing/2014/main" id="{4BBD1101-501F-08B4-863D-4EC398FF4C2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31605" y="3577319"/>
            <a:ext cx="2962866" cy="2647269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de-CH" noProof="0"/>
              <a:t>Inhalt hinzufügen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7" name="Inhaltsplatzhalter 30">
            <a:extLst>
              <a:ext uri="{FF2B5EF4-FFF2-40B4-BE49-F238E27FC236}">
                <a16:creationId xmlns:a16="http://schemas.microsoft.com/office/drawing/2014/main" id="{799F2A81-65B3-AA66-95A8-AD7674ADA34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02458" y="3577319"/>
            <a:ext cx="2948569" cy="2647269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de-CH" noProof="0"/>
              <a:t>Inhalt hinzufügen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8" name="Inhaltsplatzhalter 30">
            <a:extLst>
              <a:ext uri="{FF2B5EF4-FFF2-40B4-BE49-F238E27FC236}">
                <a16:creationId xmlns:a16="http://schemas.microsoft.com/office/drawing/2014/main" id="{CD8C8901-62AC-56A4-B429-1C6C564195B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56315" y="4942798"/>
            <a:ext cx="2861423" cy="128179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de-CH" noProof="0"/>
              <a:t>Inhalt hinzufügen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9" name="Inhaltsplatzhalter 30">
            <a:extLst>
              <a:ext uri="{FF2B5EF4-FFF2-40B4-BE49-F238E27FC236}">
                <a16:creationId xmlns:a16="http://schemas.microsoft.com/office/drawing/2014/main" id="{FC91EDA6-5E9C-6D6C-EF9F-C7F0B68C4C0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271463" y="3577319"/>
            <a:ext cx="2862063" cy="1361404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de-CH" noProof="0"/>
              <a:t>Inhalt hinzufügen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50" name="Inhaltsplatzhalter 30">
            <a:extLst>
              <a:ext uri="{FF2B5EF4-FFF2-40B4-BE49-F238E27FC236}">
                <a16:creationId xmlns:a16="http://schemas.microsoft.com/office/drawing/2014/main" id="{51E99161-B839-91BE-206F-89792AD5F92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56315" y="3577319"/>
            <a:ext cx="2861423" cy="136080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de-CH" noProof="0"/>
              <a:t>Inhalt hinzufügen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33041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4" y="244800"/>
            <a:ext cx="3762090" cy="1005258"/>
          </a:xfrm>
        </p:spPr>
        <p:txBody>
          <a:bodyPr/>
          <a:lstStyle/>
          <a:p>
            <a:r>
              <a:rPr lang="de-CH" noProof="0"/>
              <a:t>Titel hinzufügen</a:t>
            </a:r>
          </a:p>
        </p:txBody>
      </p:sp>
      <p:sp>
        <p:nvSpPr>
          <p:cNvPr id="8" name="Inhaltsplatzhalter 10">
            <a:extLst>
              <a:ext uri="{FF2B5EF4-FFF2-40B4-BE49-F238E27FC236}">
                <a16:creationId xmlns:a16="http://schemas.microsoft.com/office/drawing/2014/main" id="{19B00308-6650-D1AB-F5C5-991F60192BF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69877" y="1371601"/>
            <a:ext cx="3765600" cy="15173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E8901B72-CDFB-6B04-2999-9B4D3BECDE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22638" y="273051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6" name="Inhaltsplatzhalter 10">
            <a:extLst>
              <a:ext uri="{FF2B5EF4-FFF2-40B4-BE49-F238E27FC236}">
                <a16:creationId xmlns:a16="http://schemas.microsoft.com/office/drawing/2014/main" id="{5F7462AF-9418-FBED-AE2B-9097CD9893A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22638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93722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8" name="Inhaltsplatzhalter 10">
            <a:extLst>
              <a:ext uri="{FF2B5EF4-FFF2-40B4-BE49-F238E27FC236}">
                <a16:creationId xmlns:a16="http://schemas.microsoft.com/office/drawing/2014/main" id="{BE5D1B04-2BFA-33F3-C355-D8EB9E6F77D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193722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8823469C-27C8-EF8F-4CC9-197675E31FB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64806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0" name="Inhaltsplatzhalter 10">
            <a:extLst>
              <a:ext uri="{FF2B5EF4-FFF2-40B4-BE49-F238E27FC236}">
                <a16:creationId xmlns:a16="http://schemas.microsoft.com/office/drawing/2014/main" id="{887C4011-3849-0B28-B9C6-CD6CCD2774A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164806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CBEDB122-E4B4-DEAF-0C6D-61CF1C399FB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135890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2" name="Inhaltsplatzhalter 10">
            <a:extLst>
              <a:ext uri="{FF2B5EF4-FFF2-40B4-BE49-F238E27FC236}">
                <a16:creationId xmlns:a16="http://schemas.microsoft.com/office/drawing/2014/main" id="{2E8C9BDD-A256-932A-0451-8742BDF218C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0135890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5648AA9A-5221-27F9-3191-6F0F1FEAF36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220167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92E2526C-7EE2-C9B9-E09C-E4124FE41C3A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220167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6836661A-7952-7ADE-BB22-08BB2B174D2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191251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2CB294D-1078-8674-FF02-6A8C1FA8750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191251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28" name="Bildplatzhalter 4">
            <a:extLst>
              <a:ext uri="{FF2B5EF4-FFF2-40B4-BE49-F238E27FC236}">
                <a16:creationId xmlns:a16="http://schemas.microsoft.com/office/drawing/2014/main" id="{478A5169-5857-1B03-543A-A692CECD282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162335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9" name="Inhaltsplatzhalter 10">
            <a:extLst>
              <a:ext uri="{FF2B5EF4-FFF2-40B4-BE49-F238E27FC236}">
                <a16:creationId xmlns:a16="http://schemas.microsoft.com/office/drawing/2014/main" id="{CCD55740-F556-6FFB-54B7-F02F33DD446D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62335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C3C4A300-9C66-727B-BF1B-3FE78BA49252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133419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1" name="Inhaltsplatzhalter 10">
            <a:extLst>
              <a:ext uri="{FF2B5EF4-FFF2-40B4-BE49-F238E27FC236}">
                <a16:creationId xmlns:a16="http://schemas.microsoft.com/office/drawing/2014/main" id="{A1A5D7D5-55B1-516C-7CED-BF26C79BE6B2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10133419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F4A6E408-2281-5C5F-C17D-009678C7B29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219981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7" name="Inhaltsplatzhalter 10">
            <a:extLst>
              <a:ext uri="{FF2B5EF4-FFF2-40B4-BE49-F238E27FC236}">
                <a16:creationId xmlns:a16="http://schemas.microsoft.com/office/drawing/2014/main" id="{106AA095-B514-8CB2-E655-796D9234A496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219981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38" name="Bildplatzhalter 4">
            <a:extLst>
              <a:ext uri="{FF2B5EF4-FFF2-40B4-BE49-F238E27FC236}">
                <a16:creationId xmlns:a16="http://schemas.microsoft.com/office/drawing/2014/main" id="{B22E5E6F-159C-366B-5296-441253F3F0B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91065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9" name="Inhaltsplatzhalter 10">
            <a:extLst>
              <a:ext uri="{FF2B5EF4-FFF2-40B4-BE49-F238E27FC236}">
                <a16:creationId xmlns:a16="http://schemas.microsoft.com/office/drawing/2014/main" id="{8F99875B-FC4F-7DCE-AACD-FF783DF1F8CC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6191065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0" name="Bildplatzhalter 4">
            <a:extLst>
              <a:ext uri="{FF2B5EF4-FFF2-40B4-BE49-F238E27FC236}">
                <a16:creationId xmlns:a16="http://schemas.microsoft.com/office/drawing/2014/main" id="{86D99F31-E97B-1DE8-80A6-FCE2268D750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62149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1" name="Inhaltsplatzhalter 10">
            <a:extLst>
              <a:ext uri="{FF2B5EF4-FFF2-40B4-BE49-F238E27FC236}">
                <a16:creationId xmlns:a16="http://schemas.microsoft.com/office/drawing/2014/main" id="{2AFB99F6-8B03-8325-85FE-ACF55FEF4C7E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8162149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7B354065-93C3-8CD0-C6F7-EAD8915CFD2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133233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3" name="Inhaltsplatzhalter 10">
            <a:extLst>
              <a:ext uri="{FF2B5EF4-FFF2-40B4-BE49-F238E27FC236}">
                <a16:creationId xmlns:a16="http://schemas.microsoft.com/office/drawing/2014/main" id="{D9B63D01-B563-7751-25F8-D9E1385E66D2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10133233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3561E328-70B6-85DB-D07B-4E3133D9FE7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2247851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5" name="Inhaltsplatzhalter 10">
            <a:extLst>
              <a:ext uri="{FF2B5EF4-FFF2-40B4-BE49-F238E27FC236}">
                <a16:creationId xmlns:a16="http://schemas.microsoft.com/office/drawing/2014/main" id="{818DEC37-95E8-080D-AB4D-58F52BC284EC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2247851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646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str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536400"/>
          </a:xfrm>
        </p:spPr>
        <p:txBody>
          <a:bodyPr/>
          <a:lstStyle/>
          <a:p>
            <a:r>
              <a:rPr lang="de-CH"/>
              <a:t>Titel hinzufügen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960DD06-5403-402D-6C88-53DCD45F16E1}"/>
              </a:ext>
            </a:extLst>
          </p:cNvPr>
          <p:cNvCxnSpPr/>
          <p:nvPr userDrawn="1"/>
        </p:nvCxnSpPr>
        <p:spPr>
          <a:xfrm>
            <a:off x="269875" y="3497585"/>
            <a:ext cx="116522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Bildplatzhalter 4">
            <a:extLst>
              <a:ext uri="{FF2B5EF4-FFF2-40B4-BE49-F238E27FC236}">
                <a16:creationId xmlns:a16="http://schemas.microsoft.com/office/drawing/2014/main" id="{F49F2DB0-AB5C-6BD8-064D-373B4B1209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6" name="Bildplatzhalter 4">
            <a:extLst>
              <a:ext uri="{FF2B5EF4-FFF2-40B4-BE49-F238E27FC236}">
                <a16:creationId xmlns:a16="http://schemas.microsoft.com/office/drawing/2014/main" id="{F0B6A180-6984-B9E7-7ADC-A121B77988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974003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7" name="Bildplatzhalter 4">
            <a:extLst>
              <a:ext uri="{FF2B5EF4-FFF2-40B4-BE49-F238E27FC236}">
                <a16:creationId xmlns:a16="http://schemas.microsoft.com/office/drawing/2014/main" id="{38372887-04E8-C5D5-EF4C-1E25A260FB2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67159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8" name="Bildplatzhalter 4">
            <a:extLst>
              <a:ext uri="{FF2B5EF4-FFF2-40B4-BE49-F238E27FC236}">
                <a16:creationId xmlns:a16="http://schemas.microsoft.com/office/drawing/2014/main" id="{7A14FB65-6B89-A9C8-8DB1-7B1F7CBFAEC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60315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9" name="Bildplatzhalter 4">
            <a:extLst>
              <a:ext uri="{FF2B5EF4-FFF2-40B4-BE49-F238E27FC236}">
                <a16:creationId xmlns:a16="http://schemas.microsoft.com/office/drawing/2014/main" id="{CD8F59A9-69CA-1C2A-33D7-AD0BB64181B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053471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20" name="Bildplatzhalter 4">
            <a:extLst>
              <a:ext uri="{FF2B5EF4-FFF2-40B4-BE49-F238E27FC236}">
                <a16:creationId xmlns:a16="http://schemas.microsoft.com/office/drawing/2014/main" id="{B582FB2A-C51D-65C1-0203-3A5AB4DB0F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746627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21" name="Bildplatzhalter 4">
            <a:extLst>
              <a:ext uri="{FF2B5EF4-FFF2-40B4-BE49-F238E27FC236}">
                <a16:creationId xmlns:a16="http://schemas.microsoft.com/office/drawing/2014/main" id="{18F14028-DA69-147A-C414-9146D8EAE5F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439783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22" name="Bildplatzhalter 4">
            <a:extLst>
              <a:ext uri="{FF2B5EF4-FFF2-40B4-BE49-F238E27FC236}">
                <a16:creationId xmlns:a16="http://schemas.microsoft.com/office/drawing/2014/main" id="{3A11402F-1392-D5B0-DE17-2E270C800CA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136079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23" name="Bildplatzhalter 4">
            <a:extLst>
              <a:ext uri="{FF2B5EF4-FFF2-40B4-BE49-F238E27FC236}">
                <a16:creationId xmlns:a16="http://schemas.microsoft.com/office/drawing/2014/main" id="{92F84F7D-2669-46EA-F7E5-F5A3AE35C50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829006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24" name="Bildplatzhalter 4">
            <a:extLst>
              <a:ext uri="{FF2B5EF4-FFF2-40B4-BE49-F238E27FC236}">
                <a16:creationId xmlns:a16="http://schemas.microsoft.com/office/drawing/2014/main" id="{7F4B621D-593C-EF66-AAA8-260F24BB816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21933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25" name="Bildplatzhalter 4">
            <a:extLst>
              <a:ext uri="{FF2B5EF4-FFF2-40B4-BE49-F238E27FC236}">
                <a16:creationId xmlns:a16="http://schemas.microsoft.com/office/drawing/2014/main" id="{EAB29708-5948-93D3-1DAE-9AA4E5A03DC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14860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26" name="Bildplatzhalter 4">
            <a:extLst>
              <a:ext uri="{FF2B5EF4-FFF2-40B4-BE49-F238E27FC236}">
                <a16:creationId xmlns:a16="http://schemas.microsoft.com/office/drawing/2014/main" id="{6590CFDF-AA3F-86A0-462A-8B00EDC3EDD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907787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27" name="Bildplatzhalter 4">
            <a:extLst>
              <a:ext uri="{FF2B5EF4-FFF2-40B4-BE49-F238E27FC236}">
                <a16:creationId xmlns:a16="http://schemas.microsoft.com/office/drawing/2014/main" id="{F8D57941-57A2-78B6-C142-19F25D64A5F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00716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28" name="Inhaltsplatzhalter 10">
            <a:extLst>
              <a:ext uri="{FF2B5EF4-FFF2-40B4-BE49-F238E27FC236}">
                <a16:creationId xmlns:a16="http://schemas.microsoft.com/office/drawing/2014/main" id="{84D95677-0114-3854-2A06-CDDFDD44077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69875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29" name="Inhaltsplatzhalter 10">
            <a:extLst>
              <a:ext uri="{FF2B5EF4-FFF2-40B4-BE49-F238E27FC236}">
                <a16:creationId xmlns:a16="http://schemas.microsoft.com/office/drawing/2014/main" id="{830824E2-E1B0-01AE-F199-E13B717EE7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1974003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0" name="Inhaltsplatzhalter 10">
            <a:extLst>
              <a:ext uri="{FF2B5EF4-FFF2-40B4-BE49-F238E27FC236}">
                <a16:creationId xmlns:a16="http://schemas.microsoft.com/office/drawing/2014/main" id="{B661178F-E8BD-64EC-8DCE-B999B4D9EAB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667159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1" name="Inhaltsplatzhalter 10">
            <a:extLst>
              <a:ext uri="{FF2B5EF4-FFF2-40B4-BE49-F238E27FC236}">
                <a16:creationId xmlns:a16="http://schemas.microsoft.com/office/drawing/2014/main" id="{A0685B94-A30D-8020-BFC0-B77022CBDE9F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360315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2" name="Inhaltsplatzhalter 10">
            <a:extLst>
              <a:ext uri="{FF2B5EF4-FFF2-40B4-BE49-F238E27FC236}">
                <a16:creationId xmlns:a16="http://schemas.microsoft.com/office/drawing/2014/main" id="{7FB39B7C-36A1-9048-02BA-E03566F2EB1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053471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3" name="Inhaltsplatzhalter 10">
            <a:extLst>
              <a:ext uri="{FF2B5EF4-FFF2-40B4-BE49-F238E27FC236}">
                <a16:creationId xmlns:a16="http://schemas.microsoft.com/office/drawing/2014/main" id="{15CACBB6-4692-7C6A-8251-BEBD135224A0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746627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4" name="Inhaltsplatzhalter 10">
            <a:extLst>
              <a:ext uri="{FF2B5EF4-FFF2-40B4-BE49-F238E27FC236}">
                <a16:creationId xmlns:a16="http://schemas.microsoft.com/office/drawing/2014/main" id="{BECB31F3-1FF3-7738-D3E5-314BB6A831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0439783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5" name="Inhaltsplatzhalter 10">
            <a:extLst>
              <a:ext uri="{FF2B5EF4-FFF2-40B4-BE49-F238E27FC236}">
                <a16:creationId xmlns:a16="http://schemas.microsoft.com/office/drawing/2014/main" id="{62AF25DC-CA5E-4417-22E5-A964FF016F62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136079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6" name="Inhaltsplatzhalter 10">
            <a:extLst>
              <a:ext uri="{FF2B5EF4-FFF2-40B4-BE49-F238E27FC236}">
                <a16:creationId xmlns:a16="http://schemas.microsoft.com/office/drawing/2014/main" id="{90D56CD7-60EE-495F-ED4B-C31A87C45E84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829006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7" name="Inhaltsplatzhalter 10">
            <a:extLst>
              <a:ext uri="{FF2B5EF4-FFF2-40B4-BE49-F238E27FC236}">
                <a16:creationId xmlns:a16="http://schemas.microsoft.com/office/drawing/2014/main" id="{28B0CB76-6D72-3E2E-056B-27DB3947102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4521933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8" name="Inhaltsplatzhalter 10">
            <a:extLst>
              <a:ext uri="{FF2B5EF4-FFF2-40B4-BE49-F238E27FC236}">
                <a16:creationId xmlns:a16="http://schemas.microsoft.com/office/drawing/2014/main" id="{57BA3158-F345-F5B5-83D3-6B1D5546CF23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6214860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9" name="Inhaltsplatzhalter 10">
            <a:extLst>
              <a:ext uri="{FF2B5EF4-FFF2-40B4-BE49-F238E27FC236}">
                <a16:creationId xmlns:a16="http://schemas.microsoft.com/office/drawing/2014/main" id="{FC40280B-F0D4-264E-C17E-3D2B98F56454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7907787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40" name="Inhaltsplatzhalter 10">
            <a:extLst>
              <a:ext uri="{FF2B5EF4-FFF2-40B4-BE49-F238E27FC236}">
                <a16:creationId xmlns:a16="http://schemas.microsoft.com/office/drawing/2014/main" id="{4B3C570F-341A-24E7-0226-5D3A693E9D76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00716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726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94A2224-C75D-E37B-0A24-FEB1EFADBA8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710983" y="6224588"/>
            <a:ext cx="1021219" cy="352570"/>
          </a:xfrm>
        </p:spPr>
        <p:txBody>
          <a:bodyPr/>
          <a:lstStyle/>
          <a:p>
            <a:r>
              <a:rPr lang="de-DE"/>
              <a:t>Logo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24B052D3-9F63-5423-3F23-060FFDF98CB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155868" y="6224588"/>
            <a:ext cx="1021219" cy="352570"/>
          </a:xfrm>
        </p:spPr>
        <p:txBody>
          <a:bodyPr/>
          <a:lstStyle/>
          <a:p>
            <a:r>
              <a:rPr lang="de-DE"/>
              <a:t>Logo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80000"/>
            <a:ext cx="11652249" cy="49788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2EE75E3-ECA9-42A7-ABAC-813D3CFBE2CD}" type="datetime1">
              <a:rPr lang="de-CH" noProof="0" smtClean="0"/>
              <a:t>22.10.2025</a:t>
            </a:fld>
            <a:endParaRPr lang="de-CH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Fusszeile (Ändern über «Einfügen &gt; Kopf- und Fusszeile»)</a:t>
            </a:r>
            <a:endParaRPr lang="de-CH" noProof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95A67BB-618C-1D20-BBA9-4290E06F60D0}"/>
              </a:ext>
            </a:extLst>
          </p:cNvPr>
          <p:cNvCxnSpPr>
            <a:cxnSpLocks/>
          </p:cNvCxnSpPr>
          <p:nvPr userDrawn="1"/>
        </p:nvCxnSpPr>
        <p:spPr>
          <a:xfrm>
            <a:off x="1491966" y="6246812"/>
            <a:ext cx="0" cy="33734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BF91D96-3640-965E-5C15-FE5E1A4623FE}"/>
              </a:ext>
            </a:extLst>
          </p:cNvPr>
          <p:cNvCxnSpPr>
            <a:cxnSpLocks/>
          </p:cNvCxnSpPr>
          <p:nvPr userDrawn="1"/>
        </p:nvCxnSpPr>
        <p:spPr>
          <a:xfrm>
            <a:off x="2951746" y="6246812"/>
            <a:ext cx="0" cy="33734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A04CBAD-2C4F-A402-4949-1283FB197368}"/>
              </a:ext>
            </a:extLst>
          </p:cNvPr>
          <p:cNvCxnSpPr/>
          <p:nvPr userDrawn="1"/>
        </p:nvCxnSpPr>
        <p:spPr>
          <a:xfrm>
            <a:off x="2134800" y="268547"/>
            <a:ext cx="0" cy="5400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2F3AE3-7ACB-2716-808B-C82789FE83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" y="2440388"/>
            <a:ext cx="3710544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de-CH" noProof="0"/>
              <a:t>Titel hinzufügen</a:t>
            </a:r>
          </a:p>
          <a:p>
            <a:pPr lvl="1"/>
            <a:r>
              <a:rPr lang="de-CH" noProof="0"/>
              <a:t>Zweite Ebene (Untertitel)</a:t>
            </a:r>
          </a:p>
          <a:p>
            <a:pPr lvl="2"/>
            <a:r>
              <a:rPr lang="de-CH" noProof="0"/>
              <a:t>Dritte Ebene (Vorname Name/Datum)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49A379B-0242-E25F-3D52-58E18DD982F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6098" y="6224588"/>
            <a:ext cx="1021219" cy="352570"/>
          </a:xfrm>
        </p:spPr>
        <p:txBody>
          <a:bodyPr/>
          <a:lstStyle/>
          <a:p>
            <a:r>
              <a:rPr lang="de-DE"/>
              <a:t>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1680C-B693-399A-6FDC-7FE19D36337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412000" y="273600"/>
            <a:ext cx="3466800" cy="53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CH" sz="1300" kern="1200" spc="-20" baseline="0">
                <a:solidFill>
                  <a:schemeClr val="tx1"/>
                </a:solidFill>
                <a:latin typeface="Source Sans Pro SemiBold" panose="020B0603030403020204" pitchFamily="34" charset="0"/>
                <a:ea typeface="+mn-ea"/>
                <a:cs typeface="+mn-cs"/>
              </a:rPr>
              <a:t>ADB - DBA</a:t>
            </a:r>
          </a:p>
        </p:txBody>
      </p:sp>
    </p:spTree>
    <p:extLst>
      <p:ext uri="{BB962C8B-B14F-4D97-AF65-F5344CB8AC3E}">
        <p14:creationId xmlns:p14="http://schemas.microsoft.com/office/powerpoint/2010/main" val="8721546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273378"/>
            <a:ext cx="11652249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773539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und acht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3EBFA33-E838-4FF1-1D0F-2B8F723A98F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3F26200-5089-80AE-C07E-2ADBBFCB862E}"/>
              </a:ext>
            </a:extLst>
          </p:cNvPr>
          <p:cNvCxnSpPr>
            <a:cxnSpLocks/>
          </p:cNvCxnSpPr>
          <p:nvPr userDrawn="1"/>
        </p:nvCxnSpPr>
        <p:spPr>
          <a:xfrm>
            <a:off x="1418938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795B1871-CB5E-1539-590E-A27B00A5B38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372" y="6448574"/>
            <a:ext cx="1141200" cy="1368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 noProof="0"/>
              <a:t> 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7249099-EAE8-15A9-5DD9-4B8BD6C11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11650662" cy="6259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noProof="0"/>
              <a:t>Titel hinzufügen</a:t>
            </a:r>
          </a:p>
        </p:txBody>
      </p:sp>
      <p:sp>
        <p:nvSpPr>
          <p:cNvPr id="8" name="Textplatzhalter 27">
            <a:extLst>
              <a:ext uri="{FF2B5EF4-FFF2-40B4-BE49-F238E27FC236}">
                <a16:creationId xmlns:a16="http://schemas.microsoft.com/office/drawing/2014/main" id="{9EB74D43-ABA5-E11E-DD85-85CF51186C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30670" y="27276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10" name="Textplatzhalter 27">
            <a:extLst>
              <a:ext uri="{FF2B5EF4-FFF2-40B4-BE49-F238E27FC236}">
                <a16:creationId xmlns:a16="http://schemas.microsoft.com/office/drawing/2014/main" id="{048FC5CC-2121-56F3-C3F5-B5C874FFB1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6264" y="182654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00</a:t>
            </a:r>
          </a:p>
        </p:txBody>
      </p:sp>
      <p:sp>
        <p:nvSpPr>
          <p:cNvPr id="11" name="Textplatzhalter 27">
            <a:extLst>
              <a:ext uri="{FF2B5EF4-FFF2-40B4-BE49-F238E27FC236}">
                <a16:creationId xmlns:a16="http://schemas.microsoft.com/office/drawing/2014/main" id="{BB0B7B4E-7C57-28E9-4CB9-B4570ABC59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0960" y="182177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00</a:t>
            </a:r>
          </a:p>
        </p:txBody>
      </p:sp>
      <p:sp>
        <p:nvSpPr>
          <p:cNvPr id="14" name="Textplatzhalter 27">
            <a:extLst>
              <a:ext uri="{FF2B5EF4-FFF2-40B4-BE49-F238E27FC236}">
                <a16:creationId xmlns:a16="http://schemas.microsoft.com/office/drawing/2014/main" id="{A8FF8281-AD66-C77E-347B-07E4F503BA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6264" y="2732367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40" name="Textplatzhalter 27">
            <a:extLst>
              <a:ext uri="{FF2B5EF4-FFF2-40B4-BE49-F238E27FC236}">
                <a16:creationId xmlns:a16="http://schemas.microsoft.com/office/drawing/2014/main" id="{55EE194A-C397-2617-7780-D86A48CAE74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5974" y="4611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44" name="Textplatzhalter 27">
            <a:extLst>
              <a:ext uri="{FF2B5EF4-FFF2-40B4-BE49-F238E27FC236}">
                <a16:creationId xmlns:a16="http://schemas.microsoft.com/office/drawing/2014/main" id="{DBF35E7F-D953-CAA9-3A99-15E4880E3A1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2311" y="27420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50" name="Textplatzhalter 27">
            <a:extLst>
              <a:ext uri="{FF2B5EF4-FFF2-40B4-BE49-F238E27FC236}">
                <a16:creationId xmlns:a16="http://schemas.microsoft.com/office/drawing/2014/main" id="{692AC1F8-AB87-40B3-4118-64C6B6A63F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95128" y="460862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51" name="Textplatzhalter 27">
            <a:extLst>
              <a:ext uri="{FF2B5EF4-FFF2-40B4-BE49-F238E27FC236}">
                <a16:creationId xmlns:a16="http://schemas.microsoft.com/office/drawing/2014/main" id="{8B875A59-87E2-329A-FECC-BEA7FE43BA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2838" y="4611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52" name="Textplatzhalter 27">
            <a:extLst>
              <a:ext uri="{FF2B5EF4-FFF2-40B4-BE49-F238E27FC236}">
                <a16:creationId xmlns:a16="http://schemas.microsoft.com/office/drawing/2014/main" id="{69DCED49-C168-77C0-6547-0CADBD711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3128" y="3705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00</a:t>
            </a:r>
          </a:p>
        </p:txBody>
      </p:sp>
      <p:sp>
        <p:nvSpPr>
          <p:cNvPr id="53" name="Textplatzhalter 27">
            <a:extLst>
              <a:ext uri="{FF2B5EF4-FFF2-40B4-BE49-F238E27FC236}">
                <a16:creationId xmlns:a16="http://schemas.microsoft.com/office/drawing/2014/main" id="{E691F604-DB24-E1B1-CD8D-23BFFC1444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76264" y="3705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00</a:t>
            </a:r>
          </a:p>
        </p:txBody>
      </p:sp>
      <p:sp>
        <p:nvSpPr>
          <p:cNvPr id="54" name="Textplatzhalter 27">
            <a:extLst>
              <a:ext uri="{FF2B5EF4-FFF2-40B4-BE49-F238E27FC236}">
                <a16:creationId xmlns:a16="http://schemas.microsoft.com/office/drawing/2014/main" id="{48B584AC-71CB-16D8-E722-8AC5553FE59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2602" y="183617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00</a:t>
            </a:r>
          </a:p>
        </p:txBody>
      </p:sp>
      <p:sp>
        <p:nvSpPr>
          <p:cNvPr id="55" name="Textplatzhalter 27">
            <a:extLst>
              <a:ext uri="{FF2B5EF4-FFF2-40B4-BE49-F238E27FC236}">
                <a16:creationId xmlns:a16="http://schemas.microsoft.com/office/drawing/2014/main" id="{64EFC00D-C82F-63F3-901A-E32AA5563D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95418" y="370279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00</a:t>
            </a:r>
          </a:p>
        </p:txBody>
      </p:sp>
      <p:sp>
        <p:nvSpPr>
          <p:cNvPr id="56" name="Textplatzhalter 27">
            <a:extLst>
              <a:ext uri="{FF2B5EF4-FFF2-40B4-BE49-F238E27FC236}">
                <a16:creationId xmlns:a16="http://schemas.microsoft.com/office/drawing/2014/main" id="{2F484B0C-2F5D-4A41-8BBA-C15A9F143E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50114" y="1831417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00</a:t>
            </a:r>
          </a:p>
        </p:txBody>
      </p:sp>
      <p:sp>
        <p:nvSpPr>
          <p:cNvPr id="57" name="Textplatzhalter 27">
            <a:extLst>
              <a:ext uri="{FF2B5EF4-FFF2-40B4-BE49-F238E27FC236}">
                <a16:creationId xmlns:a16="http://schemas.microsoft.com/office/drawing/2014/main" id="{4885B59F-449F-B852-F442-3B1C68A2AA6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9824" y="2737244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58" name="Textplatzhalter 27">
            <a:extLst>
              <a:ext uri="{FF2B5EF4-FFF2-40B4-BE49-F238E27FC236}">
                <a16:creationId xmlns:a16="http://schemas.microsoft.com/office/drawing/2014/main" id="{AA5DC075-9286-B8C4-CD9F-B561C39392C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2282" y="370279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00</a:t>
            </a:r>
          </a:p>
        </p:txBody>
      </p:sp>
      <p:sp>
        <p:nvSpPr>
          <p:cNvPr id="59" name="Textplatzhalter 27">
            <a:extLst>
              <a:ext uri="{FF2B5EF4-FFF2-40B4-BE49-F238E27FC236}">
                <a16:creationId xmlns:a16="http://schemas.microsoft.com/office/drawing/2014/main" id="{2B7C5942-88D4-4AE4-D493-E6EB256531B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51992" y="4608624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CH" noProof="0"/>
              <a:t>Inhalt hinzufügen</a:t>
            </a:r>
          </a:p>
        </p:txBody>
      </p:sp>
    </p:spTree>
    <p:extLst>
      <p:ext uri="{BB962C8B-B14F-4D97-AF65-F5344CB8AC3E}">
        <p14:creationId xmlns:p14="http://schemas.microsoft.com/office/powerpoint/2010/main" val="2105812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0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>
              <a:tabLst>
                <a:tab pos="1704975" algn="l"/>
              </a:tabLst>
            </a:pPr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AED8CC9-45E8-1A12-FE4B-99B48514CF4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31317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>
              <a:tabLst>
                <a:tab pos="1704975" algn="l"/>
              </a:tabLst>
            </a:pPr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0E65F99-D41E-97A8-5B90-921DFF4F75C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91174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/>
            </a:lvl1pPr>
            <a:lvl2pPr>
              <a:defRPr lang="de-CH" noProof="0" dirty="0"/>
            </a:lvl2pPr>
            <a:lvl3pPr>
              <a:defRPr lang="de-CH"/>
            </a:lvl3pPr>
            <a:lvl4pPr>
              <a:defRPr lang="de-CH"/>
            </a:lvl4pPr>
            <a:lvl5pPr>
              <a:defRPr lang="de-CH" dirty="0"/>
            </a:lvl5pPr>
          </a:lstStyle>
          <a:p>
            <a:pPr lvl="0">
              <a:tabLst>
                <a:tab pos="1704975" algn="l"/>
              </a:tabLst>
            </a:pPr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2B30555-3BA5-1953-D982-C69CB839D8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032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/>
            </a:lvl1pPr>
            <a:lvl2pPr>
              <a:defRPr lang="de-CH" noProof="0" dirty="0"/>
            </a:lvl2pPr>
            <a:lvl3pPr>
              <a:defRPr lang="de-CH"/>
            </a:lvl3pPr>
            <a:lvl4pPr>
              <a:defRPr lang="de-CH"/>
            </a:lvl4pPr>
            <a:lvl5pPr>
              <a:defRPr lang="de-CH" dirty="0"/>
            </a:lvl5pPr>
          </a:lstStyle>
          <a:p>
            <a:pPr lvl="0">
              <a:tabLst>
                <a:tab pos="1704975" algn="l"/>
              </a:tabLst>
            </a:pPr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B4DAEC7F-9097-CC65-18FC-ABDF8656180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151031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999A24F7-6F45-D408-172F-9FCB5D02667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191174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564AFF4-7AFB-5D44-CE32-7B8A59C91178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231317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A71E75C8-391E-2558-3A91-AA1F31A93B05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71460" y="1371600"/>
            <a:ext cx="2775600" cy="1716981"/>
          </a:xfrm>
        </p:spPr>
        <p:txBody>
          <a:bodyPr/>
          <a:lstStyle>
            <a:lvl1pPr>
              <a:tabLst>
                <a:tab pos="1704975" algn="l"/>
              </a:tabLst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3E32DEA9-77CE-B434-4A3D-3AAB04FD78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0000" y="6019388"/>
            <a:ext cx="5736917" cy="205200"/>
          </a:xfrm>
        </p:spPr>
        <p:txBody>
          <a:bodyPr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Quelle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008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A71E75C8-391E-2558-3A91-AA1F31A93B05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70582" y="2700000"/>
            <a:ext cx="2778003" cy="3524588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>
              <a:tabLst>
                <a:tab pos="1704975" algn="l"/>
              </a:tabLst>
            </a:pPr>
            <a:r>
              <a:rPr lang="de-CH"/>
              <a:t>Kontakt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08ED976-BD70-59ED-B970-3FA256DEEE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ADD2F24-DA82-E6C1-DFC7-E7D6DA1F104A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276512" y="1389564"/>
            <a:ext cx="856800" cy="856800"/>
          </a:xfrm>
        </p:spPr>
        <p:txBody>
          <a:bodyPr anchor="ctr"/>
          <a:lstStyle>
            <a:lvl1pPr algn="ctr">
              <a:tabLst>
                <a:tab pos="1704975" algn="l"/>
              </a:tabLst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QR-Code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8FD34BD-5602-5735-423C-351E3E46BFED}"/>
              </a:ext>
            </a:extLst>
          </p:cNvPr>
          <p:cNvCxnSpPr>
            <a:cxnSpLocks/>
          </p:cNvCxnSpPr>
          <p:nvPr userDrawn="1"/>
        </p:nvCxnSpPr>
        <p:spPr>
          <a:xfrm>
            <a:off x="270582" y="2492896"/>
            <a:ext cx="2778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584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273378"/>
            <a:ext cx="11652249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48EC57F8-2FF9-F2DC-C053-E44A7DBF45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209675"/>
            <a:ext cx="2738813" cy="1308143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2400" b="1"/>
            </a:lvl1pPr>
            <a:lvl2pPr marL="0" indent="0">
              <a:lnSpc>
                <a:spcPct val="103000"/>
              </a:lnSpc>
              <a:spcBef>
                <a:spcPts val="0"/>
              </a:spcBef>
              <a:buFontTx/>
              <a:buNone/>
              <a:defRPr sz="1600" b="0"/>
            </a:lvl2pPr>
            <a:lvl3pPr>
              <a:lnSpc>
                <a:spcPct val="83000"/>
              </a:lnSpc>
              <a:defRPr sz="4700" b="1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de-CH" noProof="0"/>
              <a:t>Titel hinzufügen</a:t>
            </a:r>
          </a:p>
          <a:p>
            <a:pPr lvl="1"/>
            <a:r>
              <a:rPr lang="de-CH" noProof="0"/>
              <a:t>Text hinzufügen</a:t>
            </a:r>
          </a:p>
          <a:p>
            <a:pPr lvl="0"/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83775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>
            <a:extLst>
              <a:ext uri="{FF2B5EF4-FFF2-40B4-BE49-F238E27FC236}">
                <a16:creationId xmlns:a16="http://schemas.microsoft.com/office/drawing/2014/main" id="{62E6E148-5F7E-6A90-F5E7-CAF43EF2FF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75" y="866775"/>
            <a:ext cx="11652249" cy="5150546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CDD860C-EA71-505B-F39E-701CB8A00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2800"/>
            <a:ext cx="5826000" cy="203300"/>
          </a:xfrm>
        </p:spPr>
        <p:txBody>
          <a:bodyPr anchor="b"/>
          <a:lstStyle>
            <a:lvl1pPr>
              <a:lnSpc>
                <a:spcPct val="109000"/>
              </a:lnSpc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CH" noProof="0"/>
              <a:t>Quelle hinzufügen</a:t>
            </a: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063AEEB5-5ED3-6B83-D217-773274BD59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057846"/>
            <a:ext cx="1898839" cy="949904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2400" b="1"/>
            </a:lvl1pPr>
            <a:lvl2pPr marL="0" indent="0">
              <a:lnSpc>
                <a:spcPct val="103000"/>
              </a:lnSpc>
              <a:spcBef>
                <a:spcPts val="0"/>
              </a:spcBef>
              <a:buFontTx/>
              <a:buNone/>
              <a:defRPr sz="1600" b="0"/>
            </a:lvl2pPr>
            <a:lvl3pPr>
              <a:lnSpc>
                <a:spcPct val="83000"/>
              </a:lnSpc>
              <a:defRPr sz="4700" b="1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1"/>
            <a:r>
              <a:rPr lang="de-CH" noProof="0"/>
              <a:t>Text hinzufügen</a:t>
            </a:r>
          </a:p>
          <a:p>
            <a:pPr lvl="0"/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4301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289224"/>
            <a:ext cx="11650663" cy="5935364"/>
          </a:xfrm>
          <a:solidFill>
            <a:schemeClr val="accent1"/>
          </a:solidFill>
        </p:spPr>
        <p:txBody>
          <a:bodyPr tIns="324000" rIns="0" anchor="t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50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74625" indent="-174625" algn="r">
              <a:buFont typeface="Source Sans Pro" panose="020B0503030403020204" pitchFamily="34" charset="0"/>
              <a:buChar char="―"/>
              <a:defRPr/>
            </a:lvl2pPr>
            <a:lvl3pPr marL="360363" indent="-185738" algn="r">
              <a:buFont typeface="Source Sans Pro" panose="020B0503030403020204" pitchFamily="34" charset="0"/>
              <a:buChar char="―"/>
              <a:defRPr/>
            </a:lvl3pPr>
            <a:lvl4pPr marL="534988" indent="-174625" algn="r">
              <a:buFont typeface="Source Sans Pro" panose="020B0503030403020204" pitchFamily="34" charset="0"/>
              <a:buChar char="―"/>
              <a:defRPr/>
            </a:lvl4pPr>
            <a:lvl5pPr marL="719138" indent="-184150" algn="r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7140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625944"/>
          </a:xfrm>
        </p:spPr>
        <p:txBody>
          <a:bodyPr/>
          <a:lstStyle/>
          <a:p>
            <a:r>
              <a:rPr lang="de-CH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870744"/>
            <a:ext cx="11650663" cy="51505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52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CDD860C-EA71-505B-F39E-701CB8A00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1289"/>
            <a:ext cx="5826000" cy="2033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Quelle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866774"/>
            <a:ext cx="9324000" cy="4816476"/>
          </a:xfrm>
        </p:spPr>
        <p:txBody>
          <a:bodyPr anchor="ctr"/>
          <a:lstStyle>
            <a:lvl1pPr>
              <a:lnSpc>
                <a:spcPct val="97000"/>
              </a:lnSpc>
              <a:spcBef>
                <a:spcPts val="0"/>
              </a:spcBef>
              <a:defRPr sz="3000"/>
            </a:lvl1pPr>
            <a:lvl2pPr>
              <a:lnSpc>
                <a:spcPct val="97000"/>
              </a:lnSpc>
              <a:spcBef>
                <a:spcPts val="1000"/>
              </a:spcBef>
              <a:defRPr sz="3000"/>
            </a:lvl2pPr>
            <a:lvl3pPr>
              <a:lnSpc>
                <a:spcPct val="97000"/>
              </a:lnSpc>
              <a:spcBef>
                <a:spcPts val="1000"/>
              </a:spcBef>
              <a:defRPr sz="3000"/>
            </a:lvl3pPr>
            <a:lvl4pPr>
              <a:lnSpc>
                <a:spcPct val="97000"/>
              </a:lnSpc>
              <a:spcBef>
                <a:spcPts val="1000"/>
              </a:spcBef>
              <a:defRPr sz="3000"/>
            </a:lvl4pPr>
            <a:lvl5pPr>
              <a:lnSpc>
                <a:spcPct val="97000"/>
              </a:lnSpc>
              <a:spcBef>
                <a:spcPts val="1000"/>
              </a:spcBef>
              <a:defRPr sz="3000"/>
            </a:lvl5pPr>
          </a:lstStyle>
          <a:p>
            <a:pPr lvl="0"/>
            <a:r>
              <a:rPr lang="de-CH"/>
              <a:t>Inhalt hinzufügen</a:t>
            </a:r>
          </a:p>
          <a:p>
            <a:pPr lvl="1"/>
            <a:r>
              <a:rPr lang="de-CH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22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799"/>
            <a:ext cx="5722937" cy="621975"/>
          </a:xfrm>
        </p:spPr>
        <p:txBody>
          <a:bodyPr/>
          <a:lstStyle/>
          <a:p>
            <a:r>
              <a:rPr lang="de-CH"/>
              <a:t>Kapiteltitel hinzufügen</a:t>
            </a:r>
            <a:endParaRPr lang="de-CH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71463" y="866774"/>
            <a:ext cx="5722937" cy="5133447"/>
          </a:xfrm>
        </p:spPr>
        <p:txBody>
          <a:bodyPr/>
          <a:lstStyle>
            <a:lvl1pPr>
              <a:defRPr sz="1600"/>
            </a:lvl1pPr>
            <a:lvl2pPr marL="226800" indent="-226800">
              <a:defRPr sz="1600"/>
            </a:lvl2pPr>
            <a:lvl3pPr marL="658800" indent="-226800">
              <a:defRPr sz="1600"/>
            </a:lvl3pPr>
            <a:lvl4pPr marL="1090800" indent="-226800">
              <a:defRPr sz="1600"/>
            </a:lvl4pPr>
            <a:lvl5pPr marL="1522800" indent="-226800">
              <a:defRPr sz="1600"/>
            </a:lvl5pPr>
          </a:lstStyle>
          <a:p>
            <a:pPr lvl="0"/>
            <a:r>
              <a:rPr lang="de-CH" noProof="0"/>
              <a:t>Inhalt hinzufügen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F08660E-5135-A84E-B689-DDFA75A72BB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7600" y="242888"/>
            <a:ext cx="5722937" cy="5981700"/>
          </a:xfrm>
        </p:spPr>
        <p:txBody>
          <a:bodyPr/>
          <a:lstStyle>
            <a:lvl1pPr>
              <a:defRPr sz="1600"/>
            </a:lvl1pPr>
            <a:lvl2pPr marL="226800" indent="-226800">
              <a:defRPr sz="1600"/>
            </a:lvl2pPr>
            <a:lvl3pPr marL="658800" indent="-226800">
              <a:defRPr sz="1600"/>
            </a:lvl3pPr>
            <a:lvl4pPr marL="1090800" indent="-226800">
              <a:defRPr sz="1600"/>
            </a:lvl4pPr>
            <a:lvl5pPr marL="1522800" indent="-226800">
              <a:defRPr sz="1600"/>
            </a:lvl5pPr>
          </a:lstStyle>
          <a:p>
            <a:pPr lvl="0"/>
            <a:r>
              <a:rPr lang="de-CH" noProof="0"/>
              <a:t>Inhalt hinzufügen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Textplatzhalter 8">
            <a:extLst>
              <a:ext uri="{FF2B5EF4-FFF2-40B4-BE49-F238E27FC236}">
                <a16:creationId xmlns:a16="http://schemas.microsoft.com/office/drawing/2014/main" id="{958C9C6E-122D-B369-EB0B-2386BA817C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5" y="6000221"/>
            <a:ext cx="5722937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/>
              <a:t>Quelle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1463" y="244800"/>
            <a:ext cx="11650662" cy="6259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/>
              <a:t>Titel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1461" y="870744"/>
            <a:ext cx="11650663" cy="5353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Inhalt hinzufügen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703539-8E35-D069-DBD5-3A4DCC125A4D}"/>
              </a:ext>
            </a:extLst>
          </p:cNvPr>
          <p:cNvSpPr txBox="1"/>
          <p:nvPr userDrawn="1"/>
        </p:nvSpPr>
        <p:spPr>
          <a:xfrm rot="5400000">
            <a:off x="11394044" y="5941110"/>
            <a:ext cx="1753783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400" spc="40" baseline="0">
                <a:solidFill>
                  <a:schemeClr val="bg1">
                    <a:lumMod val="85000"/>
                  </a:schemeClr>
                </a:solidFill>
              </a:rPr>
              <a:t>Erstellt durch Vorlagenbauer.ch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0F7A25C-6B57-E378-A273-BBFF709DB255}"/>
              </a:ext>
            </a:extLst>
          </p:cNvPr>
          <p:cNvCxnSpPr>
            <a:cxnSpLocks/>
          </p:cNvCxnSpPr>
          <p:nvPr userDrawn="1"/>
        </p:nvCxnSpPr>
        <p:spPr>
          <a:xfrm>
            <a:off x="11703099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28D97A1-67D4-8BCE-2C75-BEA0093CDA16}"/>
              </a:ext>
            </a:extLst>
          </p:cNvPr>
          <p:cNvSpPr txBox="1"/>
          <p:nvPr userDrawn="1"/>
        </p:nvSpPr>
        <p:spPr>
          <a:xfrm>
            <a:off x="269875" y="6424761"/>
            <a:ext cx="10015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000" b="1">
                <a:latin typeface="Source Sans Pro SemiBold" panose="020B0603030403020204" pitchFamily="34" charset="0"/>
              </a:rPr>
              <a:t>Universität Zürich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7B29EB8-D7DC-4128-6431-E45C30786CE8}"/>
              </a:ext>
            </a:extLst>
          </p:cNvPr>
          <p:cNvCxnSpPr>
            <a:cxnSpLocks/>
          </p:cNvCxnSpPr>
          <p:nvPr userDrawn="1"/>
        </p:nvCxnSpPr>
        <p:spPr>
          <a:xfrm>
            <a:off x="1324800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317C62-A471-FB66-9F33-559B650E6902}"/>
              </a:ext>
            </a:extLst>
          </p:cNvPr>
          <p:cNvSpPr txBox="1"/>
          <p:nvPr userDrawn="1">
            <p:custDataLst>
              <p:tags r:id="rId37"/>
            </p:custDataLst>
          </p:nvPr>
        </p:nvSpPr>
        <p:spPr>
          <a:xfrm>
            <a:off x="1429200" y="6426000"/>
            <a:ext cx="7923600" cy="14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10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ADB - DBA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136FE-795F-065A-B3F8-E1B4129C5D11}"/>
              </a:ext>
            </a:extLst>
          </p:cNvPr>
          <p:cNvSpPr txBox="1"/>
          <p:nvPr userDrawn="1">
            <p:custDataLst>
              <p:tags r:id="rId38"/>
            </p:custDataLst>
          </p:nvPr>
        </p:nvSpPr>
        <p:spPr>
          <a:xfrm>
            <a:off x="10418400" y="6426000"/>
            <a:ext cx="1188000" cy="14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CH" sz="1000" kern="1200" spc="-1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21.10.2025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F3688-E283-C23D-2410-F274F21BE044}"/>
              </a:ext>
            </a:extLst>
          </p:cNvPr>
          <p:cNvSpPr txBox="1"/>
          <p:nvPr userDrawn="1"/>
        </p:nvSpPr>
        <p:spPr>
          <a:xfrm>
            <a:off x="11714400" y="6426000"/>
            <a:ext cx="208800" cy="144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fld id="{442AD375-037F-43D0-B059-5172DA06796A}" type="slidenum">
              <a:rPr lang="de-CH" sz="1000" kern="1200" spc="-1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/>
              <a:t>‹Nr.›</a:t>
            </a:fld>
            <a:endParaRPr lang="de-CH" sz="1000" kern="1200" spc="-1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8" r:id="rId2"/>
    <p:sldLayoutId id="2147483667" r:id="rId3"/>
    <p:sldLayoutId id="2147483683" r:id="rId4"/>
    <p:sldLayoutId id="2147483698" r:id="rId5"/>
    <p:sldLayoutId id="2147483695" r:id="rId6"/>
    <p:sldLayoutId id="2147483659" r:id="rId7"/>
    <p:sldLayoutId id="2147483669" r:id="rId8"/>
    <p:sldLayoutId id="2147483661" r:id="rId9"/>
    <p:sldLayoutId id="2147483674" r:id="rId10"/>
    <p:sldLayoutId id="2147483699" r:id="rId11"/>
    <p:sldLayoutId id="2147483675" r:id="rId12"/>
    <p:sldLayoutId id="2147483697" r:id="rId13"/>
    <p:sldLayoutId id="2147483671" r:id="rId14"/>
    <p:sldLayoutId id="2147483682" r:id="rId15"/>
    <p:sldLayoutId id="2147483684" r:id="rId16"/>
    <p:sldLayoutId id="2147483677" r:id="rId17"/>
    <p:sldLayoutId id="2147483672" r:id="rId18"/>
    <p:sldLayoutId id="2147483679" r:id="rId19"/>
    <p:sldLayoutId id="2147483685" r:id="rId20"/>
    <p:sldLayoutId id="2147483680" r:id="rId21"/>
    <p:sldLayoutId id="2147483681" r:id="rId22"/>
    <p:sldLayoutId id="2147483686" r:id="rId23"/>
    <p:sldLayoutId id="2147483687" r:id="rId24"/>
    <p:sldLayoutId id="2147483691" r:id="rId25"/>
    <p:sldLayoutId id="2147483690" r:id="rId26"/>
    <p:sldLayoutId id="2147483696" r:id="rId27"/>
    <p:sldLayoutId id="2147483688" r:id="rId28"/>
    <p:sldLayoutId id="2147483692" r:id="rId29"/>
    <p:sldLayoutId id="2147483670" r:id="rId30"/>
    <p:sldLayoutId id="2147483700" r:id="rId31"/>
    <p:sldLayoutId id="2147483678" r:id="rId32"/>
    <p:sldLayoutId id="2147483693" r:id="rId33"/>
    <p:sldLayoutId id="2147483663" r:id="rId34"/>
    <p:sldLayoutId id="2147483664" r:id="rId35"/>
  </p:sldLayoutIdLst>
  <p:hf hdr="0" ftr="0" dt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defRPr sz="24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3000"/>
        </a:lnSpc>
        <a:spcBef>
          <a:spcPts val="0"/>
        </a:spcBef>
        <a:buFont typeface="+mj-lt"/>
        <a:buNone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26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8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90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522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98000"/>
        </a:lnSpc>
        <a:spcBef>
          <a:spcPts val="0"/>
        </a:spcBef>
        <a:buFont typeface="+mj-lt"/>
        <a:buNone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1pPr>
      <a:lvl2pPr marL="174625" indent="-174625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5738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4625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4150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70" userDrawn="1">
          <p15:clr>
            <a:srgbClr val="A4A3A4"/>
          </p15:clr>
        </p15:guide>
        <p15:guide id="2" pos="7510" userDrawn="1">
          <p15:clr>
            <a:srgbClr val="A4A3A4"/>
          </p15:clr>
        </p15:guide>
        <p15:guide id="3" orient="horz" pos="3921" userDrawn="1">
          <p15:clr>
            <a:srgbClr val="A4A3A4"/>
          </p15:clr>
        </p15:guide>
        <p15:guide id="4" orient="horz" pos="546" userDrawn="1">
          <p15:clr>
            <a:srgbClr val="A4A3A4"/>
          </p15:clr>
        </p15:guide>
        <p15:guide id="6" orient="horz" pos="172" userDrawn="1">
          <p15:clr>
            <a:srgbClr val="A4A3A4"/>
          </p15:clr>
        </p15:guide>
        <p15:guide id="7" orient="horz" pos="8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uzh.ch/zi-container-services/helm-charts/-/tree/main/argocd/zicstest01api.uzh.ch/zi-adb-dba-all?ref_type=heads" TargetMode="External"/><Relationship Id="rId2" Type="http://schemas.openxmlformats.org/officeDocument/2006/relationships/hyperlink" Target="https://gitlab.uzh.ch/dba/histvv-202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zh-zi.atlassian.net/wiki/spaces/LNX/pages/967115511/Benutzerhandbuch" TargetMode="External"/><Relationship Id="rId5" Type="http://schemas.openxmlformats.org/officeDocument/2006/relationships/hyperlink" Target="https://gitlab.uzh.ch/zi-container-services/helm-charts/-/tree/main/general_helm_chart?ref_type=heads" TargetMode="External"/><Relationship Id="rId4" Type="http://schemas.openxmlformats.org/officeDocument/2006/relationships/hyperlink" Target="https://gitlab.uzh.ch/zi-container-services/helm-charts/-/tree/main/argocd/zicsprod01api.uzh.ch/zi-adb-dba-histvv?ref_type=hea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histvv.uzh.ch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ziwwwsearch01.uzh.ch:9200/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985E79F-6EEE-23FE-E0F6-C8D2F7DFB274}"/>
              </a:ext>
            </a:extLst>
          </p:cNvPr>
          <p:cNvSpPr/>
          <p:nvPr/>
        </p:nvSpPr>
        <p:spPr>
          <a:xfrm>
            <a:off x="269875" y="1080000"/>
            <a:ext cx="11652249" cy="5513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F13EEF-915B-3F5B-EDEA-86AAE75B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1</a:t>
            </a:fld>
            <a:endParaRPr lang="de-CH" noProof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740A5BA-8352-EBC5-84E2-4E29AF9B5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" y="2440388"/>
            <a:ext cx="8636261" cy="1761023"/>
          </a:xfrm>
        </p:spPr>
        <p:txBody>
          <a:bodyPr vert="horz" wrap="none" lIns="270000" tIns="154800" rIns="248400" bIns="180000" rtlCol="0" anchor="t">
            <a:spAutoFit/>
          </a:bodyPr>
          <a:lstStyle/>
          <a:p>
            <a:r>
              <a:rPr lang="de-CH" sz="2800" dirty="0">
                <a:ea typeface="Source Sans Pro"/>
              </a:rPr>
              <a:t>Website «Historische Vorlesungsverzeichnisse» </a:t>
            </a:r>
          </a:p>
          <a:p>
            <a:r>
              <a:rPr lang="de-CH" sz="2800" noProof="0" dirty="0">
                <a:ea typeface="Source Sans Pro"/>
              </a:rPr>
              <a:t>    Webtechnologie, Datenpflege, </a:t>
            </a:r>
            <a:r>
              <a:rPr lang="de-CH" sz="2800" noProof="0" dirty="0" err="1">
                <a:ea typeface="Source Sans Pro"/>
              </a:rPr>
              <a:t>Deployment</a:t>
            </a:r>
            <a:r>
              <a:rPr lang="de-CH" sz="2800" noProof="0" dirty="0">
                <a:ea typeface="Source Sans Pro"/>
              </a:rPr>
              <a:t> in K8s</a:t>
            </a:r>
          </a:p>
          <a:p>
            <a:pPr lvl="2"/>
            <a:r>
              <a:rPr lang="de-CH" noProof="0" dirty="0"/>
              <a:t>Roger Rutishauser</a:t>
            </a:r>
            <a:br>
              <a:rPr lang="de-CH" noProof="0" dirty="0"/>
            </a:br>
            <a:r>
              <a:rPr lang="de-CH" dirty="0"/>
              <a:t>24. Oktober 2025</a:t>
            </a:r>
            <a:endParaRPr lang="de-DE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5264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30019-5F85-07EA-D58C-BFB9B7C47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4873EFA-D107-C3AF-0A40-C2585811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Links</a:t>
            </a:r>
            <a:endParaRPr lang="de-DE" sz="2800" dirty="0">
              <a:ea typeface="Source Sans Pro"/>
            </a:endParaRP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D58A4FA-E0FF-B049-CD3C-106E52AA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>
                <a:ea typeface="Source Sans Pro"/>
              </a:rPr>
              <a:t>H</a:t>
            </a:r>
            <a:r>
              <a:rPr lang="de-CH" dirty="0" err="1">
                <a:ea typeface="Source Sans Pro"/>
              </a:rPr>
              <a:t>istVV</a:t>
            </a:r>
            <a:r>
              <a:rPr lang="de-CH" dirty="0">
                <a:ea typeface="Source Sans Pro"/>
              </a:rPr>
              <a:t> </a:t>
            </a:r>
            <a:r>
              <a:rPr lang="de-CH" dirty="0" err="1">
                <a:ea typeface="Source Sans Pro"/>
              </a:rPr>
              <a:t>GitLab</a:t>
            </a:r>
            <a:r>
              <a:rPr lang="de-CH" dirty="0">
                <a:ea typeface="Source Sans Pro"/>
              </a:rPr>
              <a:t> Repository</a:t>
            </a:r>
            <a:br>
              <a:rPr lang="de-CH" dirty="0">
                <a:ea typeface="Source Sans Pro"/>
              </a:rPr>
            </a:br>
            <a:r>
              <a:rPr lang="de-CH" dirty="0">
                <a:ea typeface="Source Sans Pro"/>
                <a:hlinkClick r:id="rId2"/>
              </a:rPr>
              <a:t>https://gitlab.uzh.ch/dba/histvv-2025</a:t>
            </a:r>
            <a:r>
              <a:rPr lang="de-CH" dirty="0">
                <a:ea typeface="Source Sans Pro"/>
              </a:rPr>
              <a:t> </a:t>
            </a:r>
          </a:p>
          <a:p>
            <a:endParaRPr lang="de-CH" dirty="0">
              <a:ea typeface="Source Sans Pro"/>
            </a:endParaRPr>
          </a:p>
          <a:p>
            <a:r>
              <a:rPr lang="de-CH" dirty="0" err="1">
                <a:ea typeface="Source Sans Pro"/>
              </a:rPr>
              <a:t>HistVV</a:t>
            </a:r>
            <a:r>
              <a:rPr lang="de-CH" dirty="0">
                <a:ea typeface="Source Sans Pro"/>
              </a:rPr>
              <a:t> </a:t>
            </a:r>
            <a:r>
              <a:rPr lang="de-CH" dirty="0" err="1">
                <a:ea typeface="Source Sans Pro"/>
              </a:rPr>
              <a:t>ArgoCD</a:t>
            </a:r>
            <a:r>
              <a:rPr lang="de-CH" dirty="0">
                <a:ea typeface="Source Sans Pro"/>
              </a:rPr>
              <a:t> Manifest TEST</a:t>
            </a:r>
            <a:br>
              <a:rPr lang="de-CH" dirty="0">
                <a:ea typeface="Source Sans Pro"/>
              </a:rPr>
            </a:br>
            <a:r>
              <a:rPr lang="de-CH" dirty="0">
                <a:ea typeface="Source Sans Pro"/>
                <a:hlinkClick r:id="rId3"/>
              </a:rPr>
              <a:t>https://gitlab.uzh.ch/zi-container-services/helm-charts/-/tree/main/argocd/zicstest01api.uzh.ch/zi-adb-dba-all?ref_type=heads</a:t>
            </a:r>
            <a:endParaRPr lang="de-CH" dirty="0">
              <a:ea typeface="Source Sans Pro"/>
            </a:endParaRPr>
          </a:p>
          <a:p>
            <a:endParaRPr lang="de-CH" dirty="0">
              <a:ea typeface="Source Sans Pro"/>
            </a:endParaRPr>
          </a:p>
          <a:p>
            <a:r>
              <a:rPr lang="de-CH" dirty="0" err="1">
                <a:ea typeface="Source Sans Pro"/>
              </a:rPr>
              <a:t>HistVV</a:t>
            </a:r>
            <a:r>
              <a:rPr lang="de-CH" dirty="0">
                <a:ea typeface="Source Sans Pro"/>
              </a:rPr>
              <a:t> </a:t>
            </a:r>
            <a:r>
              <a:rPr lang="de-CH" dirty="0" err="1">
                <a:ea typeface="Source Sans Pro"/>
              </a:rPr>
              <a:t>ArgoCD</a:t>
            </a:r>
            <a:r>
              <a:rPr lang="de-CH" dirty="0">
                <a:ea typeface="Source Sans Pro"/>
              </a:rPr>
              <a:t> Manifest PROD</a:t>
            </a:r>
            <a:br>
              <a:rPr lang="de-CH" dirty="0">
                <a:ea typeface="Source Sans Pro"/>
              </a:rPr>
            </a:br>
            <a:r>
              <a:rPr lang="de-CH" dirty="0">
                <a:ea typeface="Source Sans Pro"/>
                <a:hlinkClick r:id="rId4"/>
              </a:rPr>
              <a:t>https://gitlab.uzh.ch/zi-container-services/helm-charts/-/tree/main/argocd/zicsprod01api.uzh.ch/zi-adb-dba-histvv?ref_type=heads</a:t>
            </a:r>
            <a:r>
              <a:rPr lang="de-CH" dirty="0">
                <a:ea typeface="Source Sans Pro"/>
              </a:rPr>
              <a:t> </a:t>
            </a:r>
          </a:p>
          <a:p>
            <a:endParaRPr lang="de-CH" dirty="0">
              <a:ea typeface="Source Sans Pro"/>
            </a:endParaRPr>
          </a:p>
          <a:p>
            <a:endParaRPr lang="de-CH" dirty="0">
              <a:ea typeface="Source Sans Pro"/>
            </a:endParaRPr>
          </a:p>
          <a:p>
            <a:r>
              <a:rPr lang="de-CH" dirty="0">
                <a:ea typeface="Source Sans Pro"/>
              </a:rPr>
              <a:t>UZH General Helm Chart</a:t>
            </a:r>
            <a:br>
              <a:rPr lang="de-CH" dirty="0">
                <a:ea typeface="Source Sans Pro"/>
              </a:rPr>
            </a:br>
            <a:r>
              <a:rPr lang="de-CH" dirty="0">
                <a:ea typeface="Source Sans Pro"/>
                <a:hlinkClick r:id="rId5"/>
              </a:rPr>
              <a:t>https://gitlab.uzh.ch/zi-container-services/helm-charts/-/tree/main/general_helm_chart?ref_type=heads</a:t>
            </a:r>
            <a:r>
              <a:rPr lang="de-CH" dirty="0">
                <a:ea typeface="Source Sans Pro"/>
              </a:rPr>
              <a:t> </a:t>
            </a:r>
          </a:p>
          <a:p>
            <a:endParaRPr lang="de-CH" dirty="0">
              <a:ea typeface="Source Sans Pro"/>
            </a:endParaRPr>
          </a:p>
          <a:p>
            <a:r>
              <a:rPr lang="de-CH" dirty="0">
                <a:ea typeface="Source Sans Pro"/>
              </a:rPr>
              <a:t>UZH Cloud – Benutzerhandbuch </a:t>
            </a:r>
            <a:br>
              <a:rPr lang="de-CH" dirty="0">
                <a:ea typeface="Source Sans Pro"/>
              </a:rPr>
            </a:br>
            <a:r>
              <a:rPr lang="de-CH" dirty="0">
                <a:ea typeface="Source Sans Pro"/>
                <a:hlinkClick r:id="rId6"/>
              </a:rPr>
              <a:t>https://uzh-zi.atlassian.net/wiki/spaces/LNX/pages/967115511/Benutzerhandbuch</a:t>
            </a:r>
            <a:r>
              <a:rPr lang="de-CH" dirty="0">
                <a:ea typeface="Source Sans Pr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93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714F3F-BC99-E6A1-599D-11885998D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2" y="1371600"/>
            <a:ext cx="5724000" cy="47434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CH" sz="1800" dirty="0">
                <a:hlinkClick r:id="rId2"/>
              </a:rPr>
              <a:t>https://www.histvv.uzh.ch</a:t>
            </a:r>
            <a:endParaRPr lang="de-CH" sz="1800" dirty="0"/>
          </a:p>
          <a:p>
            <a:endParaRPr lang="de-CH" sz="1800" dirty="0"/>
          </a:p>
          <a:p>
            <a:r>
              <a:rPr lang="de-CH" sz="1800" b="1" dirty="0"/>
              <a:t>Inhalt</a:t>
            </a:r>
          </a:p>
          <a:p>
            <a:endParaRPr lang="de-CH" sz="1800" dirty="0"/>
          </a:p>
          <a:p>
            <a:r>
              <a:rPr lang="de-CH" sz="1800" dirty="0"/>
              <a:t>Lehrveranstaltungen und Dozierende 1833 bis 1927</a:t>
            </a:r>
          </a:p>
          <a:p>
            <a:r>
              <a:rPr lang="de-DE" sz="1800" dirty="0"/>
              <a:t>(wird laufend aktualisiert)</a:t>
            </a:r>
          </a:p>
          <a:p>
            <a:endParaRPr lang="de-DE" sz="1800" dirty="0"/>
          </a:p>
          <a:p>
            <a:r>
              <a:rPr lang="de-CH" b="1" dirty="0"/>
              <a:t>Website / Frontend</a:t>
            </a:r>
          </a:p>
          <a:p>
            <a:endParaRPr lang="de-CH" b="1" dirty="0"/>
          </a:p>
          <a:p>
            <a:r>
              <a:rPr lang="de-CH" b="1" dirty="0" err="1"/>
              <a:t>Astro</a:t>
            </a:r>
            <a:r>
              <a:rPr lang="de-CH" b="1" dirty="0"/>
              <a:t> 5.9</a:t>
            </a:r>
            <a:r>
              <a:rPr lang="de-CH" dirty="0"/>
              <a:t> – Web-Framework, Static Site Generator mit Server-Side Rendering</a:t>
            </a:r>
          </a:p>
          <a:p>
            <a:r>
              <a:rPr lang="de-CH" b="1" dirty="0"/>
              <a:t>Node.js Adapter</a:t>
            </a:r>
            <a:r>
              <a:rPr lang="de-CH" dirty="0"/>
              <a:t> (@astrojs/node) – 1. Webserver; Generierung der Seiten zur Laufzeit. 2. Erstellung der statischen Teile während </a:t>
            </a:r>
            <a:r>
              <a:rPr lang="de-CH" dirty="0" err="1"/>
              <a:t>Build</a:t>
            </a:r>
            <a:r>
              <a:rPr lang="de-CH" dirty="0"/>
              <a:t>-Zeit.</a:t>
            </a:r>
          </a:p>
          <a:p>
            <a:r>
              <a:rPr lang="de-CH" b="1" dirty="0"/>
              <a:t>React 19</a:t>
            </a:r>
            <a:r>
              <a:rPr lang="de-CH" dirty="0"/>
              <a:t> - Für interaktive UI-Komponenten (Suche)</a:t>
            </a:r>
          </a:p>
          <a:p>
            <a:r>
              <a:rPr lang="de-CH" b="1" dirty="0" err="1"/>
              <a:t>TypeScript</a:t>
            </a:r>
            <a:r>
              <a:rPr lang="de-CH" dirty="0"/>
              <a:t> - Type-safe JavaScript, Fehler entstehen beim </a:t>
            </a:r>
            <a:r>
              <a:rPr lang="de-CH" dirty="0" err="1"/>
              <a:t>Build</a:t>
            </a:r>
            <a:r>
              <a:rPr lang="de-CH" dirty="0"/>
              <a:t>, nicht erst bei Laufzeit</a:t>
            </a:r>
          </a:p>
          <a:p>
            <a:r>
              <a:rPr lang="de-CH" b="1" dirty="0"/>
              <a:t>Verschiedene JavaScript Libraries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67012B8-CD35-6549-037C-032D76B3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Website </a:t>
            </a:r>
            <a:r>
              <a:rPr lang="de-DE" sz="2800" dirty="0" err="1"/>
              <a:t>HistVV</a:t>
            </a:r>
            <a:endParaRPr lang="de-DE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5A16C61-30A4-E8A7-FE81-53DD37900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40016">
            <a:off x="6141766" y="453067"/>
            <a:ext cx="5838996" cy="30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4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B8EA-26F3-7B21-08EC-92E9ADE19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420589-EA02-5C77-99BA-2414E6D7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sz="1800" b="1" dirty="0"/>
              <a:t>Datenmigration</a:t>
            </a:r>
          </a:p>
          <a:p>
            <a:endParaRPr lang="de-DE" sz="1800" b="1" dirty="0"/>
          </a:p>
          <a:p>
            <a:r>
              <a:rPr lang="de-DE" sz="1800" dirty="0"/>
              <a:t>Zusammenführung verschiedener Datenquellen in einheitliches Format. Geschieht lokal mit Python Virtual Environment. </a:t>
            </a:r>
          </a:p>
          <a:p>
            <a:endParaRPr lang="de-DE" sz="1800" b="1" dirty="0"/>
          </a:p>
          <a:p>
            <a:r>
              <a:rPr lang="de-DE" sz="1800" b="1" dirty="0"/>
              <a:t>Quellformate:</a:t>
            </a:r>
            <a:r>
              <a:rPr lang="de-DE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XML (von alter Website bis 1900)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Excel (ab 1900)</a:t>
            </a:r>
          </a:p>
          <a:p>
            <a:r>
              <a:rPr lang="de-DE" sz="1800" b="1" dirty="0"/>
              <a:t>Python Scripts</a:t>
            </a:r>
            <a:r>
              <a:rPr lang="de-DE" sz="1800" dirty="0"/>
              <a:t> - Datenkonvertierung und -transformation</a:t>
            </a:r>
          </a:p>
          <a:p>
            <a:r>
              <a:rPr lang="de-DE" sz="1800" b="1" dirty="0"/>
              <a:t>Zielformat:</a:t>
            </a:r>
            <a:r>
              <a:rPr lang="de-DE" sz="1800" dirty="0"/>
              <a:t> JSON</a:t>
            </a:r>
          </a:p>
          <a:p>
            <a:endParaRPr lang="de-DE" sz="18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7C73AC3-9056-D53C-6DD1-2934FE5B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Website </a:t>
            </a:r>
            <a:r>
              <a:rPr lang="de-DE" sz="2800" dirty="0" err="1"/>
              <a:t>HistVV</a:t>
            </a: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58A5441-4794-4701-5953-B1B81FC3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98057">
            <a:off x="7227694" y="423959"/>
            <a:ext cx="3293030" cy="333011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56BD43-F9DF-8485-6E9C-7623D8E47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75106">
            <a:off x="7767930" y="2984710"/>
            <a:ext cx="3499468" cy="33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9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45B75-FD64-CD6D-B4E2-553496F3C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790811-63FE-72BD-7F0E-F234E8D8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sz="1800" b="1" dirty="0"/>
              <a:t>Datenhaltung</a:t>
            </a:r>
          </a:p>
          <a:p>
            <a:endParaRPr lang="de-DE" sz="1800" b="1" dirty="0"/>
          </a:p>
          <a:p>
            <a:r>
              <a:rPr lang="de-DE" sz="1800" b="1" dirty="0"/>
              <a:t>Elasticsearch</a:t>
            </a:r>
            <a:r>
              <a:rPr lang="de-DE" sz="1800" dirty="0"/>
              <a:t> - Dokumentenorientierte Suchmaschine</a:t>
            </a:r>
          </a:p>
          <a:p>
            <a:r>
              <a:rPr lang="de-DE" sz="1800" dirty="0"/>
              <a:t>Speicherung von Veranstaltungs- und </a:t>
            </a:r>
            <a:r>
              <a:rPr lang="de-DE" sz="1800" dirty="0" err="1"/>
              <a:t>Dozierendendaten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ES Instanz von ZI (Zone 2)</a:t>
            </a:r>
            <a:br>
              <a:rPr lang="de-DE" sz="1800" dirty="0"/>
            </a:br>
            <a:r>
              <a:rPr lang="de-DE" sz="1800" dirty="0">
                <a:hlinkClick r:id="rId2"/>
              </a:rPr>
              <a:t>https://ziwwwsearch01.uzh.ch:9200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Die Abfragen werden jedoch an einen Proxy gesendet, damit von der ZI-Cloud (Public) eine Verbindung hergestellt werden kann.</a:t>
            </a:r>
            <a:br>
              <a:rPr lang="de-DE" sz="1800" dirty="0"/>
            </a:br>
            <a:br>
              <a:rPr lang="de-DE" sz="1800" dirty="0"/>
            </a:br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8304D7C-15EC-54C7-3507-755C346D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Website </a:t>
            </a:r>
            <a:r>
              <a:rPr lang="de-DE" sz="2800" dirty="0" err="1"/>
              <a:t>HistVV</a:t>
            </a:r>
            <a:endParaRPr lang="de-DE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6EA0CD-7964-3A06-95B4-85665460B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79549">
            <a:off x="7734541" y="1"/>
            <a:ext cx="2883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1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03A5D-8842-66A8-0EF1-35C39B6F0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B35575-3EA0-8AA5-4E4B-75882D11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CH" b="1" dirty="0"/>
              <a:t>Lokale Entwicklung</a:t>
            </a:r>
          </a:p>
          <a:p>
            <a:endParaRPr lang="de-CH" b="1" dirty="0"/>
          </a:p>
          <a:p>
            <a:r>
              <a:rPr lang="de-CH" b="1" dirty="0"/>
              <a:t>Docker</a:t>
            </a:r>
            <a:r>
              <a:rPr lang="de-CH" dirty="0"/>
              <a:t> - Containerisierung der Applikation</a:t>
            </a:r>
          </a:p>
          <a:p>
            <a:r>
              <a:rPr lang="de-CH" b="1" dirty="0"/>
              <a:t>Docker </a:t>
            </a:r>
            <a:r>
              <a:rPr lang="de-CH" b="1" dirty="0" err="1"/>
              <a:t>Compose</a:t>
            </a:r>
            <a:r>
              <a:rPr lang="de-CH" dirty="0"/>
              <a:t> - Orchestrierung</a:t>
            </a:r>
          </a:p>
          <a:p>
            <a:r>
              <a:rPr lang="de-CH" b="1" dirty="0"/>
              <a:t>Multi-Stage </a:t>
            </a:r>
            <a:r>
              <a:rPr lang="de-CH" b="1" dirty="0" err="1"/>
              <a:t>Build</a:t>
            </a:r>
            <a:r>
              <a:rPr lang="de-CH" b="1" dirty="0"/>
              <a:t>:</a:t>
            </a:r>
            <a:r>
              <a:rPr lang="de-CH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Build</a:t>
            </a:r>
            <a:r>
              <a:rPr lang="de-CH" dirty="0"/>
              <a:t> Stage: Node.js 20 Alpine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Runtime</a:t>
            </a:r>
            <a:r>
              <a:rPr lang="de-CH" dirty="0"/>
              <a:t> Stage: Node.js 20 Alpine (non-root </a:t>
            </a:r>
            <a:r>
              <a:rPr lang="de-CH" dirty="0" err="1"/>
              <a:t>user</a:t>
            </a:r>
            <a:r>
              <a:rPr lang="de-CH" dirty="0"/>
              <a:t>)</a:t>
            </a:r>
          </a:p>
          <a:p>
            <a:r>
              <a:rPr lang="de-CH" dirty="0"/>
              <a:t>Dev Server läuft auf Port 3001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26F45E8-097E-CFAF-BA16-309B11DE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Website </a:t>
            </a:r>
            <a:r>
              <a:rPr lang="de-DE" sz="2800" dirty="0" err="1"/>
              <a:t>HistVV</a:t>
            </a:r>
            <a:endParaRPr lang="de-DE" sz="2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F1C146-3B4A-70F2-63C8-16C1985A1EEF}"/>
              </a:ext>
            </a:extLst>
          </p:cNvPr>
          <p:cNvSpPr txBox="1"/>
          <p:nvPr/>
        </p:nvSpPr>
        <p:spPr>
          <a:xfrm>
            <a:off x="5418945" y="1167172"/>
            <a:ext cx="6108492" cy="347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┌──────────────────────────────────────────────┐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PC (lokal)                                   │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                                       │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┌─────────────────────────────────────┐     │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Docker Desktop / Docker Engine      │     │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                                   │     │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│     │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→ Baut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histvv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-Image LOKAL           │     │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                                   │     │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-d                │     │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→ Container läuft LOKAL             │     │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→ http://localhost:3001             │     │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└─────────────────────────────────────┘     │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                                       │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Push                                    │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└──────────────────────────────────────────────┘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27389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5E60-8F2E-7DDA-1633-DBB5CEC6B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63B8B5-489C-4AA6-8585-BAF070A2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CH" b="1" dirty="0"/>
              <a:t>CI/CD Pipeline</a:t>
            </a:r>
          </a:p>
          <a:p>
            <a:endParaRPr lang="de-CH" b="1" dirty="0"/>
          </a:p>
          <a:p>
            <a:r>
              <a:rPr lang="de-DE" b="1" dirty="0" err="1"/>
              <a:t>Continuous</a:t>
            </a:r>
            <a:r>
              <a:rPr lang="de-DE" b="1" dirty="0"/>
              <a:t> Integration (CI)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Definition: Entwickler integrieren ihre Codeänderungen häufig und automatisch in ein zentrales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Automatisierung: Jede Integration löst einen automatischen </a:t>
            </a:r>
            <a:r>
              <a:rPr lang="de-DE" dirty="0" err="1"/>
              <a:t>Build</a:t>
            </a:r>
            <a:r>
              <a:rPr lang="de-DE" dirty="0"/>
              <a:t>- und Testprozess aus.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Vorteil: Fehler und Konflikte werden frühzeitig erkannt, da sie sofort nach der Integration identifiziert und behoben werden können. </a:t>
            </a:r>
          </a:p>
          <a:p>
            <a:endParaRPr lang="de-DE" dirty="0"/>
          </a:p>
          <a:p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Delivery</a:t>
            </a:r>
            <a:r>
              <a:rPr lang="de-DE" b="1" dirty="0"/>
              <a:t> (CD)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Definition: Nach dem erfolgreichen CI-Prozess wird die neue Version der Anwendung automatisch für die Bereitstellung vorbereitet, ohne sie sofort an die Benutzer auszuliefern.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Automatisierung: Der Prozess bis zur Bereitstellung ist automatisiert, aber der letzte Schritt der Veröffentlichung erfordert oft eine manuelle Genehmigung. </a:t>
            </a:r>
          </a:p>
          <a:p>
            <a:endParaRPr lang="de-DE" dirty="0"/>
          </a:p>
          <a:p>
            <a:endParaRPr lang="de-CH" b="1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39E1BB-BD8F-1763-42A3-C8838F91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Website </a:t>
            </a:r>
            <a:r>
              <a:rPr lang="de-DE" sz="2800" dirty="0" err="1"/>
              <a:t>HistVV</a:t>
            </a:r>
            <a:endParaRPr lang="de-DE" sz="2800" dirty="0"/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0809780F-9F07-5F40-F357-E898424F56F7}"/>
              </a:ext>
            </a:extLst>
          </p:cNvPr>
          <p:cNvSpPr txBox="1">
            <a:spLocks/>
          </p:cNvSpPr>
          <p:nvPr/>
        </p:nvSpPr>
        <p:spPr>
          <a:xfrm>
            <a:off x="6194403" y="5419023"/>
            <a:ext cx="5724000" cy="966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8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2800" indent="-3420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Hinweis: CD im Sinne von </a:t>
            </a:r>
            <a:r>
              <a:rPr lang="de-CH" b="1" dirty="0" err="1"/>
              <a:t>Continuous</a:t>
            </a:r>
            <a:r>
              <a:rPr lang="de-CH" b="1" dirty="0"/>
              <a:t> </a:t>
            </a:r>
            <a:r>
              <a:rPr lang="de-CH" b="1" dirty="0" err="1"/>
              <a:t>Deployment</a:t>
            </a:r>
            <a:r>
              <a:rPr lang="de-CH" dirty="0"/>
              <a:t> würde bedeuten, dass kein manueller Schritt bis zur Veröffentlichung mehr nötig wäre.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2C9337-D790-3E08-9620-769BC8BB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68077">
            <a:off x="6029316" y="609197"/>
            <a:ext cx="6808622" cy="34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2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98192-A303-8C13-84B9-C9225163B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C8D857-3A10-D08C-0362-71F72810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CH" b="1" dirty="0"/>
              <a:t>CI/CD Pipeline</a:t>
            </a:r>
          </a:p>
          <a:p>
            <a:endParaRPr lang="de-CH" b="1" dirty="0"/>
          </a:p>
          <a:p>
            <a:r>
              <a:rPr lang="de-CH" dirty="0"/>
              <a:t>Durch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r>
              <a:rPr lang="de-CH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CH" dirty="0"/>
              <a:t>wird die Pipeline angestossen. Es wird nicht nur ins </a:t>
            </a:r>
            <a:r>
              <a:rPr lang="de-CH" dirty="0" err="1"/>
              <a:t>GitLab</a:t>
            </a:r>
            <a:r>
              <a:rPr lang="de-CH" dirty="0"/>
              <a:t> Repository gepusht, denn in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gitlab-ci.yaml</a:t>
            </a:r>
            <a:r>
              <a:rPr lang="de-CH" dirty="0"/>
              <a:t> befinden sich Anweisungen, die vom </a:t>
            </a:r>
            <a:r>
              <a:rPr lang="de-CH" dirty="0" err="1"/>
              <a:t>GitLab</a:t>
            </a:r>
            <a:r>
              <a:rPr lang="de-CH" dirty="0"/>
              <a:t> Runner verarbeitet werden (siehe rechte Grafik).</a:t>
            </a:r>
          </a:p>
          <a:p>
            <a:endParaRPr lang="de-CH" dirty="0"/>
          </a:p>
          <a:p>
            <a:r>
              <a:rPr lang="de-CH" dirty="0"/>
              <a:t>Die Images werden dann in </a:t>
            </a:r>
            <a:r>
              <a:rPr lang="de-CH" dirty="0" err="1"/>
              <a:t>Kubernetes</a:t>
            </a:r>
            <a:r>
              <a:rPr lang="de-CH" dirty="0"/>
              <a:t> verwendet.</a:t>
            </a:r>
          </a:p>
          <a:p>
            <a:endParaRPr lang="de-CH" dirty="0"/>
          </a:p>
          <a:p>
            <a:r>
              <a:rPr lang="de-CH" b="1" dirty="0"/>
              <a:t>CI-Teil: </a:t>
            </a:r>
          </a:p>
          <a:p>
            <a:r>
              <a:rPr lang="de-CH" dirty="0"/>
              <a:t>Code zusammenführen und validieren, </a:t>
            </a:r>
            <a:r>
              <a:rPr lang="de-CH" dirty="0" err="1"/>
              <a:t>build</a:t>
            </a:r>
            <a:r>
              <a:rPr lang="de-CH" dirty="0"/>
              <a:t> mit </a:t>
            </a:r>
            <a:r>
              <a:rPr lang="de-CH" dirty="0" err="1"/>
              <a:t>Dockerfile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CD-Teil:</a:t>
            </a:r>
          </a:p>
          <a:p>
            <a:r>
              <a:rPr lang="de-CH" dirty="0"/>
              <a:t>Release-fähige Artefakte bereitstellen, also das Image in die </a:t>
            </a:r>
            <a:r>
              <a:rPr lang="de-CH" dirty="0" err="1"/>
              <a:t>GitLab</a:t>
            </a:r>
            <a:r>
              <a:rPr lang="de-CH" dirty="0"/>
              <a:t> Container Registry schreiben.</a:t>
            </a:r>
          </a:p>
          <a:p>
            <a:r>
              <a:rPr lang="de-CH" dirty="0"/>
              <a:t>(in </a:t>
            </a:r>
            <a:r>
              <a:rPr lang="de-CH" dirty="0" err="1"/>
              <a:t>gitlab-ci.yaml</a:t>
            </a:r>
            <a:r>
              <a:rPr lang="de-CH" dirty="0"/>
              <a:t> der Teil --destination "$IMAGE:$DEST1")</a:t>
            </a:r>
          </a:p>
          <a:p>
            <a:r>
              <a:rPr lang="de-CH" sz="1200" dirty="0"/>
              <a:t>Technisch gesehen ist Container Registry eine Image Registry, aber  aus hist. Gründen und weil’s besser klingt heisst es Container Reg.</a:t>
            </a:r>
            <a:endParaRPr lang="de-CH" dirty="0"/>
          </a:p>
          <a:p>
            <a:r>
              <a:rPr lang="de-CH" dirty="0"/>
              <a:t> 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0C1C53A-E6B2-89BC-161E-F6B54880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Website </a:t>
            </a:r>
            <a:r>
              <a:rPr lang="de-DE" sz="2800" dirty="0" err="1"/>
              <a:t>HistVV</a:t>
            </a:r>
            <a:endParaRPr lang="de-DE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7AC4D1-7694-FAF4-7EC7-260614601D1C}"/>
              </a:ext>
            </a:extLst>
          </p:cNvPr>
          <p:cNvSpPr txBox="1"/>
          <p:nvPr/>
        </p:nvSpPr>
        <p:spPr>
          <a:xfrm>
            <a:off x="6196539" y="1167172"/>
            <a:ext cx="6724981" cy="534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┌───────────────────────────────────────────────┐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GITLAB INFRASTRUKTUR (Cloud/UZH Server)     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                                      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┌─────────────────────────────────────────┐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GitLab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Runner                           │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GitLab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bei UZH)                 │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                                       │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┌───────────────────────────────────┐  │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Kaniko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-Container                  │  │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                                  │  │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- Klont das Repo                  │  │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- Liest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│  │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- Baut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histvv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-Image               │  │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-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Pushed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ins Registry             │  │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└───────────────────────────────────┘  │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                                       │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└─────────────────────────────────────────┘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                                      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┌─────────────────────────────────────┐    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GitLab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Registry           │    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registry.gitlab.uzh.ch/...          │    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                                   │    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Images:                             │    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- test-abc123                       │    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-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latest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│    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- main-abc123                       │    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-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latest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│    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└─────────────────────────────────────┘      │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└───────────────────────────────────────────────┘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419071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BA2DD-7CFB-D264-A766-F9707B867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7F0228-FA92-96E4-F49E-87C3CDE0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CH" b="1" dirty="0" err="1"/>
              <a:t>GitOps</a:t>
            </a:r>
            <a:r>
              <a:rPr lang="de-CH" b="1" dirty="0"/>
              <a:t> </a:t>
            </a:r>
            <a:r>
              <a:rPr lang="de-CH" b="1" dirty="0" err="1"/>
              <a:t>Deployment</a:t>
            </a:r>
            <a:r>
              <a:rPr lang="de-CH" b="1" dirty="0"/>
              <a:t> mit </a:t>
            </a:r>
            <a:r>
              <a:rPr lang="de-CH" b="1" dirty="0" err="1"/>
              <a:t>ArgoCD</a:t>
            </a:r>
            <a:endParaRPr lang="de-CH" b="1" dirty="0"/>
          </a:p>
          <a:p>
            <a:endParaRPr lang="de-CH" dirty="0"/>
          </a:p>
          <a:p>
            <a:r>
              <a:rPr lang="de-CH" dirty="0" err="1"/>
              <a:t>ArgoCD</a:t>
            </a:r>
            <a:r>
              <a:rPr lang="de-CH" dirty="0"/>
              <a:t> ist ein Dienst im </a:t>
            </a:r>
            <a:r>
              <a:rPr lang="de-CH" dirty="0" err="1"/>
              <a:t>Kubernetes</a:t>
            </a:r>
            <a:r>
              <a:rPr lang="de-CH" dirty="0"/>
              <a:t> Cluster der UZH («UZH-Cloud»). Damit ist es möglich, «Deklaratives </a:t>
            </a:r>
            <a:r>
              <a:rPr lang="de-CH" dirty="0" err="1"/>
              <a:t>Deployment</a:t>
            </a:r>
            <a:r>
              <a:rPr lang="de-CH" dirty="0"/>
              <a:t>» zu machen. </a:t>
            </a:r>
          </a:p>
          <a:p>
            <a:endParaRPr lang="de-CH" dirty="0"/>
          </a:p>
          <a:p>
            <a:r>
              <a:rPr lang="de-CH" dirty="0"/>
              <a:t>In einem separaten Repo liegen alle sog. «</a:t>
            </a:r>
            <a:r>
              <a:rPr lang="de-CH" dirty="0" err="1"/>
              <a:t>ArgoCD</a:t>
            </a:r>
            <a:r>
              <a:rPr lang="de-CH" dirty="0"/>
              <a:t>-Manifeste» (</a:t>
            </a:r>
            <a:r>
              <a:rPr lang="de-CH" dirty="0" err="1"/>
              <a:t>yaml</a:t>
            </a:r>
            <a:r>
              <a:rPr lang="de-CH" dirty="0"/>
              <a:t>). Dort wird beschrieben, wie die App laufen soll. Dort passt man den Tag des neu erstellen Image in der </a:t>
            </a:r>
            <a:r>
              <a:rPr lang="de-CH" dirty="0" err="1"/>
              <a:t>GitLab</a:t>
            </a:r>
            <a:r>
              <a:rPr lang="de-CH" dirty="0"/>
              <a:t> Container Registry an, und pusht es. </a:t>
            </a:r>
          </a:p>
          <a:p>
            <a:r>
              <a:rPr lang="de-CH" dirty="0"/>
              <a:t>Anschliessend wird automatisch, innert ein paar Minuten, das neue Image </a:t>
            </a:r>
            <a:r>
              <a:rPr lang="de-CH" dirty="0" err="1"/>
              <a:t>deployed</a:t>
            </a:r>
            <a:r>
              <a:rPr lang="de-CH" dirty="0"/>
              <a:t>, und die Änderungen sind live. 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2BAC29A-D71B-0287-3B0B-7DC68B32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Website </a:t>
            </a:r>
            <a:r>
              <a:rPr lang="de-DE" sz="2800" dirty="0" err="1"/>
              <a:t>HistVV</a:t>
            </a:r>
            <a:endParaRPr lang="de-DE" sz="2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C0E39DF-8AA7-E37F-75F1-FD979043203C}"/>
              </a:ext>
            </a:extLst>
          </p:cNvPr>
          <p:cNvSpPr txBox="1"/>
          <p:nvPr/>
        </p:nvSpPr>
        <p:spPr>
          <a:xfrm>
            <a:off x="6750519" y="0"/>
            <a:ext cx="4328160" cy="6971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┌─────────────────────────────────────────────────────────────┐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Cluster                                        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                                                    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┌───────────────────────────────────────────────────────┐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Namespace: 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-infra-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argocd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                                                   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┌────────────────────────────────────────┐         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ArgoCD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│         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- 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argocd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-server (UI/API)               │         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- 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argocd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-server (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│         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- 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argocd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-controller        │         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└────────────────────────────────────────┘         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                                                   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└───────────────────────────────────────────────────────┘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               │                                    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               │ 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Deployed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               ▼                                    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┌───────────────────────────────────────────────────────┐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Namespace: 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dba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-all                           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                                                   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┌─────────────────────────────────────────────────┐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App: histvv-2025                             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- Ingress                                    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- Service                                    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- 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                                             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┌───────────────────────────────────────────┐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1. INGRESS                       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= Türsteher / Reverse Proxy      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- Empfängt HTTP/HTTPS von außen  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- Prüft Hostname                 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- Leitet an Service weiter       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└────────────────┬──────────────────────────┘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                 ↓                           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┌───────────────────────────────────────────┐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2. SERVICE                       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= Interner Load Balancer         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- Stabile IP im Cluster          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- Verteilt Traffic auf Pods      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- Port-Mapping (80 → 3001)       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└────────────────┬──────────────────────────┘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                 ↓                           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┌───────────────────────────────────────────┐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3. DEPLOYMENT                    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= Pod-Manager                    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- Startet Container (Pods)       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- Hält gewünschte Anzahl am Leben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- </a:t>
            </a:r>
            <a:r>
              <a:rPr lang="de-CH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</a:t>
            </a:r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Updates/Rollbacks      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  ↓                              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  Pod 1: histvv-2025-abc123               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│   └─ Container: Node.js Server (Port 3001)│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└───────────────────────────────────────────┘   │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└─────────────────────────────────────────────────┘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                                                     │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└───────────────────────────────────────────────────────┘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                                                      │</a:t>
            </a:r>
          </a:p>
          <a:p>
            <a:r>
              <a:rPr lang="de-CH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236049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9729F-D32C-4C66-1471-840B5F3CF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65362E-EA15-6C56-9FD9-A81A4689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CH" b="1" dirty="0" err="1"/>
              <a:t>Kubernetes</a:t>
            </a:r>
            <a:endParaRPr lang="de-CH" b="1" dirty="0"/>
          </a:p>
          <a:p>
            <a:r>
              <a:rPr lang="de-CH" b="1" dirty="0"/>
              <a:t>Ablauf eines </a:t>
            </a:r>
            <a:r>
              <a:rPr lang="de-CH" b="1" dirty="0" err="1"/>
              <a:t>Requests</a:t>
            </a:r>
            <a:endParaRPr lang="de-CH" b="1" dirty="0"/>
          </a:p>
          <a:p>
            <a:endParaRPr lang="de-CH" dirty="0"/>
          </a:p>
          <a:p>
            <a:r>
              <a:rPr lang="de-CH" dirty="0"/>
              <a:t>1. USER</a:t>
            </a:r>
          </a:p>
          <a:p>
            <a:r>
              <a:rPr lang="de-CH" dirty="0"/>
              <a:t>   Browser: https://histvv-2025.t01.cs.zi.uzh.ch</a:t>
            </a:r>
          </a:p>
          <a:p>
            <a:r>
              <a:rPr lang="de-CH" dirty="0"/>
              <a:t>        </a:t>
            </a:r>
          </a:p>
          <a:p>
            <a:r>
              <a:rPr lang="de-CH" dirty="0"/>
              <a:t>2. DNS</a:t>
            </a:r>
          </a:p>
          <a:p>
            <a:r>
              <a:rPr lang="de-CH" dirty="0"/>
              <a:t>   Auflösung → IP des </a:t>
            </a:r>
            <a:r>
              <a:rPr lang="de-CH" dirty="0" err="1"/>
              <a:t>Kubernetes</a:t>
            </a:r>
            <a:r>
              <a:rPr lang="de-CH" dirty="0"/>
              <a:t> Ingress Controllers</a:t>
            </a:r>
          </a:p>
          <a:p>
            <a:r>
              <a:rPr lang="de-CH" dirty="0"/>
              <a:t>        </a:t>
            </a:r>
          </a:p>
          <a:p>
            <a:r>
              <a:rPr lang="de-CH" dirty="0"/>
              <a:t>3. INGRESS</a:t>
            </a:r>
          </a:p>
          <a:p>
            <a:r>
              <a:rPr lang="de-CH" dirty="0"/>
              <a:t>   - Prüft Host: histvv-2025.t01.cs.zi.uzh.ch </a:t>
            </a:r>
          </a:p>
          <a:p>
            <a:r>
              <a:rPr lang="de-CH" dirty="0"/>
              <a:t>   - Prüft Path: / </a:t>
            </a:r>
          </a:p>
          <a:p>
            <a:r>
              <a:rPr lang="de-CH" dirty="0"/>
              <a:t>   - Findet Backend: histvv-2025-service:80</a:t>
            </a:r>
          </a:p>
          <a:p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0A0565-838B-5F43-47A1-9366C8C4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Website </a:t>
            </a:r>
            <a:r>
              <a:rPr lang="de-DE" sz="2800" dirty="0" err="1"/>
              <a:t>HistVV</a:t>
            </a:r>
            <a:endParaRPr lang="de-DE" sz="2800" dirty="0"/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D0E1BC22-0C2F-B662-0C39-77DAEC07F6D6}"/>
              </a:ext>
            </a:extLst>
          </p:cNvPr>
          <p:cNvSpPr txBox="1">
            <a:spLocks/>
          </p:cNvSpPr>
          <p:nvPr/>
        </p:nvSpPr>
        <p:spPr>
          <a:xfrm>
            <a:off x="6096000" y="1371600"/>
            <a:ext cx="5724000" cy="46286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8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2800" indent="-3420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4. SERVICE</a:t>
            </a:r>
          </a:p>
          <a:p>
            <a:r>
              <a:rPr lang="de-CH" dirty="0"/>
              <a:t>   - Empfängt auf Port 80</a:t>
            </a:r>
          </a:p>
          <a:p>
            <a:r>
              <a:rPr lang="de-CH" dirty="0"/>
              <a:t>   - Sucht Pods mit Label </a:t>
            </a:r>
            <a:r>
              <a:rPr lang="de-CH" dirty="0" err="1"/>
              <a:t>app</a:t>
            </a:r>
            <a:r>
              <a:rPr lang="de-CH" dirty="0"/>
              <a:t>=histvv-2025</a:t>
            </a:r>
          </a:p>
          <a:p>
            <a:r>
              <a:rPr lang="de-CH" dirty="0"/>
              <a:t>   - Wählt einen Pod aus (hier nur 1)</a:t>
            </a:r>
          </a:p>
          <a:p>
            <a:r>
              <a:rPr lang="de-CH" dirty="0"/>
              <a:t>   - Leitet an Pod-IP:3001 weiter</a:t>
            </a:r>
          </a:p>
          <a:p>
            <a:r>
              <a:rPr lang="de-CH" dirty="0"/>
              <a:t>        </a:t>
            </a:r>
          </a:p>
          <a:p>
            <a:r>
              <a:rPr lang="de-CH" dirty="0"/>
              <a:t>5. POD (vom </a:t>
            </a:r>
            <a:r>
              <a:rPr lang="de-CH" dirty="0" err="1"/>
              <a:t>Deployment</a:t>
            </a:r>
            <a:r>
              <a:rPr lang="de-CH" dirty="0"/>
              <a:t> verwaltet)</a:t>
            </a:r>
          </a:p>
          <a:p>
            <a:r>
              <a:rPr lang="de-CH" dirty="0"/>
              <a:t>   - Container: histvv-2025:test-e92d2de5</a:t>
            </a:r>
          </a:p>
          <a:p>
            <a:r>
              <a:rPr lang="de-CH" dirty="0"/>
              <a:t>   - Node.js Server empfängt auf Port 3001</a:t>
            </a:r>
          </a:p>
          <a:p>
            <a:r>
              <a:rPr lang="de-CH" dirty="0"/>
              <a:t>   - Verarbeitet Request</a:t>
            </a:r>
          </a:p>
          <a:p>
            <a:r>
              <a:rPr lang="de-CH" dirty="0"/>
              <a:t>   - Sendet Response zurück</a:t>
            </a:r>
          </a:p>
          <a:p>
            <a:r>
              <a:rPr lang="de-CH" dirty="0"/>
              <a:t>        </a:t>
            </a:r>
          </a:p>
          <a:p>
            <a:r>
              <a:rPr lang="de-CH" dirty="0"/>
              <a:t>6. Response geht zurück:</a:t>
            </a:r>
          </a:p>
          <a:p>
            <a:r>
              <a:rPr lang="de-CH" dirty="0"/>
              <a:t>   Pod → Service → Ingress → User</a:t>
            </a:r>
          </a:p>
        </p:txBody>
      </p:sp>
    </p:spTree>
    <p:extLst>
      <p:ext uri="{BB962C8B-B14F-4D97-AF65-F5344CB8AC3E}">
        <p14:creationId xmlns:p14="http://schemas.microsoft.com/office/powerpoint/2010/main" val="2301111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SCHEMA.OFFICEATWORK365.COM/2015/DESIGNSETTINGS_SIZE" val="1"/>
  <p:tag name="HTTP://SCHEMA.OFFICEATWORK365.COM/2015/DESIGNSETTINGS_0" val="b2ZmaWNlYXR3b3JrRG9jdW1lbnRQYXJ0OlUyRnNkR1ZrWDE5eVowUitSaGQzbjFhOHB0aEJxNWt2Z2dtbWE4TXgxNWtNOGZvVmlSZEdVZXV4UWpCUWcrL1laZElhc3RmV25ERFduOCtyWmRmSDlBPT0"/>
  <p:tag name="HTTP://SCHEMA.OFFICEATWORK365.COM/2015/DATACONNECTIONS_SIZE" val="1"/>
  <p:tag name="HTTP://SCHEMA.OFFICEATWORK365.COM/2015/DATACONNECTIONS_0" val="b2ZmaWNlYXR3b3JrRG9jdW1lbnRQYXJ0OlUyRnNkR1ZrWDE5dm8xZktnbGxJT0dPdzAzWG8vNXRMZ2lhNzc3RVdFbm9GRGJyZ00ySXZoOGlmUkprdk1rc3FGeUd5UzcvK1RkRGxvTHV0ekxGWDgxcUZzSzRaQXRMVFlNV2VyaW4rR21OWml6bC85SU9JbmJzWEYwbGwyYTdyQTIxODJ5aWdHa3dIQWxFdVlBZVlQWWN0Y3kyTjVBeTlwVHA5TWFaS0J0RUtoWmJ3SmpPMFpKdHdmMTBKa09vekw3cW12REhBdWYxS3o3ZnBCdkkzQktab2I5bDM2bEI5SDRsMEZTb1N2UmNONFVQakhCK1hyZEdPRXhxdm5ONTNiT3psd3lVWXluWkZEdi9UMW1oYXo1ZFc3cGdTbFFPYWpsT3Rwc21sNjRjeGwxczBBbHVvLzQxYjc5RE1RVEVTdjFtdUNtdllWSnZmZXB4ajFNZzBnZkxOZkhlcWdHbWdWMmw0SW5GRkRDTzRvTDA4NEtFZ3FBWS9sVFdlZjk0RjJRSFNhTlZRQ3NtRU5vd0loOGlCR2tMV2FLcTcxaGJzM0Rac3lwcGNyMVkxWjVZS0s3ZzF0VEdPUnZCT2hsT2VkNDRrT0xNZHpEQ2JLUmlBM0VPWnkyaFVJTWF3YW5yc0IvQm1zZUZoMGFIc2F2aURLNHJtOUxFaG1paG5hdFd6UEZpSFpES0praWFGaGZpazBnbllyanRZZ083VlBJMVNHb1I3eW9uSTFuTFpGYW9zQVN1U0dvd01GeXFCdW42OU1uUzRaTzVqR0dsUTRKYVppclcxUGw2R3VvUzVhUzJHUHJSRW15YWhnR3J3VERiY1NuRThhbDNZeGJwZytMYlFnWXVLNkFOS1duTGZvZlpudU9CYk1XOEtnQ3d1UXpjK3JsZGEwYnRiUWx0UGxkOXM1NXBLenVhZ1BNQmRTa3RCN0t1enJiaVFuTjEzZHZzek1MVWhxbkMrYlFDa2tDRmROazBxZy9VZVEvNmRNU1NhcEZLVDI1WDVIdmorZGY4UzI0bWdIbmlFZVVCbkVuNVBsY1JoUG9pV1NwRE10dFdLSTFBRmJML2t4bFhxc0hOSTJUN2QvelJqODdKMmNaKzcrVDIxSk9lR1N1eTdFcm8xUDI3UTdUek52ZGNpSFZGd0ZMcm9UTHZQanplbmtvWEdKVE5PelRxR3pwSkdhR2RnNXFGbFZWZ3piWlpHZklpU2dvV2tzSHh6L2VuT3Y0dGI3WjFIZWlURlFQb2grZEIxaTZ0T1RYMkxRdFY0N1dIUTJEeVJGQzZ2NGJhUklDVEpSd3lubWlaTEoydFBDNHZ4TkhKb0hVZGFkUndXelExYXd1ZmgrUnBrZFUwODRWazdCRE1LaFU5OU50RkwzZzNmYU5NSnFkVGdoSUZ0d0NjclgzVDJ3NU9qREkzYnd5NmMvSjd5OUtIYlh5bEE2TG9SckZXYnIzMkxvckxBZTdSaGxPTVVlL2xiZE9Gd1d6V2YrZ0VLSHUya2gza1NEaG9kQzNWMzNmRnUwcUY2SERNS1F1emk5SGFva0d5QW55c2tFQVNRWm1JRktuZHFZR2d4QWZMeWZWdEdWcE93Wjd2RDZxQTJ0ZTFPRzJPZ2xFZ1JiRlVDK1Q4UXRRNVI5cWIwdnNHRUN6Sm5SYUEyelhseUR2KzIvV2I4dWhSS21rOXVyMjFBa1l1dCtaN1hNSFR5VFJ0QXRRdDdHdW0wWTg4ejRXc05DSUtVMkRuVzNoandlT0N4VjhVSEZ5VUg5WEZuQmV4blEzdFM0cVNNc3B3STRad2oya2ovUkJwMHRxVnJIVmRsWlUzQ3QydXA3VldjeTdOSXM5c2FaRTJXUjFtdDVHZitJWUh3YVVKWm1ZQU9QOHZ5VUJicTE5cmRjZm83c2hpVW1yK0xVczVsM090NmhTTERXdVFzQ0Q3YVZSQjBPTXUrVWluOGlQMURCTVN6OEZJSGg4eXdiKzV0NFE4R2grTDdHWk1GaEtzL0sxWG1nQjVxVGJYWmJiRDN5QUxiQi8rOHdDZXhhWkJYdXVXNWlqamhFWGJ3M3RObk1UNWhBclFxRCtkTy9ZT2xxY21CcHhnNlMrenlJLytVRVdKVVJqY1hVbzFranZOSmRyWU9zRWxyQVI5SEZrMllFZFovdlJaV1BibXZIUVFXMGFzY05zVy9FbnBPNGU3QmRrNDRxYkJtbngvZUxmckxLemgzTGl0TjdwOGRaSzRmSXBxZzZkN0J3Z3hpbk9sNkMzOGpGNkFDT1pDMVZvL1FxamRoL2hrN2p6MlZMOXZERkZxTEpwTHBYbUQ1QzViVkRSN2JFa1VHNTUrK0daaVJVeGV2eG43eWk4UlFlenJKV21pRTFzTkdYZGFoeEhvQUtBV2dWSjhXTEtwN2pGMks2R0FObU01bGRVL0RSWjM0enhsSUx4RkFjMEJIelRWV251QzVDUjh4NW5kZE4zSEc5ZnhXMVRuVi8vUXZ3dndHWDMrV1dURHBld2l6R2tUbzFiN2RpSGFSNUl2dXgwTlBtMHJ5MEFGZU1YQUJGRWdEZnpvcEQvRHkvVlFEZmNYUHJXeWkvR2VQMUN3NVZ5WXR5SVF1OTlwQjB4eUsrNXZoYXFPZGxqV2doUWI1VVgwdDVSWDZTVndVQjM4V2tCRjRhUHhzRFp2dUErS2ZaYkFKSE5mMTlRYjEvbkZ4bkdPcVJ0eFRYMHhVaFB1KzB2QVNhK1JiQUhqdFM0WHFaWDZMVkJhWG85clZVVWhPY3hxd2E5a3JtWVozRzNvZEUyWTlCT1loWlU3YWVkcHpLYit3eWlLb0cwRXY0RHIxRVM4TGx4UlFGdGxZaCtoczFCSFh3Q2VaYTN0N0xNanVGSGpuRkRoUTlSTFdFS3dMVG1qQkxrR1FGZ3BrVWtYd2JQZTNuWWpuUmovaHFGNVJGNzVtRDR2SXhTRG8zN1FVQmNWS083UHBkT1hDQkY4ekhFc0lKYktsdHVKOHhTa0FscTBSRG5iTHhNODZqZXFHbW40dVFnWDNYeE1RcDVWUm9sMTlrc25SelhIeXJTTzEzWndwRVpwZ0hSVGUxN2dabWZGODQ1bmsxWDRzU1NJU3NzM2dNRDlFczNYa0srWUNxN1QxMVRqSUNTMEdtLzZrS3JYcmN1NkE5cDhycFBQcEpySTJ4aGorT2tjQUJEVldiaGtWdTU1WXlIS01UR0lKTFA0OFNTMlZxNWp2ZnFmalVBb3dTQzZhTW9PSDNFekV2TDhobWRuMVd1V3VHTmlaUDBBZCtjZHQxWjlkZlczUlh4WndLcFpJOG01Ylltb1EwUktVYVg1a2JkSFJsTXBPamN6cVNHN3JHN2llZXpYMDVGR0t4MVNwTjBvWXNZTFgwZ2NxblpLaWlOdFFBWm9HQ2lNakM0ZzdvWVZKWkE0eEJPUHA0ZytzQW9walorSlF5QVZvaWgzR2FZemJVWUt1aWt1ZkEwdEV3TUJnbStQR2tObzU3RUpFazMwWUhIa2M1eFFLbjNMVnU5RFBOY1MxRVhET2RkdkRaVGxqdnZYVXQrTU9FOVFPNnBUOGdhNnM3eUlyZndpYVJHYU14Z014d0hXeGZxbENsUE1JMll2Zld6TnJxRXh2VkdFbXRjV2ZWSkxFRmVPalh0L1hXckZXRXJ1ampzU08wT2wxUmc3djUrUlpwR0dsSEhaNHh1ZlZSMlhQSm90QVpIU0VsOVVJUXoyU3RxZW5GR3docGtDTzhramlGYy9SeTFRRUtGSy9Na2xqYmovY3hDelBkK3NuRDBlRXZPcGgzNG5uaDNZMkEzNzRmNkg2ckRDSE8xeTNhRmQxZkVBNmhiLzk1VlhyY2hLVUMrVGFkeE1SeHQ0dE1tUEJTRlpqTkRPTjhVeGxnQ2Q2SUFockJFOTFCYTY0NkljeDNKbTF5VmthTFpWSnBodnI3WXduR1NYOWgxeU1MSkI3bGRmRmk1UE9TbkpjM0JRQ2lWaDBEM21ESGhoTmFwN3B0OFVWRHljVDlMVDIrNWNWYW5OYjV4U3kyWU42YkNqNjNFZmtvR2c4Q2Rnd3BHZzluWDEyOHFjeHR3Tmd3NFVCSGtNZlZkc3FDT0pUNFh4ZW9WOTU3UWRHdmxlMFdLUXF3clpzTlU5L1JvdjdFZzFqVXZTZUZ6NGlYNUhIMS9LL0FkVTV6UzFTc1VpWXFEYzNvb0pKUWNTUWFxdTFtNUJ3WTFqS3VXMEplLzdxZmF5VGkvYU5Zd0MydmVIVXhDUFd3UkpBdzAweVRBVlY1NWxGQXRLYjF6QUFuSjR5T1d2VXBtc0MxYmdxQTNHQStVSHJ1L2xZSVhKRHFleTlNZGJ5ejhvTGM0eDdlZk5JeE8rekFKZENaT0p2bjlRelRBQVFBcWxuYWUyb3I2S3NPT2E2M0RuOWw4UjRRTlhlUUNpQlZpalBmejdsbmxWakVYMU4rSWtHTStUMHo2cjk0LzNPSjcwaEMxSExsRERBOCtNazVNUmhPU0ZzNjNIUUpZa0Jzbjl1Zkp3MTNzWmZVZllzNnBtbU5qNDFSM0VQeGZENVpHNE55OFlTT0t6enh5eXZpR0tjZ0JhQnpPWGs4Um5EUENZREp4UlVVOHpINXB3ZWVmSkVVdWdDUnZ2VkxOaEhPRkkwRko3SnVXSUd2OFVrMld6c0cvUW5SbkJLNEtOZGxwSndYbisxMUpwb0JNVzhmZnV1M0Y5WklsZzBtaTBtdHd5SVVDTDVZdGZKcVpMU0o1aEU5R0dyRFY1V0w4RGVvTStUN1BjdFJya3FySWo3K2g0QXRXTFBYWG5wcG1tbktYamdldno1LytrNktDZGlIK2JSQTB0ZTltUTczR2s2QzlzYllCLzdBamk1WFJ0LzBKY3loZTFRZlRUdDZvLzNMZDdzN0pkbVRMTXlickNBSXJleWdBMU5hNzk5Y2xUNFlLcFhtWXQzVG1GS20xUWZZVjRCS25Qem5wUGlCdmd0RExXOCtoV1I0aXplbGVIQzdkWGpES1NPV010RUVEeFVLT0UxOVlRQUdueXJCSXBiMVAvSUYrMVd5Q3VQNFB2UjVJNnc5VVVVV1d6YlF2SzZjRXk1T0d3L0FVSEQvdWtVaUorU0ErYVkxRUVYbUxXbkV0UlRaMVlwY2dQMWUxU3BkL1pyUWxDYVZNYmdvb013KzlwMEVWTWRBV0pqQjVZT0FtV0xlM0xwUW5ORkNBWFFHdXpEUjNaSEZMbWF3SGFITHVXb0ovTFRFTy96S3c0NnR1VzR5VUdLVkVRWWZ2UHI2dUFabzIxQkhvMmR5aVhCc2xxS2dHbGp1RDVVTytMOVRGaDU3VHVTbENaNVA1RVVIUDdQWlhsMU9MRVJTWUhLa1lmWmpTT3pGaUlSWEtUaTlLMTkvbUI4UENEQ2NvZmFLbkRBd2l5dHgxd1YyYXNNSkhleFJQTHNkQUl3Szh6bmE2NmJ1Z1IyQXdjM3d4RXhNK0I2VUlkeVpNMjZMZkxyM3UxYWhCVVNVeWNEY0NrbTBUYUdlQXAzTHlaeW9tdHVuVUo0QUJ5dlQzcHFYRlc5ZHdGdlBUNVpSSm9BRkppaTcvZHMyQm1wWEhRM0dmRHpVVVFkWmxyU0dDNkx0aTB1NmpJYUtWa2RKUzRVMExlS2hQOFVIODJlcUJKUEx2K01LU2laQk5waEVPb2RrK2VrNXRTOXdZeCtWcDRrcElkTDUrbE1sZVlEVHI4MjZaTVlEdFd2WW9xWnkvMHdzM3BydHk5Yjk2WlBlK3QzeFltY2p6aVJPb05YQU1iNnoyV2h4c2d1N2F3clVpcktYL3I4NDA5c2ZKSUZEM2hvVGc3OGRQOFUrRm00NjVsWkN2MkNySHlMZVVIRVhudVNhdk5jYm1CMm90TENIMlpoUFJaUDk3c0xqcitzankrbXE0MnQ3b2xCNVB1WGdwdHRUaGxvWXQ3QzVKdzZQRFA2MlFaRnZLaDAwWUpMV3NHWDZUKzdDbklNbHZ1bWk2dWJOZ2lURkQxMCtsVmtCSW9PS1I2Qk84UzUrbXJrRTRDOUZqVVFhc2NiTmNTWmpIYUFaOU9aWVRNLzBTaHc0dkxlL0tRS3BmRjhYRkQ2WkliMHNVVXF3RTFSdkhGam5DczhoYXFUckxVbkE4Uml0Yjh4M0pIZUF0K2pmTHNCYTZzU0NiNDcyaGIxU01qMjhYK0lqUWorOEQ4VEZEejFQelpoTWx4aS9OV0lRWTlMVEtzbWY4OVdZc2ppTitmVjNMZG01ZGd3dXRZWWFRRnRCWEtubEgyVmxsUW5OY0VnRmJxb1V4UFhhK2o3aTUzZVBBamQvR1lTZzJCWHJENEVNTzE0WEFNMk9ZZVIzWDk1bFJkcjVtVlV1am1hVzNITUl0L2M0VDJBSXpVRlB2ZDZJRmFod2tMNG55ZnhJWDQ4a3hmSkJuUXcwTlQ5U0NXMUVwR1hncUIyRzN0clJjdTFienFNMnV2OUFlYkR0Z2haSVI2bzcrbUhnLzNIV2dZRTJacjBmaW13TmdTc0hLSmFHRmpMSVpmS0UxUDZJSW56OFBaeURXQkN5RXFrQzI0SFhrVlJ5dDViRDJFZENvNTdydERDM01TTDhIWS8yb0VVeEgvRjIweGlIdWtqTndPbitpZEIxVmFNUVlBcQ"/>
  <p:tag name="HTTP://SCHEMA.OFFICEATWORK365.COM/2015/EVALUATION_SIZE" val="1"/>
  <p:tag name="HTTP://SCHEMA.OFFICEATWORK365.COM/2015/EVALUATION_0" val="b2ZmaWNlYXR3b3JrRG9jdW1lbnRQYXJ0OlUyRnNkR1ZrWDE5N3VySXhWbTdKZ0dkVnJ5Y0J4R21SOXFrRWE3MGVzVWltNnhiSjhGUGJ0SXE1OTBlWmRqM3NyWStaMHNYOUlFaE9OQ1ZZWVBVcUpsUHJaVTMvUEZ2bjUvUkhMaVl0L2N3WkVVVEpDdzJ2UHp4TlVEWlRHL3g0RlNFcVVWWmw2VUtYZmpMTk9Cc0VLengra1UzamVlblZNb3ZoVUZ1ZzdITnZMOGdLK1hCQ3FGOHZra2lnNkJrcXJxWmQ4Y1VXR0JnMzRjK0RHandZZ3A3SHg1SEZNTnlvajRyRXZVODZ2LzhMU0g2d0x6cDIzMFVPWWRxWDJZRHJDRi80ZUo0TjI4Tjk2RTlVMmlMWUU1VVdORVJGV0s4QjZIOXJIdnpITUtzenpSZEFzeEJKLzl2T1FIc2puYTVnRTJXK2l3bTZmaDNEdFdhaDBITVZLVVdTZnVVM2VnOXBEVVNXcmczVndDSjVrY1F1UDM0cjBGRjdjWXdKTnMzVkJ2U0M2WWNCNWtmdjF2YzBlUWxBajJNbThvUXV1ZExQTGczR2NJdG8zRjRXOTN2ekY0UFkzSmxSL0pjN1pnKzRFdWMrS1NQOHE4bSsvaUFRTGRrdjM3UnZHa3VlZzdONk93TDh2LzA0SCtSTFpSRHFmOFRVaVFGUWphbE5qV09WTmE0WHRTTkswdE9iRnFzL0tmckI2QXp3a2JYdmtKS2p1WWN4N1VSZGxqamVoTkU4UVdWVFg0VWdMb0lpdEI0d3VtV0tWdWpSREVoVm15amNqRWFUUHdkZTZPaE91ZHh0QllRUGFYMG5mWm5FVERVQTJVekMxcUd4ZEpGSWJIcFZsdFkvOHFyVkNrZjJWbEg2Zm5ZblVreWUyUzg1NVRCSG92enNwVnoyajJ2RzlHbzdPaitQUWw5N1lUOWw5ZnVoZFo3MTVZclI5NWNXdzM0c0FNbE55NWxQTFJmRXV1N2piOUtEanVCVDN2TjcySUs4YVFXZStabkVFZENnVGV6WEQwdUFFMStsSTZtMWpueENhMWRDaFpJbGlSVnpoNVB6OHNFUDBsWHpyQVNTTEdmdFBsN1Jua3NDV1Z4VE9acXhFaGVYcGpvRW15cmkvWnJEeXVtcFNGTmlNUzlkdGZuN29jS0dwbDlqN2x3bE0rTzZabWVNazg1RUk3SFVLWWo3Uzl3cS9KbENOZHVVODZPVUtNeUZqVWtsb3NCSFVwYkpFSytKZkdsSmxUWmlwL1ZGUEE4T3ZUWm1XUGh4TnprdVJRcFJmalFMcnNGVWI4NWl5bW1pT1BBbEtHMW91cjMzSnJOcmZaTGtKRHRydXgrUFJ6T2FlYXVyZ05SaHhlNHE0cFhvaURoZjNzVGJGSEFOZkNlNjY4QzN1c0FTeHhIVWxzalE4MnhwRDlGcTFsWEp1WlZObmR5VFdQVzNGaEN2NllCekV2YzRFL0RVYlRNWFd4K0pkemRIQW5yUnJDdlpSbzIzUWZrdmlxYzZYcWFOZy9BZ0RoNXF1dzVWcXZ2MDZxTFAvMkhOeCtFMnRPdzdSck9heUt1ZzFmVmRrUS82QmJITXphQUQvZDF4dHJ3REdQNUJ4bUF5WGZwbEwvNlVGd1VEcmhkQm1rTlpmUWQwVVd4M0s0MkV4V1Nsckp3Y3F5Tm1IOGVwaEtieTRIRG1SWUFQN2NHWHMvdTRnMVlWQjRUQ2ZqVXhHTDZBN3ZCa1BxTm5VbUFLaGF4b2pWYUN0TlBGY3VzbGZYUTlneU5kY09HMnRpMFk0OXRoTTRvNnh3cjFBZmZXVm16Z3JEWHBIVjdBUkhKVzEzbFhWeEtWNmFSS3F3WnI1TlNoRktiLys2QUNkdktTK3ZIalkwN3RUVHNabWd5ckgvSi85cDQzZ1RrQXB0RE5QV3FrS1JPeFNzNWhKWmNCSGxMNkpldFN5akRmUDZ1TXhMdEhiNXVTUFdnWUxtZklqRnFMZ2dEMXV1OHc5RDNZSDUvMkkvZXlTL1B2WnNLWUFvSkNPOWEvTzZibHp2R0ZqWk1udCsvR3BXUVpFZlVGK0MwUXR0UXNCajhMeDQ5UXNVbEZ5ZUhLYWhsQXNUUzJrL20rVVpxV1pWeitjYVg4TGg2YVJKUGhXeFdYNjFNWThWZHpFYnZIRWdXWFRXQjRodm42V2VRQzV6RUpZcTRacFkyRS8zVmptQmFVTnlVZUZ5dTFrZXhkSWtvOHN2S3RtT1Y1dFRESVVWWWFwV0U3L1FPL3JNVGtkSTcvVUV2MEx6ZjZBRWNtWG1GRHJtN0pFenhSU05EMkc4NkJDZ2o1WUlxRzZyRkduYm1PRUhTN0ZRdEZ5T0hPMUJWOUl2T1dSNjFWYzVRL3cxc3NDRG1HTTRZZGFyejNnUmlqY29tNmVOVndqUVpIZ3loTUpOemIrT3VSOXBiRnZrSzBKL3BBN3RLaCtjcm1VWllwUVkreFJ3dmtGaklFdTBHR202QzRYUGUvaFMxSUhvQ0I1Ylp4RVZPMWtvZU5VM0dIdkZRYXRpb0k1SXhaQjRSK0pRdU5lQjB1UVJoTlE0YWdGakZWL1FaQzdZZXBMUEkybkR5T0NUbjRwOExNaGphTHBmZllLV0YvOVFHYWJqRHJKblluN28rZUJncEFXUmNiZnNNSFNNdVNIWmJHVTVCa3ZuUWJxTXNqL3dHSzBFQTdFODhIL0lzUTJicy9KaUg3cU1YYy9lcGZhV2d0NTMvTXM2VlFTYTQrUHcwaGJHU05BWVNtcUdjb1BkMGRQL01ZVHNPejN6ZWw1L29ZN1Q1REFTazRVdWVLNERKZnJZVHRKeitFa2g0MjBGdHlqbDYxZm1PRnNIMFppNUFGWDRjS3lhSEdBbVNLK1pxSHpwa1RmNndmOUFPZVM1cGZoT211anhweTNSQ0l5VnFkTDNoTFdXSDdFQjMrY3FGeW9yN1RsVHhxT2RUelhyd0M1T2ZaNStkelhmMURLTzFydTRGd3doMVlCZnU1TGlEcDNmS1BpbzFoZkF5WFVDblBidFBiRDFoQ1JBSzQzRVdBWlZnaXAwbzhLL2k2ZjNiaEhUbkFKbk5uSVVUZi9qWEJMNkM2cm1iZzM3eE0zb3p3NkhDZWRQQjBrY2JsSUlBd1lXeEQwSTlxQmtyNjVPQWlqUDlqSzhkU2lPYi9jdThVVXhESldqL0VaVnpJNmxhTVN4alc2dWV0R0JHOCt6OG1lUEhhcTc2emZRdzUxRERlNHhZWDdjMVlPMDlQa293bWRCNStKcW0xWklXL0p6Q0VoaWRoYisyWElIVHlMTnpINFY5anhpTmVUZ0ZNa2RwNHRIa0FrdVZjZVhqdDZYL0dHc1NjWTBPTHZUMXNwdmFaaS9rcEFWUkF4Qm5WUFhGZXNIZ1FqMWpxK0JyQjRKNEFZSTVtVERUY3JiS0VRTHYrNFhKdUlSdlVuKzFkblVEOVpLVnhWdUR6MkJVTk5YU0x6MUs1Z0czeEJKclZsNEJQY0VhQmpCejNmU2MrWWZFNE5KWklUK3h4ME1QS3pBWWJKR2c2UnNNUEhKTjRjbVZBU2pZTFVEZE1uT3pNTy9jM0Y1MFlpK1lZQzQ3aUtSNmwyVmU4aEpRM2YxaWVHaVBpUlh6cXJMVkw4K25WYTBhUzY4Z21RbEw0elF0aTFXVlpDTklsRloxaEFuczFQRGpQZVlvbnptUUhXTFVyekUrUkgyN0xOdE9vWjBPVy9uU21wSUowR0xSYkxjc1ZIKzZrdWhxcm0rMmdZeFBNZklhU21DODVPQ3lqbTE4ay9YdkNhNkNBMVdOZFRrZHcvMy9Ib2NtY3I5YWlwdmIvTHQ3SFVndnBVMW1saWoxSDZoK2ZkazlISUxVeXYrWWt6aFllUnM1Vjd4UnlORG15WW95OFlwMFNKdkM1Rlp5Y1A5Z2dYYjdBWU41T3dKbXJXOEZveWlBdWhFcVhtT1RPRUpSVXRUVnhPcmVuUEtMSWtFdC9yMUNlOWt3WWR5ZDc4dnFiVVdodzR1U0Rnb2pPVGlhdHFUSkNicFBIckdZV1ZwK2pTSUtOaEF5VTZjaTRBZ2JPazR3MkhKaXMza0FNcHRxRnhFVmtDem1pcjkyajFJT202SEFyVkRWOUZva05FR0RzUUJXYmZ6UTJnZHBBcmtEdjE0L1NMUEZ6bzA0a2VQRFFpemNZK0FyRS9lUk51VzJ1MDREZjkzY010WU5ZME5CdmdGSXF0U2kwRWVwdERNOTRGUzlPQldpS3JueGtvemxydGpQbi92RXhEUFJFUm1VYkRrZ0JCcGtvYVpDb05za1A2bHFBL2g4aUJLbG52U2FORFI1RzUvZXpka0dnRTRVdmZuVmhQNUswamJQdlNka1ZWOStwYUIyVlIvYnNVcE5KQUcrckNNYUd5a0dWdE9yeE4vVFl4dzlNNGZOMDVTYzl4ZEIxQTlsdEdwd0Jha2ZnWHRUWGlBOGlZZjNDYW55bHo5d1hRVERNWFZtTUtQZ1I1S1VjZjJpM2x2UU56bCt4WUNuVmkxYTExR244bllveEh5RHIrN25xM1lqdUYyQWFpdkJTWlFib2pSL21ZS25ZeWZiMVRVb2d4aHhaY0RPVFZKUEtzdWlCQVhjd3FIU3JpV0d6MmVPVzMxbW4zcjBUMlBsNDJCdTBaZ3VEZFZGd2x4bXUzeG5IYitXRFhjNzVRelE1TVNHQnoxalkxOERjNWI3TGpLd2xscGFlYncyTkdBbTg0VWJpWDRRQURydC9iTlprY2FZUFlUUlNxWHd1VU9PMmFlaDMvVTk0M3I4RWVQUGRjQkpocFo2TEZ2VDdmYndUdnV1ZDNha3FWQkUzUkVaUzlidzNWdXl4aEVmL0djbElqZHhNYkV4dkhaV1ptR0tCcmxNdklncXkyOGRqdVNZWXdJZ2pVUnBFQVo3Ujg5YjdJbFl4aTBkVktHWHEwS0JrTU8vOFlFN1Fxcm9OS2k0L2lMbW96bVR2RG5PTFdGRHdUbjJSZ2EySktlbVBGSW5iNXZVOXY4UG0zR0pKNzJXR25uc2NwSDZzRXE4SEplLzlaVkt5VnUzcTBkRTB6dzZESzd2cVcyV0g5MUd0QkJTNWplTjhIS2lwMndTMGVPb2MyaDRId2N6U2xFMkJZUWN3S1JNTlk3UjBiWCtROXlwMzBIS0ZoclZLdDBNTGJHQklMN3Q5Z0hTUjN0UHFqYVEzUjJ4cEk5cHFIbXdBa3RqUjI3cHAzZFJGWnoveTVWbXJUeGpkK3ByLzg4VUp4MXN2ejZVaEd3ZklUMmVQZWYvVlhKMk1jWjV2MzdLUzArMjNRaVcxdDZJZmFPVXBGTHJWUE1XQ0pYVFZTdWJ0ZndzZ2NMSTdNTE1DY1VUVXI1aU84QU82NUladXpLSXNnTy9waXBJQm55M2pERE9mTVY1SWtGOGY1QkpJM0N0ZUdwbFdxSC9Gc1hDZzF3aHQrKzVLRUQ0NjZSeG40UHBwSEdOYU5udG9CQ3VDU2JLR2VwcFFFRVI2SlZqbzJ2V0RncjZMTktiQnYyZy9uZ1pmNDhtL0lpcjVQZC9Hc1FqRUV6T2ZVUjZQd0M0K2UxQi9qSkwrdnl6bForVVh1QkdQR2tCMkFXb280MlhPYjcyc1VKWXIvYkNiKzlwRktxWTlWS2RVc0tCRTVKT1dMSjM1NkJkUllEbmt3MElpUVVhZTh4cXA1VVdrWENtUUg1Qjd3WWRGNnFMTTlsQ1pxcTlLT0thWWpxR1JpTE5NMnBGdkRZVnEvTUVLb3VLMjRGbCt6a04wdUpRbS9XS1NrMmJ4azhlVE55dTNZOG9qenhZcklWTUpGVWtnQWk1REwwaDdCZ2NZdW1DNyt1YWNrNmxHd1g3a1dhN0FFZkdWa3BYM0drZkxDZmE4VGFuQ2QyOUFGSVZxY1lWVEZua3Q2Qm1xRitQQjZ1TUlOaTRDREJnNjAwZVhNY091Zi94TllYVnloZVlwTFV0dDNEdElORnNaZ2V3SHdLNEJGa05aS3JZaE9ORkNZWkp2R3pEbEZscVN2ZGMwY3N0cVh2UHdUYmltR04xcVM2RVBPWWtiOElTVGt4Q0xETXZGREYra3VUQU9Ia01nV2ZsbVRvdFd0TVdDSllZTXZWcWU5bCtwemhmMlBnOWo3N0hsQUhmcytmWFFzTGhJZGRuaVYxQ0sxSzhPVGsyYjE0MEJlMGhGcVhvM0JkY1FaSWFIOTZRVk5uSjhRYlFBRFFqdDZ6blFJVG1HWGRsaStJdDFoRXNHK1oySHFSTXhaNnVRVWlHajV6Nk5wcTNiM2xCd3pibkM2dTFveWpxenlRZG9HRE1OZGN2cklWYUpnQllTQ28vZUdESzVYNjlqclpaT2ZKa0ZLR1dFb25hUlM5Q09QbFhsZllMYkxDbS83dEFUN2F4dk11bUExcDVoQmZlcTQvYlRTM2F0SDRrQnJISjBjWHFqTWYyWC9EeC84QmRjU0t3bUczcUVUSThBbmRCd2lLODB1azlDV25wZStRaS94b2MybmNpMndjMS9VdUlRdkZTSkRRRndsdFNsaTVIU3o4WTY0ZW9KUDhwSnliTEFrS3lQdTdXRWEremdQSktvRjRMbFRrV2V3YWF4NGl4QlZFdXpmZUphY1pFUWlMdHRRZjdmczZSM2UvWmtEb0JDNnlPWWlrd2c5c084cks5ejhRNWlDQll0OVVLb2V0Q2xqRHpPcmJkR0hOV09VVkdtWHQ4QjZSZS9lTWMwWkFhTHpwK0RTWkp0MHp6Tk05RXV5SGQ3ZHRaWGwwZjVNTURodExkTUpmaFRmTFJ6bEtZSms1VzcyMGpDUThldThRQ2hYaFV5N1JqdFg1WHRlek5XdTVob3pBOFV0cWxTSFY3M0pjWDA3cCtMNWM4NW9NemxINVQrMWE5MnpKdHZHd21mUm9Hd2o3OS9NbGlZWi9nb1hTdFFUanhZVktZQWNQZExCTkhYSlMvdkdJUVFyTmJmbmdRZjl2Z0dyVnB6cEJNL1FOa2FTT3d5bEp1MjJuWlRUdkJ1VmV6dTF3a2R3MVZRZDV2TytXLzNKL2hzYXZUWnZQcUhpTUNHeDFSZTFlSVR0NENOQ094YjlsR1F0QktPNmhDa3o3SU9CWjhFYjlZMjZIT3FqRUhuMGhKVUNYd0lkTkc2RzI1Zmw3SmNDeklyMDRVZ1FVb2RGOE9KUjk4Y1ZQNlB1TDhHTG5LeTR1alBwMFQxdjQxMG0xNzlwdFZtOENqbEtISm1IaG1FT1RrZGY1VEN5cHVxT2c1SWtXd3I0VlVZK0ZsT2tuc1NmdE1iT0RIQW4yY1dHdzBTNVVJWE04cThMUmxwbFRSOEd0NDZGN0FnQjdnaERNM2tkQ3c3aG9uS2xvLzg4R3Z6MVlNb0l0eDRVdHBNNHpCbUJ3SmtYeWlzWWtpS0FxdzlveW9WZys2Mk9abXVOcjRqN2JiQzlqNkpJb3BVeVZ1U0poTHpvekZZWHhJTXBOTWFZR0dhTlB1RjBNdmpDQldyQTB6KzZIWDZkWFJDU1AvcEVVYkE0YzU5R3lNNlJ6Vm5wQXF2RmQ5WjlZcUE0ZTBreWc0RW53MmxvcHpYZ05QUGpmbW43YkJjclp6RWxLY2lHUERpMEMwaExjYVgzZEdvS2ZNcEp1OHljMVF5eGxHcWRKOFBUK1hOUGlPbnMyMUc4WnlkTVNHbGxvZFc1OVRUeFRNSG9xbFBsc2F3Q28rbldQWlJCU3hZcHpRb2FUK1VZY2cvY05tRG15QWVVSWJNOERYY0I0eGIzMDE0eWFCa1dTRXRER0llb2hJL1dsY3BHU2VLVHhTMUNYdDUwdTBLNStQQnVwSC8vSSs1MWticTJ1SmljTjRHUUF0SFdYQ1JYQUFUTVFPVTB4RFhyKzRLYUFaUjRnbm9YZzFqd1pWODRTZWJTQTJLc1hlWU5sWUE3K3JvNWhZL2FoR0ZrYTkzeGZPbzF4Zno1SHdqVlUxSSsxNzBRMnBjVS9CRUlqU09mVEEvTE81N0tkRlh6UWlWb0VncDFyZFlEOWVkbHpwdnkzNDNHQUZ6S3E4U3FnR084UmFwYk93blI2RDlUSk1xcjhyM0gwL29ZZ1ZyOFhFWkVtd09SNU96VFoxVFpsZGdWNkp0Ny9DemxNa3JsYjV1N211dTFOTWVKU2Exd2pzRGt6VEI0ZkhCb1d2RG5UVXB6THk0blFFV1VuTll3SURlaTViZmlnM2lwY1JQOGhoSVpNa1o4VE50MEtyL0ZkTUEzUHdKdExRNjRCSGY2V2tXMkhPSW44bk9iMFhWKy9oT1lVRm9MbENYVUt4WThJTXdJN3hSR2gwRi9BS0RXRTVFSkg2Slc0Q0dYKzNOMVJ0SmtZanpwUldnaVhkNUtIajZwQWlDZHpwclVOUkVrUWkxd1Jva2ErYWdaVk9IYzNRbkkvR1hCTzJya0Rva25haW5ZcGtPWjJQVzhZcVJaWlE2S09tcUhKakI1OHVaaEp3NHlpQjNWOHNZS3RkMmp6aExrUSs1ODBmd0hOTTdoSWZiRHBHemJGYVBTYnVFRGpQWlkvZWgvV2JOcFRrdDNrak5nRUlqalQ3eXFDSVd0RjhNRHpLSmcwTGRpaGVWOEk4Qk04U25rRWtuVkF1MkxkUVhXZXIxc1JGd3MyYnBzZ2VQQ3BRcVduR3dlT0NWaW8zWkFPR2txUjZDYUk1c3p6aEh3dHJCQmpnWlY3bEEzYkRVejZYWjNEakdUejI1ZEF5VWxTdjBSLzB4NmR6aU5mQkdzWFhreHJLRzVuNzM5MmlCM2lZeWVoemxXa285VFd3MExEUzFXWGFTRStWWjk5RVB1NmUzODd5NGhQMW8xalpad0pKY0hrVnBodnlEdTBvbmFyZFBud2hpSmxIRzAyakJzWUg0dU12NlkvNFExRkFYWFFaTTgza285amRnWXpSLzhlQlE2OHdVajBDKzdjTnd6bHk2Qkp3RTJDU09JUXNidE5qQ2w1Vk5tU2FQRGUyY3NFYVpOL1M1ZzNRd1Zzd25TQUNKMlFuaEwrTE1HeVlqcjVmRXpkM0NvY1pUd3JwZUJWUjF5a0loTHM2Rk5CdTRzVzBsbWd2RVZxR0JPeEc4SE02VldZeHE2WXVtNm5BTkUyaEZXUWNKS3dmSEtHYzAxYTRjWjJyVm9ZQmRPYW0wNis3YzFJRFJZWjkybUpFUzdxUHNQaHpsQUQvczhqcUg1NjVQMVRJQThpUElHZm1hM05SSEdWSEloYW5QL1o1M0JYSFoza2ppdUlmV1lrYmhVWGdoUDFkaHFDVmRocElRdzU3YWZPcGc4bGR1NTlrbFl0ajdqNFZ6ZDVPa1A5ekNRV0NOMy9sOEQvZnFuYXA1SzQxVWkrVGhGRllHTngwdEpXTXVma1lQKzFLbDZmYVpiLzMvKzAzd2JrVHdabnpqM1dCR1dPSW9NTkE5YjJIZ3lONkVueStScXl3bkhlTGtuUWRyd2FzVE1HYUIzVXV3SStSeitHRXp1UjhOV2FqcTRkb3p0dXo4bkJTeG5pekdXRWVld2E0ajNOTGE2MmhDNG9EUzBXeVlJOUpoTFFPZjJURGZncGdNQk5HR2laOEhnZnFjd1dGL0RMbzdzZ1BqcmtHVzVMcHB4RFRJcGV3VDkvRUIxWFFCNVkzdGVwd00vek5mVkJlV0dTSWRCb210OEV1RjZoaUZiL2JrRU9xMG45TkZMRWJCU2RPb05pMWRodEJmcTEvUU1kSGZvNW1kMFo5eEt0WVN2UVFTNEFMRXJnT1Q5bDRuYTJ5NnRBNWM5alFXZTEzSThqa1VqTWZ2NTVQNVlldzFsSXk2MGNPM0VoemgvYVV2RnVidHhJaEEzeHZNV01jbzJTZGtrOHlhUngxYlphdXFVclhZSnBUMnFzNHdJRS94ZlhZVFFPR1JMUEtKUlVGN3UwM2wzNW9jQmVDYW5jZzBQZ3cvNDFhQTc5bkEyWDB1N3lVUjU4ZGh3ZmthTDBpdTEyVVlyQkJ2eXIvSlIySjhEWFlkVjBNOVFybDYvVnJFL2hnT1VFU01uTWIrcEZWMHE5dXlSdVpDZE1XZlNHMVFhRFlQOXd2SWEwajNWNDVYY0Z4czFYOWVLeGNXTDBYT0FzSEJMTTNINy83UEFPTG9IQnY4ZVBUaTFCLzlFS3dSVGVlVDFWeGFQODZLM0JWOUhIRE9LQU1VbzBXZk5NV3hLVmxQakpaSkpxVWZ5U1FqTVl0NWdtYThkMi94YzBxS3p6dW1NR1hNOUN4M2gzdkszWjBEZnFWT2dpc2JZdXUzb04zbTd1aGs0ZzFOODFJaEdUQkx5ZXpJWHpBbXRtbjl0UXdFSWEwbnNXbHRObzFmOXFOL1ZLWUVQMTJjSXlNbmI5Q1lTRWFySEg1WDhHeVlzTld2WjlqVXpaV2ROb0Ryb2pHU2hxbFFSUHlGck9VNHM5MUhpUTcxMXI5aTNyLzNwUDBub3pNaVRPS0RaVlBSUWZKcXc0M3dvdHRRQUFKOElBczVZV1NqOW5HV05oTTVPQ3V4Um1uOERCTCszR05RL0NWaUlubmhlMWkzb3VXNEFSN0xuelArTkVVeDFjY253K3dqRzIva2dOeXU2Rml6a2QrK2YwTWlmSzhvUHM3bjFqbXl1KzJxdTcwTjZpeXdWWWhQalZKYkpxd0ZjZHgyR01TdVQ5NGozSWRSYXhhaTRXd2JwMVdTQ2tPMmp4WTc3V2VMblYzMUlJZmREMUdnSTUwc3kyMVZOMVVVZUcxaGUyQjc5NGNYSzkwdEkvMmJKa05tcUpPeU9FbHIyeVYrZ1lDN2hCRnRyZzI1czB1OFhhRzg2RE13Um54ZGR5ZER2Mm9ydk1rYlRSNW9td1lZNnUwUXJQSGpOeHlvem5UdVkwaUNnTGM5NnJWMTJQWTBmbGI3UExRN1FQMzlYcjNxdFJ0aEFDc2dyYVB4TTRWalZZRXNCNmcvY29ZT0RxZmNOZ09lSjhnZFF3cVZSNTFYR3hjZEx5bEEwcStKQ0M3OVFnT0xSb2pLKzVFRGErZUtnQ0tESVUxRVR2enFBcVVETTFnc24vSHNDMkYwMDYwUVlxMTZKUlVoNDdFYy9tUTZDTUJqSkVUT3QwbXVTUzQ1ZHk0S2prOGRpU3BxamU3NlUvMllFUm5pa3hHcU5PUUM5d0kxdS9DSG5qU1FLb3M5Vms0ZmE3TmI0Zy9EbFVqSFA0TSttdzhGZkRvb01Fbk40R1U2YzA3UmFBelpXSmNaaXJEdWg0UWJzaDFYN3RFRzEzYTA5NU13OStoNUM4NUVTTUtYYnVOeHVyLzRlS1RTU0FReHZYOCtBUG9UbGNyRzU3NHR1WDFNdXNYQ0U3cFBaUFNJdHNSK29YblRFdWNQYTB0VnljU2J1T2tJOTkrTFFpMVhvQ0oyV0ZZK3lROXN0T1hZczBMaXp2akVjNHlGMVlJTVZ6ZDRHSGM0UWRkMmxJa3NTQmxTTGhNQkp1VFRKMG8rRkE3UTRXTGp3L1BoT2N2emFjeHlwUEIxUVVsN1VnMkNEa3BkNUlOcGhLT2poaDMvVUJ0U001TUxCc0VXdTJlamwrbWRQS0xsamU1UkZHdytubmdKRnl5akNsVEthOFlCbXFpcWY5QXpCRnU5dGxXR2Q2SERnY0NkbHlVMVFVMFNObzc4aUxKV0JSVWFDTUtRdTl3YjBKbE5RL2VUV0tlQW5pNVJpaE5rdWZWOUNxT3B1WkFISlFRdTdoYVl2d0MvbkxTanVIYWg5Y05qQVNkdVlHNkw5eklETHJWMEZNVHhlWm5MVDZxV3EwdkNYQVBSejYzMEVsOUhGNDhlT3NQNWdmdGltT3ZmQjBPMnQwenlJb1R1eTNZV0IrcGd5WWE5UGNqUC9mV0JTREx0TmU2SFJaaElSTll2eFpuUGs0ZFF3bGsvWmpqbkFESmxqblVuc1dpSk52dzdra2daZDFlK1Y1WXppT3NhR3hxV1ZaZG9mbDQvV21lelhJWW93b0svZTVJQTBqQUVsWFIwdkdOcExRV2psMkoxVHRxVEFIMlJJamRYZGZWL0RmV0RYR0NhZVNiUlhpQkIvbEg1UlRNMGlxY2s4bHpEZG9qczAyS0FWcWVyRFM3M1d5WktYem9JZm5rdmRUY21mVVVXSUl1K2xVeVZaTTVFcFh2clNkaEJEcG8vbnRTSHZxaUhjTDQzU0UyMmdNTHY5RVN2TjkyQldnT1VZenVFWHcyRkY5WmpPZEFBK09sSDJsZlhuOGNENHN3OWhWcVJmTlk3dnV6UjF6cmZkZmVicHJLYWZGWlpLa3BMb1h3WERqVVRCYmVWaUx5bXVJL1Y2cUtER2JBaWJOU2ZpOCtWeUF5bE1NakVLWmoyN1BVUzYvekEwWmNmL0hqL3pSV01ScmxTZ2V6cjdWaUMrWGVzbHlBVDMyWjlJczQvdGdUU0VxeDgrZDNvYjV6ekVUSHo1ZldPaEdGV2NHVTN1b3lWVTBvRHVCSEtCbFFKbC8ybnhBSWw5VllIRTZrUUYwTEdZVSs3ekdQbWVjczlKMWdtMzFBdXQ3VUxDYXRHdFRjb3Z2b2VBTFd5TjJka0x4a3BtTG5nbWttT2lLTFJUY1FVYjgvTWNNUi9sYzJFL29wYmF5QWZwZUU4djBlcUVQUmJ5NlJJRm41WjNaVzZob1BKODZrRmNidGdkZ21YMGcyMjUxaWxZOGRzcVNQY29kZVFVd0w0a0taL0hoc2pFdlRRTW0zVHlOQ3RvcFIwZm9QMFQ1MzBRU3lnY2dnUTQ2cUlyNVhRSE9LRzN4ZGl0OTQvaWZqaHQ2UXloYUFpVThxUFFpWFAwWGlOdFh2TlkycEhxZGFzNk1ySkNqeURHNzBObHMyWVdrSXV0OWp1MEVwT3ljZWhsV2FNVm91VkJEaXNFeVZuSGs1MzhiZnFqY3J3bkp2UTRDRDlJa0RONDJ0VWljQXZzV0RGVWxWQ2tTZDRVK0xkUWNzUy84anZxVGxjT0JoSENHL2xQTXZ0YVJqZ01FbnFYNnVBbmxXOUJZcktoSTdXZ3dLQm1JS1Fsd002RXVKd0JLSVpxSi9zMUZRRFFxaytZZy93azVlQXFndzZnSEVzTitSYndENUk0Mjc0M1MzZmNzRFBCWVZzS3oxeVBKK3NudnJaOXFuRjBFT2JpMmRYOEt2Z3JWblN6ZVdhYXZpN1VYZkgvWG9yTE9pSEJEWXdwcUNqOHVWZGVOV0psNDFQSjgycTlrdmVHSmR6UTQ5anErQzI1RmtjZDZsemthVjV6eFZlYTZwb2JIS09sdUZ0V2RGUmtCTFllSFBaaGxNbC92WWo2R0xKa2g0ek5SeW1zVUk3L2RxT3VxOUMyaGJkTE5RdTdvZFliMWt0VkdIUHpnZmIwc1BKZzQ2czVPK1pDSGJ0LzE3RldmekVsLzAzV3VwZEJsQURCUkxRU1pJL1ZUWlI5VHN2NTlpZmhMOXYyMUlTclJIOWdpc0Vac3JtMkFySWxCR0U1citYNnVKc0V5b3hGVnhqdER2WDdvWFhmRUo3YVFiaURIR3pjT2V1TlV1NTdoZEV6UVBNL2dza2p1amV2dE82U2x0UVdRcTcyYjVqL3VxL2thOHBUajg3c0NqdENvb1pJT01wUGZpcFVHMVJVWW1MZTNCQTVtbWRNRG5BSXNJU1QvdFFjcXhmd3BvU1Rsc2VhdUFWK0JsQVdJdUx4MC9XdWpkMGRuT2V2enRhLzNFaVhDNi9VdjA1VjVCbzlKSWVFaVdxUFBkSDlSa05YWE5EeFRkVjBUTkFOUHdRcTNhcExmMmxQdHZHMldxQU9hbkRXZTlyQURBM2szRFV1V2xoQW9zUm5BVFFtQklpZVpUV2RWcGRJU01EcUVCS0djL3ZQUjA0Z252ZGdHYi9aaFYrOEF2WEdsODc3akgydGNWWXhlQTdPUXhqSjFiNWxMNExJWnRtSHVFUWxHbEdFeGpmUzEvMzVVUEovZ1BHVXpqTTNNTzkzNENuOGQ1QW51YkhIMWZoMzc4bXZGR3Y0QkNGL2JGZStuZDQvWnVYN3FFTzA0anAvdjBHN0JXVVh2WU5QdzZteEpMQXltTmRsbnl5VDBXb3lydDBib3pQOWpGdGJLSjRITHY0Q3QxQ21Qam1QZHNWWXB5THlOWEMxbUQ5Uzg5RmRVUzhML3dyYjVSWDVSYkRoL3FoTlI2ZjZIR3UxcVNMYk11b1dJSERKN0Q4aHRtZVp3QWJ6OEVnMzBGajBaWU1PczFPWGRWWVR2aStXaHZTVTB1bmpPSjdTNmtLSHZrNXVJa3g3bjdXZVErRVlkdHdXTXlmZlZTaXdQS2QzS0s2eTQ4YzFudXVTVytaMmYyQkNHTklkN2xPUUhETzA4U1FxSDUyRzhtU2o3UGwyc2Rsa1dBNFlEQXVvWXRRcWZuOGRTY3N3aUg1by8rMyt3b1hmWllZaUd5aFRZeWhCU2FZTGlCNUUrOGYzL2QxSUs0OUVpVVlRWm10K2k4WWw1c01QbkpVckxCcC9nSXpMaUh2NFB6VWpSdVFOcW4yZFRKempTVGJkbkROT21VV1FtSndFSEl2a3FSZUpncUtTQnN2YUpqYjNzMVFtOXlRblBEcnpBSGV4eTVNd0pHUUdORlh5SjVLTCt2UERVQTlPRE9sNFZzRkM5TmR4dHB3UW5mUU5iSTMzc1RJa3JqaWFhT1hBWjlVN2FwdTdqVDBwWWJ4MlhJcjlwcVNWV3dzRVlTMGxuZEF4blBONzBVRGlaYlVwdzNjN3dNVDNBNUx5WFVQVnFPdjZVdUM2dExtckdGamtiQ3ErNUxxNjR4Q2pUM1JkbklIU3RteXhNTG5rZnppS2xvMW9aVWp2NmllQUVKeDB0ajc2TlpQZitDYTlTc21obWtNeURFSThOOElaNWlOUXkvTUNMRzFqSkF2SWVCLzBNTVJYZ2FjanVGM24yd3EzbVJoaUtxOHlkYlB4dFhIbE5oeHdoMHhOOXhFQnlxeEV4dW10SDBaV01HVEFaRm5oaUluSUdrRnQwK3ZseG9iRkZKem1jc3UwVFF2STVuWER2Q3kwQ0UzMDFTeUlERmRmNlNQU2pZQ3BYSVQxemxJNURaOHp4NVNhUU1JS3podDhOUS9ZQXpLWEJNNVVsS1F3ZVBGNlNXL01RME0xaXB3RDhydjFRUlZvZkdsV053OWlXanZQdHdsc0hUVzU2R3FlQlFxNVkzdmg4WVZaem1rekVyRmc5UGlzdnA4dEZLMlBNQWxBVXdTQU5xaGpxZ1dFcEh0VnlJd3BQSkRodDBvNG4rK2lxSVR5b0dUYkZXQnNhT2YwOTk1VE1obHZubWdYczc0aENCREhWV3JtaWxHRjVuSWlWNGFLcjdraU5uUDRqclN5VUdvc242T1BIa0QzTjY0MGZ0RjUrZ29wTEt1ODdtOWF2QndQOFJwY0ZRMzVaVXVPdDlFUzRhU3cvQWp1OHd6MnQ5aFJYK1B2VEVwV05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DOCUMENTPART:_SIZE" val="1"/>
  <p:tag name="OFFICEATWORKDOCUMENTPART:_0" val="b2ZmaWNlYXR3b3JrRG9jdW1lbnRQYXJ0OlUyRnNkR1ZrWDE4ZUJiMy9nWTdyR2VDN3dVTTJORERNU3pjdXhPUzRyUDhXUmZGbFc2S1FOZkxYbWtkb0dGYmJCVDl1RzBtM3pRTnh0cTV2SnZCT1p3VTMvcmxtSDNMbm9BbXBIM1loRnRuSFRkSFpIUDBjOTdjcmNvN0l2RTUzU0N1bWRFUkRKQlhISVJRa0pKVVNXOU5HZnVsTjRVQk5nMVBIWnpRWlhmTVJpR0M2bGlQY082WFVJR1NXT0xaK3MvTUdhazJIaTI0U3UrZjJ3eG14bUpXRlBWTVIyT1p2ZVJJTFhsNWpYL25mSzBWVTBQK2FYUW9LV3pKUGh2Zk9TVjhubzh1SitUNFBsWWlQSHV6c2JzUnZVOHdrSm4vSFpHZmRhdXN5ZFh6RXpKOXhHRXJWUFZzVzJuOWRCczFnYjE0ZmZlcmxSOFVycXJzbC9uVXRwaUdZTjV5L3RqQ1dMNnVqVU5HQllIMnJZUUdyblNOcENTdlVmcE40engrVEtKVmx6WDhLaE9EaEVmcENXTnE4SjZIc3FZMmpHRXhDdWtyd2V4OW9FWUc5WUEwL3VEZ2VEd2N3SnFrMkM1R2F5ZHJmWG05R2NaYmhKSUkyTHQxWnBlbm1PbHVDT1FLM054TkdOdWJKMEdoK00veDRPMm9HRUkwbmVKMlE4RnlkUkMyb3Mwa3FNL3ZQYlBNays5QnZNczFBWFM3cmpuVXMvTHlralVscXQ4UWtuL2l6aTJKenUyd3llWThobHBJWW1udmhYMEhTV1V5VmRWc0NoZHNJdWJnOCtCTHl2QSt6T0YvSDNKV2xRc1RhbmlONnJMS2FIN2M2UlhWNFgyTlBZVVVlbG1IQ3pwMDRWck01V2hnM2UwK011ZWJqVUpUcVR0SG1TNHhUQU1XU0FtRUgxcEt6SnAwbXpLVjBUYW1nSU93cHpPNjcyRURPWFFnWlp5TS82dHJWdDkzWW9pZ0w3ZHVKeElqYzM0OGd3WHZjeTd3aWlTdzNtTWdDSlFDU0cvN1dZTnRDeVNNdHdoWXVIODl3a21zbHVxcU9hYVM2RmZjVjBvRG9lVEhnSmJKb1BKQXpUd1BvVi9GQ3ZZem8xWmxnV3dDOTYveTlNWWhmR0hXWTkzUEdOME9BSENlemdBeCtrRG5YL1d0V1dDVlF1V1dwYlVUY1Y1S3BidU5md1E3QXFlVmxac2NSb3Z6K3BVeXMvSXVwdzRPZlo1K1BHTVhwc3BLV1ZKVHV4UUZNSndBblh6Q3dQbVY3Q2hqOVJXSHBHSFRXWFJuWGJoTlhHU1NSdU0rZHlSaW1YVDV1OVkrYkJ4UjNkbmRMZ1paeGFST1pwbHlPci80MDY0bEk4OU9lMXh3Z3F5RlhyQ1JXdlBSSVBDQ2VnRERtRjdQOHJGTXRhVlFIWmpSRnFFV1NrNUl5bVlzU29zUkhtVGxTTGRhVjQwK09UTkpHd2YvdU8xMUo1WmpZRXU1MFFILzI5Qno5ZVRnUm9vU0NGZjRpeVhiWm5ET1Q3dUQ5UnZjSy83K1owK2pTQzNPVDZaQmtpU3RnNDJZYWFHenFCTWo5b2lnSGdCblYxK3Z0ZnJsRk53eTk3eDBNNnNDOGRwOWRtZUdPbGhkWUhVSDVYU2RacHBtOGUxdnZRSVhBRllCZlJFM2t2d3krL3F5eXNqU0F0UWxMbnRWT05MdUZoVTlRck9uaHM4empmRkdNT2VkbUlCTDZJZERVU0hsSEF4SDh0RlN3ZUI3dnBYNEppbTVPQ3IxbUdGVmM0VC9USS9kOWVyT2ZWZnJNV3JlcmVuSWRZSktHUEdCV3JqamZ5eWtxMUdQQTlSMGljK0NTcnRQRHBFNkZNZnBYOVhsOUtvNUFiTFdiOG1NYzRSYmgwdkNTcDN0QUtLN1lWTnpPRUVMdm1tOElWR1lOcnp4OCtJb2pQdDY0U1FvdGh4aEZlM2tSYWo0Tkc2MDgyNDFmOXJGUWZPeHVjSDA4RTFoQTVCOFllV3Q2djJLNG1iUWpWR3htYmp2cEk5Qldqc2NUZzF0cW0wd1FDbDkzbHJTMGM0VTlpTVVaeWNaZk9yQWdpU0g2Q0Vkb3BJNENoNzFVbTVaNHd1MTMwNEZWeVRUMnZDL29BSUkvcUkzYnMraDBBNGhoMUprTUg0bi9EZDZydHd4VzMyV0VMWUNqaEVnQmZrQVFtRVA5QW1VcXd4eTBHbllydkdvTWZQUytMT3JXKy8vR21VWXExeG52Y1AzdlpwSlNOVHdMMGFkRDhTR1dEYWVRcmN2U3J2Mzl6K2lHNWE5cDlxRGh0QmlRWFdvQVB3OERhMXJaRklSSmhPdEFYTUpDRnpqbU4rVlpMbjIwakpzODJTTkJ3c1FyN2RxUmdQb05VcmcwSk1EVVNHbTJVbVVLWjJwK1NEaUVjMnRsSWhjSFVWa0NOTUVXZHQyaXJMbmZPRVh6UjdBMytaQWFMQWNIdEIxYUt5K0pCeWZyV3dBVG05dVRhZlNLRnFwbFdRYWNnSktTck9YeDNPeDZkOUZxRE5kYm5EVG1lc05Ga2RESnhXcCtVdHZOL2p3M2wvN3RtZDRwRG8zcWlHT1l3QXVFUUY4NEhncGRPd2s3YUt6ZnlsaWNreGFJQm5iaTRKNUxkcnRiZTF6RFdjZ1lROE9yN1BtdWgzWjB5ZHNpU2VhRk0vTm5BRTRHZlB3c3pGczYyVWUwNXlhL0dpTDJka01lVU5tK0gxdGVZVnVtT1dIQnpBUndTckVRY0IwdmxkVFl2dnNVbUZXdE5MenAxWGc3SWEyZnZvUHNPaGt2bEtIbWEvdklNTUs5eVBGSUdieitDaGJ6UEVSOSs2cGF5ZGh5VzllNVMzZTVmeEsweFczbk1WZEtyOGVaM01oZ3NVYjFpWElwMTAzT2VHSFg3SWFLSDZPZDRHd2o3c252SkFHb2RPeUo4RzR2b2hzR2pwTDA2eFVrUThQZ1IvMFJRbXJmYXlZeXM1Qk1iSW9Ddkd1bFM4WEFNTy9wV0ZhTHJnell5dHlmSy9ieFIwR2syaGpoV3puMkVJZTNvVXA0TDZDYjJ0Z3NIdU8zTi85UEJzdGhjbktVOGNVNVZodlF6OXZqb0d2TWU3b1NEb2NjRDhvUlpwL3A0a045aGl2bWNqRWpDaFZQb21LVzBCa1FWQThrY1BKSVVFR04xR3lqS0hDb3IvdWE1MG9TTm4zZlpYVURnc3VCZkJqbGZlUSswY2R2VGovL1F2VTU2ZU5WdFhRZHdOcVBuMm1oUnFDOXlVSkVYdFlXdjhEbTlKVy9Rbm1VVWN4YlFleW1uazFFQ09zczcwV1ZnN0RzT1J4UkVjNm01c01ZOENVM3RJVUtjVkRQdXhGTzQxZU9yaUhaU3BIc3Aramgvd05VV3JxWWJKcnBZeHU0M2d2RWNEak1rR0pBNU5naDNXbzVmNkx3TTlhSytTMENSOEVDbkFsQnhNVFJyRjdldDV0SkZCdUpRQlhyTVU2bmRKbk83UVltWEgxcGtteXFGOFJFNi80TVBROHBBWXlBSTRxM1RSSnVhakdaWTdDUXhGQlNBS3pDK3g2aVVpT1ZjVkwraGhrcldVSy9NbnprUWlzd2pyTUJ4Sk5COElwT0RmNVk3eDBNcnNmRzh6VVFUM1JTYllHeUxYQ1pCbkNzYWt2WFF2dlZ5MGpuQ1FiUkY3MnZoMVNkZm5wRytvcG1CUktGenpPVHZxQjA0RldHWmFuc3d1ZlZITTBPczhhVFgwQVNQV1diT3k0N3BXRGdqaDBhdmd1Y0Y2NEhwTnUySGxNaUZHZkwxRCtjRG91THVueWl0Um1Cc3dKY3ZJbFMwTThlNitEM3BmSk95ZUhKOUFKaExJRUZVeU8vZEZnTHIzRWtNN3d4SkMrdWpneFBnaGx6eFhKcEZWUmdRRnU0T042UnI2RWNaVE40UTlJR2xYN2g3aXRGZ0MyRWJxZktYOVFWWkZXY2gwY3g4QThPL3VJNlhPbi9qdXN5MUlRSW5KYk5QWm4rY0hkWUhQaDRycDBHZXB4VkVrRjAxQ2pWZlBuNWV1cTYrTExweWk2T1k5M2NzdTg5eDNiMXZCYkRBamhPQys2dmFTNnpyekJrSkJiSG5FRXJIQUt1eHloTkQxbUdJSW1VM0FMQ0hCTmphZmFIeHB0RlV6NTZkMlN1SEpFS0lpUHVoK1JZVlp4NWdDM0Vna2RvOXpLdGUyQlk0enBvQkI0b2cyNWdiRFZxaDlmOFNRay95Uk4rWmladDV3cm1XWEZwRHh0QXhKUkZobGh2cEN2Qm9NUllHMjhtZzdNRjQzcVh1NDVhZGxRblViOXRYVW1aalhtenFFM2QrQnhPMTVVcGpuYVJ4b0dPVTVvdS9kd0tBNjY1dk1jMkY3c01IK3BjVjRoZGYweXordmNNd1hTMHhUNDVaMWpMcHNGZGpKcUhKU3FQNHA3a1JuOE9Scy9uODFkTlJZd2FzNUFNOVlnb3FrSUlaREI1c3B1YzRGbFgwdXVNQjRmdlpzWC9nM0ZJQWs4MVk2Y2VvRVFNWnhmU2hSdUM2Wng0dnY1NXFRaDFiWWZWcFNMaUFHTWpNMUFPcVB3WFBuNzJ5K1duVGE5TFRSdUtlbFZ0T3BrcDVPQW15QlowTE91TGVST2h1U0doL0FMSXdiTFlHSStjMVFSeHFKSWNvTXorMWdiRUNHajI0UGRpZnUrbUUvTkxWSGsreE1yVExmQ2c0a2ZOUytydUFYMWRUdlBhTHBzR29hSGRTZ1hXdE1nWm43aWtSMHVhQVNIbmJRdSsyUzVRNStzQnExcVNBOGdUWlNSbGNGZE84VUNNSnhWdG5CQk5LRHUyQWh1UjVqV2FFQ01paGJJN0xOcnZjNHNsYTJnTExBMWI0N0Vvdms1a0hIdGJ6NHFJVzR0eW55ZFZLWXVMSmZ6Ukl2cWtYamMwODE1MnptdGtlUGQvVDNBOENCVEN4YWZ4ZFg4K1lhMUJqaFVRdVJWVDV5UVNyaXd2ZGk2ekovc3pFa1NMOG15blpubThsRVZ4RXVWN3BMcDRCT1B3WWpjSGZGck9sdFU2YXB1QW5yQTJvWU1wcmNkVU11TWxRdFdiRHNlSTYyOUF0a21XVEd1Z1o5cU5JeU1WZjJiQm9VNmhzZmlGcFdCdVA1dkhtQVhZbW05dW5BL0M5M2FQQ0NDWGVpbEdmTFc5NzVyckFrbCtDWUVkLzZlTVZhOFlPVStSdGZKVlBUU09EZGtCdUpnWXAzaCtEOWsyYWJQSkdLYXg4QXZVanZVOFZWdWxrRTd1dkR3S0FlcGUyQkZnMnNLWDF2NVlGTHVmZkpjTENOT1JadXFiOTQzNG01TG9NSnZ1WUZOZnBTNHh1bWhtQTBWUlUrcmxLVEMzakM3cnBsT2JFUTdtZkVwdUJSajl1cFZhZjc1eVFLWjdEMWVPbUtBbml4RnBpeUwxRzk4QXlZdndDZXdscStOUHc1WFRST2t2M29XMjYvc204ZXE5UVFlbE41bE1kSzVMTVRYS0lDZVQ4RUFSQnlwRUMwZ0lqZmp4ZHJZcUtwanlYd0xCM2k3eGpjdXVqbEJuaFZTN1MvTXVmWmNLa09YNjIrYXlyNGg4bWFpakx1OTdPVmw4dlJZQ1A3UDVOWEF2VnBRWk1McnlML1pXa0xJTWkyYUxNTmxHcFgxUXlLaldTL2RlY043VjB3ejZnZVN5UWpocU5iK0VSNExsaXBsTGRzb3kxMi9tdU4zT3NHVEFocDFGNEViUkdCbHB4MkVUUHNhb0dGME4raU5VOVh4UmlGZlBOK1FpQ3hpRVNwcXRUN3hZY3gwV0xVRzVJY0hIalo0ZXR3aUdRaDlXRE1oL3UyTS9NSHd4U1N2b2pVVC96dU5ZN2puUWIyUXphRThrbHkwMEM5STIzdUJRdXdMMENMTVZQTUJhRFRTZTlJaHgveHlSY0JBL0N5aWZyY3ZYY1htRzRTZnJ6RlpYbXpaNlFXRUZpekluYmJ2cWdxRzJweExVZmpSNEgzOFVRUUcxTWVrYldibFlhK2VjNUtkZUx3c2wrenI2b1lmR3IreTI1U2JOakV5aEVXdEVmSmNJcE1DYU9EcWg4NkFkM2FUMzhwelkzeDdJd0FLdUhSMHpFSk91WW9aME1mU3FRVHovMVE9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DOCUMENTPART:_SIZE" val="1"/>
  <p:tag name="OFFICEATWORKDOCUMENTPART:_0" val="b2ZmaWNlYXR3b3JrRG9jdW1lbnRQYXJ0OlUyRnNkR1ZrWDE5L0dzYm5pcVFuM0dYVmlYMEc1WmNvT0JLWnNLRTh5ZlkxVGdJejlaaEhFeVVtckVvYzE2R1Y1UytBT2Y2dmFuOWVLVkc0elcxTU03Z2JyTGZuc0FBMDEvaS9NUmtOZ2NaQmxNMGNUWVFmS2pZVDhWNmZuSURDQUlBQW0rQTRUZnBDUWtiK2duVC9xL2Jrb1cvTTVBQ1RoNWRGUlRiVGdOb3BiNldxMitBdXQvU255UEs1bGVaOGl5a0tmL016bHNsN0Iwc1dQSk5iVVB1ckxEZ3UxTlJNTFFlUVY4bm5GbEg4VU9nZ29OaG5GdmJxemQ1VWNsWDNRYTQ4QVI0Z2ZneVZvVEU2ZGZ0R3MwVXk2V0VpL2VSL0x5V0pndU9IS1pveUZBVWRwam84dWorSjJnVXByMDJZVVZUR3MwWmpjZEwwREQ1ck14ZjNqczdZek5LZlJpRnlIRm9iV3JOSlZ6aEljSUwwNndmcmM3R2JtWFJibzRBbWl4b2UxZGtPS25JTEdYcVU0L2pzVVN4TkUxYmY1b2ZSUHRVSG9lYi9tMzFaM3lhSVRxeFQrQmpmNmMyVlJPSTc3VWp5T0RRODVCZU1URU50bzEwZFVvWS8vQnc1L2hCN1JqUTBveFFDY0lveGRKdW9ubUhXMUZKbW5JamRYT2tBaFFoenpIQUpXcWpudDc5V0JwSlhaOE8zQjAzSGlWbHdndVB4anRoaGYvM1AwQXYzRTNLK1UrOU8rMlp6WnNDK0Y0ckdZWDRxRnM1My9UZVgzUHNmQjVLTzVHUUJlakh1RzZQQ0VIdTJ3em9XaUVSSXBaL1Z6RmRxbjEvMmFpNkhsdDRMTW5DeHdIMkE0ckc3eXdLd1krQXAxeEE1K2hQblVsK1h3ek5scnZLRzQrRzJBbmFHQ0tHZEtkcklweXg4a2hiZXpvMnF0eHQzcVVYQjZDRHNvR0ZCUXJjV0ZreWhDNnhKUFM3QnU1K2psZ0ZtRDI3MUxxZTl6bFZ6U2F0UFpMZlVqaFFSM3ZFaVZmZHNWNldWYlNxZUNVNXRmMFBLaGE3K3craHZ5eml0Vjh4QWlLRy9JdTU2aC8zYk41dk5mR3BKem91RFZCTUcxYjZPYm9YRElOZkFacVdIUkZZajBoeCtYUUZiZUVzZEl4VkRXRFh5WklHeWlRTVBYL3dnSXZWcnZTbTQveDdZcU95YWF1cDJ4d2haL0podk1INzYxbkJSVnlrUVRMbUFJWHMwN1dhM1RNYm9xQXRkckRJTFMrNmJ6NjBsWE5BWEc5dkMwdm5xZUdvNXZGR3pibzVkMUVNajJjN0M0OFR6a0tQZHZWaTIyb29oWjEwcVV1d0ZjTWRJNHVzZTdnbmlmZDc4TUlKa2h0SmUzWjdpa0pqRHFIeHFERHg3Sld0cGZzNnB0bHZEZHMvd0h5V0IzN0hUcW15RWlWQjU2UDdFaTBTdEM3a1hDZkROckc1MkNQNnc0bWZrZjJRMDNzdWZwWStMcmdHVmhvNFFuWldxdkdmY0VwbTZETEp5N1VqbHhkVGd0YWJGeU9FT3ZBaU8zaWZMdGt0Rm9XcnBIV1RyUjR1N2pOSFFZVGJ2NkRyUGh0czdESHB5LzFKYUFnTk15dUhGbllrRkdVZW1YWUtpRGQycnNiRTM5ZjRuZlJKQ3crOERCZDI4RnlUdS9OWHhpR3lNS1RsMGw5aGhTNkpITWdoOEpxTXYvL3ZQSW1EMzFrcGNud2VXYTc5RVFZQVN5VUtmT00xMWw1V1czbkFIYkJEZi84N2tya0xlaVl1TnFxT1dNTFRPWElXdnVaTVVqYjlwSEJVRXpIK0VQSnJRQWRYcFhhb1FuMDVmeHhySGZFakN2dW0rUzNaT3VydHpDdzVHQ2VsUGV5a3F3amxYMTJmUWdSZVFPcHhSQ25aR3V6REpvdUZ2Z0YxSDVMY3VjbXRiMkltR2ZYd0gySjlBMi8xQjNJOTlLNWM5V01uTi9ZNlVxUU55d2R0YTY3OHV2eVF6QUdJQ3VxT0tFY0JXcnBF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DOCUMENTPART:_SIZE" val="1"/>
  <p:tag name="OFFICEATWORKDOCUMENTPART:_0" val="b2ZmaWNlYXR3b3JrRG9jdW1lbnRQYXJ0OlUyRnNkR1ZrWDE5SStFTURPYUVKa3VNYjdCemdtc2tvRE1tYUtsRWplUE0xMjZVbmlvSnFSUjNVUVpqWTdlVHltT0VVdm52SmhQUEFlQXZxd0QvR1ZaWGNZYlFUa1ZvUjdpQUpocnc3Tm00bEswMkpkb0d0eEZKa2hhb1l3cUJTd2FvRllFSXBXWkt6K1huSDBpWUFEckhiUTBqZWoreFpmOWU4Q0RXbitnM29GUEI4K2l1MWcvblMvWnNTUzNUM3hZRGNTMGVTQTRpcERXSkIzYzUzdU45RGI0aTRObTV0Nm4vOTRPa0RFVCtEWGRKQUM4UmNnU1VGZGNFTFlJRlhZYmlhTkJBNmlVY3YyRm9LTWdncm11QUk1MC9wb2lWVnh5Mm5hdUpjY21jaFB4YmxTbE5xQWkzNHpsQzVIdHZVbjMrSXlmc0JaUitXSEkxTGczTFJ4UHF6dDI3TzQ0Yit3MlFLRStxR0VBTElWL09EM3o2RHJiMGxFTnNBcnZ1bjZ4MXQxQU5ZOWo3WlFRRG9LQnREUWhsY0dDTXQyL0Z1dkc0cERmeStTdEpjTWFnV3hEZ25jcHdMQmJobUxycWp0RVpLMFNYR3kydGVjelF3YmNCOUttdUd2SGw5VmdQVHZTTWgwQXM0K2k5OE9CME81bjJiVTYxRG1WdStMR3JYcUZNV20rdThuNDlEbUFZOVBtVVhWRklBeG0yUnVIc0F4N2RBRDMvWHpSZC9Fdm5qem9QV3pRMEJMQVdLZGpTTDhWbSsxZE9DRGJBdjJaUFVMNVM1Q2s4ajJmSXpxV1lzUTUxSXVQRm9MbXk5Q1pzYW9lYVh3VENURnpxNDZQYUxuUzVxS05lL0lJL3U3Z3U3RmJYclNvQ0tER3pDck9SRUpnQnhUd0IyTWZjbTVkbXpGV2xRTnRmU3BodFdzdkppdWQwZWxhM0ZGVlNYWWRnckZDZ2EyNG54ajQrQ1ZXSGJXaENLRTVhc3Mzb1JzdWgrYzJOOUgxQWVvQjdWazNVM1VhK2Yxaklhdmh2S3JOakp0WUtvNUdTSjJuMkNaK2hsVzRmd1U0SmMzeGFRaDRsTm5UU3JuKzcxTmszS042TFBSWmRMZW9xTEMzTEhPOXRpTFhJOWpPaGplMXFXT0ZScDZ4UUEwNHZRVHVjRnZUVkFZSXM1a2pETjJQYnVyMmJvV3JqV05VaFBBRWVXWGNSS2pyWGYwbmthODg3a3p6cklhRHc5MmQ1UG5WMHo0TzNCdDQ3K1B4a0xpSFpNNU1uMHhHeDlZSktReEhHUUdnc1hJNGE2NFZ6dE9GakxFSUVvVHZ1Ui9vR3Y0L3JZUzlKcFhVZDZHUGR6RVZFOHJ3S01TSW05NFd0N01OMGk1N0g0SVBKSkdvS3R4czllSHJRc3FLc0ZWL1dHdnJPZEZ0MmxxdlhiUXBmaWExamhZWXc3WFhuSXdSOTAvSUlLWFNPcnZVQ0VuSkduZ29EdG1UWHhnSFROdzZndm50OTAva294VjNXZ3VzM0JNSHFydkRyTUFOWWd6VEx0Tm56SFluOERKVUh6eEJ3OFROL1NlSlRQZ2xMNkwrUG1aSFBwc0M2MWhudTJUZVJmUnhzRGkyM3dydGZpdkp6U00xemxBU2hrQjVzZm9oYnB6Ym0xZlhFK2ZrNUlRM1ZhUENUNkpDQjM4bmNkdlNTTUpySk1pQVFDTHhoNk5jZmgzWGZ4VnBNbGZuTlcvR2pGVkh5cU5NQlhJSDFxektLWW9mOC8rYnh0TXU3V09CTkI2NnZjanYyL2hLR2xjTWlIOXRtOEZVZjBXUWN6cFJTSUE0Q1RoajhiYXUyeHZrYlpZWURqczI2VmVOc0x4b2p6ak14dmtMOTd6aGpaajRoNFdFMDNuVFJxa3dBRG12bkNMRDVIRmNmS0YxQ1lrOTI0K2JiTnNDNGlUTzYzNmI5L2RON1dRSm95UWNOMGRCWVZyU3ZENmNBNVNLb3EwSHQ3bUlJTUhNcWc4QWNZUDZnQzByQVMzZ2s4WGpmc01qb3BaZEdsVVU0VzFUbXhFRzdTdXdWeE1iQnRCcFRCMkRNRnpNMmJPNWRNL0dPSlA3MkZCdnRiakJiZ28xNmxsUlZRSStreURRVmZkbTNKNmduQVVaT2RvcW5IYlpsOWZXdDU0MzNhbVZ4OGhuVVdjYUFrTFE1SUl5Wm5vN3gyQWNmbEk1NmVWREJJUTBqWTVZVFRQTEx1R1A2bHlveWxCOWN4SGNuMzREV2VoZ0hPaCtjWFRRUndOeVUzUFBLS0x0TUs0bkZwS0RVV09vUHp3Smx4RjFXNjVVR0Y5TjhQWlA4NzFKYWJxTXdmSHBBdzNubjN3M1VFbXpsMkVyOGxjNHJMdk9hRllMOS90RCsxSi9abUJrd21qNTVtd1o4Sm5BVnI0MmMxWUFqQzRFL2V2NW0xRzdDV25BeUgvM0dBQ2dRMHBMUVltL1VWbjgrOUxtVVRIRnlwU2pvblkyR3UzZTAycGFXd2lVa2xUQ1hqaTcxQkJnQkNCSnQvVC8yZUNlblpVS0JPMFNMc1J6TUNvVGdmMzU0Y1hMRDRvcStoeW1PZlhzYnRPem1xYk5ISzMwbUJBOTgzeFdwTS8xL2JTYWpuVTFjSnphOW9wODZnbEpuWWR2NkgvL0RFem5ZazVUSFQybFlQUDZMb2k1UDFKWXNOaFZvcVkwQ1lETzI3L1htclNxTmZlMktoUjRHd3hUMC9nTDhYdjh2RU11NWxFUHZTaUU3S3dwQmwrWGI3K0pMRVFvTEdMZXZURXFHeG1jeHMrU0NYVVd2S0IvL3dkMFh2MkhrT1RKVEVFNTc0YnJ0Mm9MbVZqRC81QnhhYUM2ZktoUklKSGRtMXFNdUlQaW54TkRvOWtkVTZoMmtJbVNuaUlPclhqcG4yMWVmT2xFUkRDRkh1ZGdYbzh6RnBIQXpZSDlLVm5aSnpQcUJuelBKNEdpT1l3TlQ5bzRKY3N2L0pzZHE2KzNlUlNEMi9DM01mL2FOMXNoTk9tQVNGZmw0akVLRHhxV3VnWnRTcER6bFE1ZzM3TURhL0Q4WC9LZmxIQXpPVlNIeTVpNmxZNzB1V3NjQ0Uxa2sxODBCZ3h0S28reEdqT2tIZ1VEU2tVM0IxWk9pblBYUlFtVVlaNzhCcmJIZzZBczF2T20rSytZcTFaTW5zUDVORHp6SU9RMjRtUXFmeFVseXlEQnM5UmtHMHc2ejgxbk5WT1RBaElOSFdIS0sxN1NGOTZMY1VoWGtIK3pYUUhLU0VKa3BCTHdCaWNkMzk2M0Y3S213TVlNSXppTmpySVAvVFhMUmxLNGdKd3c5cDFaYVpUM0VsdDhVK1pBcmYwVEd1RmkxcXVlODVOOGtDbS9iMG5oRGsyYnAwUW8xSkQzSCtGV2EvQXBtNmFtZXViQ0U1M29kTEpGRkdIMy84MHpNT1RaNEFXRnE5aFpTeDgvQzRWQlNXM1NJaUlxYlhoUnpxVTVIYmIwUUFFMDhtRUVOcnpCOW02ZTRrWFpTYkViMUZSRERxN1lqZzVWZ3drMWFHMndlMDI4bkVUeEhJVlBQb0JKOXBMUFNMcmtLdktmOGZMcW91MkF4eFA4RjFZMU5NVG0rNEdoSHlVSThTMFprUU1pK3NVbkJDNGUxWGlDT2k3WSthN2ZKQkdVc2lMYThUUnhzTkVSQ0FMQWM1REdqMlZHZVMvSFpVUnJSWWp0TWo3b2dBS3padFJ5ZjBRRjM5WSt0bHJZMm0ya0JHMXZxWXV3aE5vRkpRQUJYdXcwVkl6TFZPVDJ6LzJzd09OQ3V5WThVSnpuVUJ5MHRzWGRRNjRMN3BCWk4yUFJHUDJKVlVBMExTOHJjWmdnYnY2dERrdnpqRzMxeXk1b0JvSG93c1N2dkYvbXNjei9CMkpGcERFQmVVMUR2dFlPSXNoMGFuem5nU1NGajFqKzY1MmNSK1U0TFhMUmdhNk82ZXN6cWt1emZFWGNNSzBWMHZ4N2NEZ2ZJQm5PamFhNlgrKzFlMWpSamlRRXR3T1VrSVRLbTFpdytsNDhlR0d4SDNsZGd1NENhS0JTOUpoUnFtUEMzZjJ6ZWZRd0JRdU95TkM1NVZ6RE44UXU5S0pBOVdTL1VEZnJOYTc5OEphM29SQ2psTVFTSHlkM3lJQnZHNjFBY1hzZzRvaktCNFVlTEVEdTA0b3BUN2JydGVBRmMrc3hYbmpQODZWQlNicmFmVUFPMUIvdFdsUWowRmxSMEpqN2p6em5lblJMdndEVXVoZnJuQ1NpNEw4MUgxbStBMFB0NFFwNlBkaHd6QmJQTXhwZ0U3aTFHSDFLQVQzTVJYSGNqZWhtbFduYkdsT0hDYy93K3hBNzkyMGRRdVpQR0F5SnNsZmloRXdobkIxOFJTbVduU1p5TUxVQ1lEZGh4VzV2U3FRL2hPWmtDS2toamdkVnVzNW93cVQ5SXNHeCtIcFhlWllwSndnWWlKRkpYcW5GSkhzNDRTUmxKV1dCQ1BGT3I5VHQrV1B1cG1rWXNIeHNWK1dmeXViQlppdXYxdUlQYnYvdWI1ZGF2UktiOD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DOCUMENTPART:_SIZE" val="1"/>
  <p:tag name="OFFICEATWORKDOCUMENTPART:_0" val="b2ZmaWNlYXR3b3JrRG9jdW1lbnRQYXJ0OlUyRnNkR1ZrWDE4bDZ2MUI4ZG02N2RNZnZpR3ZvR3RqNTRSN0k2RDFtTENTKzNpbG8wVnltY25naHlSVVlnNjlqWGp1MFA4d3RHOXhGVERZSUUyS3NvdVBzRERvS0JsZ1VUUExtS2dqMkx2TGlkWlU1ZmJKeVFyTkdHRG04Q1U2OEpJa3phYW9GSk55TWYxWjQ1MzJaQm82SXdJMmpTQnk4WW5YMlB5Snh5bWh0b0drQ3R4SGo4eUtYWHpabnN1YjBLdWZOUExMOWt3K3lld2FPUUY0L3VLdnBic3dRV1NURjRqUEw1M3pMRjM3bVdWZ3lCK2NLbDZ4dkdLYklRUnhKaEdnT0FOS3hYRFplUFBzZGE2TWJGMVJ5azRVbFhZUFVISm80TlY2RVZMV0RvSGRhak1aTG1pcTJCS0JieHZVMnZjV2FkZklVcG16VnBDTUxnZHFuc0VaNmlEckF6OWpYUGpvV3RmQnZvVFozZC9hTWR0VmtLRmRCODRLbSt5TGpmMUxtYTlUUnp0c1Q1ckNMSzg5ZksxeE11NVBsVUZDcWxGcncrVDQrMEsvVkRqcDJTQStHSWlvUUJ2NXV2aUdKYUd3SUV5WWUxNGVlR1BlSVFDOFRNclVoNFYzRHIvMFNJcG02NlBFQ0RPbVdrRSsrNFd2Tmo4VERaalhjQUJ0Vi9Vd2cwWk1QWHpGdHV3eEIwRGI1UHpHaEdRWUx3RjR2alhRcHpVQjlvSlRUWDhvQitDNTYzd2daWmMwTXNqYjZLMW9TL0o3ZWVWbUJETGVWelF6VUVlZE1pOFhQVVJiUndtNTFyK3BjZWlyd1VHUkVKRHdRN2tHdzZoa1BrS1RqVGVJRG9reXZwUGx0Qjl6ZFR0WnF2Qk1YaDQxQjBHNWswaUlSQ1pPVnMwTTRhN01Ga2JVUWNYN1daMVdYd3hzUGZvZDF5VVJoeUxUcEZHSjRFdmxiSEhmNW9NRk9OUUFQTzlQeVV4U0xYcFJqeWQ5MHJxQjAxRU4vcjZIRzZzWXQvSmlXRG8rUFgxNWFjeGhJbFpKSEtIRTdaQS9ScUpkZzF3SlZhQlNiVlVMQ1U0YVJrcnJLMC8xWE9abktrOVJHdmtkMjlsMlpsYWdZQXZNWDEycmxZL0hIbjM4UERiUTl5UHVTZHcvYVViNjRKK2p1T3JUdWNCK1Y0WkovM3NKMDZUSExIYW0yQ2lIVTlwUWJBYkRxV09XRU5UWEs0SVRjVW03MndmVXNwZy9pa0dBYkFjSDRwZEFzdGdxMkpOMi9Ia2pCVHc3cFFFcDF4SnA3eDhjVmpTZVg3SmxrbUFsZE1tbGxRcmNueDFtdTN4dFZrSnJEQjJMVHMrMmIvZ3V6WmJjOS8wUmUxQmszK3ZYc3NjWHJJcHliQmlmVHVQTjZCRG1uZEVWc3k4L3lvMThxdGN2ZGFsSU1oeGpzU2U5WUpkeUYvOUxWMzI0QTZEeTcveHVMQXZyak41ZWhpcGEwdjhxMklmYVpMeEcranMrS2dUYXBnNnpHRVUyYXNiaXVkOGc3NVltNlhnbjlnRkNsa2FyK3lVQm1raEZWR1AvdlZIQXJIbyszdW03SjR3cGQzQVM4WWlhcWFGV0toVGo0Tk82Ym95aHRQN3l3YmZtaVo5enJCMDUwUWVZTFVGK3VOQ0dWU1pjaE1ZRUtDZHFGS0xhTXpZTXFyN1BVRVdLbnNJQThPcGZYTTN2ZnAxeTRFUkFzUm1HS0xHaDdkZnIzVFpuZVlWQTdnVW5oRXFuekJpTktWSkpwWktJeGF5N0hQZmRlL3lOTVh3SXZ6aXNKelBONHBPaW45ajdTZEFxS1d2QmRTeDFmZ24xek1RQ3ByQmg0QkhKbXlKT1I2ZDY0U3RjQVdqc3ZDU3ZUVERCa0JoREovRFpUeWNZUTM1TE1TUkxteDR4eWFxbHpjWDFYN1o2a3RnQjl1YS9Zc0ZOenFlYWpHY3hPWkpycVNCWjc4cWQrVDJHdmxHMmdZL3BhZDFWSUR4VGFtZkxKcEU0ZE5xRTkvUm1JN1R3S3Q2aGdRWmxodDV1WVFoUllIL3BWN1IxenVJZ284M1lMOWM1dC82Z0UxUzA4U0dWVk5LK3BUT3J6bFJhTnFRSVBualg0NkpsWGFqTGVtR1lPU1hhNVV5TXJ4NFRKNGpqYmxYTDl5bWthcjg1VVpGNlJTSEg1alhWOERIYXJmZW9obGxVaWxzNmM2K2VnMVRyYmRKaEhEdXcreGpTT2NTTHVlbHVuZmI2RFIweVMwWjQxVkVHdFh4VVJwaVByVG9heGZjbld0Rlp5ZFh3SUhERDE1blJzdHYzbEJ3aTVpK2haeXFoV2VrK2RXZzlIb1doSjBqeXF5QWZWWlUvQTk5ZG5NdzZOZlpnK1c1QzRTOGk0K2RXQ0gzQmE2ZXY1YkNCNnQ0ZzI0RHBYb29Bamkxc1FyVitSbWthbXUxV0pSQVRNbktrSlhUQmJMN29zVVVEMXRKb0tmSUZIZXFOSEJ3djhRNmk1L05QTWFKYVpNVnowbkk4NmNPclNZNHAyZGRTeWduZVJPUXZtby9HYmJoc29sVXVzZlcvYnNWRCtwVk1TbUNFdUF1UkEyNlY2WmZEM25BTmIyeXVYRURaR3VjRlNLTjd5bGlqWlJNdG9Mb2ZlUkhqbmNRcFQ0d2VXWDV0bGdYakFxK2ZzR1lLWXU1aEQ0dm5RaUgxSmdaT0p2S0VzcGhlOWg2MzRsd3hwbVV0ODROZjJrSUVTRCtEWFNaZHp1b1locWl4TURCQVhmdkE0L2RJKzcvRmt5RHlPUGhrQlF2WkRDb2U2OC9hR2lHS3dTTXVMak9XM2YwWUl0My9vMWp0cVprK0NrL1ZaNXpYRjd2ZmJPa3lvY09TRUg0SllNc21laXNOS2xKRTlia2pFdThGYXdtaTk3cFNYdzFJNnJvQmNQc1FLdDRla25sVGxoek9hNEppcnNjRE9sUTBYbGtUYmJlT2FpUDA5dWJRUXVRNEpBanZVd2hIT01XSExmYzIzazAwYU0wL2ZBQllCcERUN1BkdVJXRTI2TWV4RFhmVWkrM2Rqd29YVW5KY0tVSGVBUW5NSjU5S0FBUXFVUmVMVC9JTG9aUkI4NFpGdC9XaFYrMDIvbHRlclUxYkRFKzZNWTJzeHNXUVdMRlJ4U2tadSszQ09NNFB3T2NmMis0WElxNzZlcm4rbG5CejJFWWpNbDg5Ym9qeFhCMDM0RmlKZ0QrbG5wWTU2Sk5EUHRBMlM4dUFFVXU0ZEhneXRwTFdtV25PSm1nMDBLUDJiSjQ3UjZYRDlCdGVjUTMvZW9EdzBqNU1UVUVHS29XYjdTR09wRVJibk5hNDhLZXRiWkJtd0Z0VnE3b1hNOFRCSmhHSy9tcjBDUkRVQk9rcVB1YUhka09adzdvTmIwTnVTOVMrQ3llN3MvdEt3ay92ODR0TUQ0cWY2UUZFYXBPSFZkT3pDZEh3bkVRbWNPMWZYSllURzR6aTJicXRaVjc2azNCRCsvTFR1aXlQdnorN1F0UlpvRnlLYUpCRjBha09SeTlLZXhiRFp5eldqcmlabjkxVlV0Z3FGZUNNTjR6RGF2Wm93RmI3bXQ3L1BWM3lVdkhIT3RIR0J3bjkyYktiUFMxSVJoMzZRRXFEb1NUTDQ1NUE1M2l0TzFPRkEyZ2RWcTZrZzBXMFdzOVlMZWRTZFVGK1hVWTdnUmlqRll4Rit4NG1vZVE5MnB4L1FoMTVlc0x0Z2E5TFlDemkzYysyYmhwM3FySGc3Yi9UTmtiaDdKbG5ROXNuczk3YkVzSnJVVXY2UnNUQ0txMURPR0lLSUtyMGRqYjJycU0zY3pkSGgvRksrZC9oK0RiZk0vb3FGRkpBbnNoWHlKL01idG1FSkhvV2ZUa01kaVFVS3FhSFRhR3drbUk1MWtjVVFYNGdsYldMWUtYSUFpdTBIK1FocmE3ZHlQWnNzMmpTTGQ5VHlBQjcwUFc5eGxqMXorUFJIUDBGcUR6M25hcTdjOVM3NG9UUEV0ZUwzNGhDK2JoN3oveXRFSG9vSUZ0KytMcHpIV1poaXpIQ1BJMEoxdnhvZVgxdjU4NFZrMHc4MG1BMTMxYjBYbExTZEFhTWZoSXJTZHMxU01ZZXljM2x3LzRPNW5uY21UZDh5b2ZRZFlCL3V5VHYzOVN1bFc2aFhoaFFzRU03L3B6RnIwdXdZeDdvYWZkWEtOTC91L3M5OENLOGVObmhFRU5hZFlnWFFiMytld0xvZkkxVXp4em9oYlVNVUU3UGhhYjZMdW94b0p5NjJ1ZlY4MmJIYmhncit2dWxKY01WKy9Lc0tZc1VoOVpuN0R5TkFURHRMUXU0Tko3MlVwMnV0ZjgzMjNnTldyMWp2V2xHcUFaMjhwckxJdUdFSUo4ci9oQlVOWHdVQ0FaZVZWdS82bkp2VUg1eVViK3RJVzRTRWI3VTVXYUtucVpSUlpOeW5sRkdxaTJXNEFxd2VOeUcvWFRIWG01bmZvdVFIZ0x5OEhJNHAzNjRDV1VpTlNaSC9tbDZoeDNxcWducmRwWkQ4UjRML1poN1BqND0"/>
</p:tagLst>
</file>

<file path=ppt/theme/theme1.xml><?xml version="1.0" encoding="utf-8"?>
<a:theme xmlns:a="http://schemas.openxmlformats.org/drawingml/2006/main" name="Benutzerdefiniertes Design">
  <a:themeElements>
    <a:clrScheme name="Uni Zürich">
      <a:dk1>
        <a:sysClr val="windowText" lastClr="000000"/>
      </a:dk1>
      <a:lt1>
        <a:sysClr val="window" lastClr="FFFFFF"/>
      </a:lt1>
      <a:dk2>
        <a:srgbClr val="666666"/>
      </a:dk2>
      <a:lt2>
        <a:srgbClr val="D7D7D7"/>
      </a:lt2>
      <a:accent1>
        <a:srgbClr val="0028A5"/>
      </a:accent1>
      <a:accent2>
        <a:srgbClr val="4AC9E3"/>
      </a:accent2>
      <a:accent3>
        <a:srgbClr val="A4D233"/>
      </a:accent3>
      <a:accent4>
        <a:srgbClr val="FFC845"/>
      </a:accent4>
      <a:accent5>
        <a:srgbClr val="FC4C02"/>
      </a:accent5>
      <a:accent6>
        <a:srgbClr val="BF0D3E"/>
      </a:accent6>
      <a:hlink>
        <a:srgbClr val="000000"/>
      </a:hlink>
      <a:folHlink>
        <a:srgbClr val="000000"/>
      </a:folHlink>
    </a:clrScheme>
    <a:fontScheme name="Uni Zürich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8" id="{FA4511D2-D357-C342-BB06-C9B6464453C4}" vid="{577824C7-C7C4-FC44-BE92-E04FB3BFFA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7F6B537-8070-4758-964A-512B2A36C121}">
  <we:reference id="e765dd0b-6697-44aa-9025-1ce65686c598" version="3.6.0.0" store="EXCatalog" storeType="EXCatalog"/>
  <we:alternateReferences>
    <we:reference id="WA104380519" version="3.6.0.0" store="en-US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2FFD16D-2940-478D-92CF-769FB989B078}">
  <we:reference id="444c804e-8891-41f9-b246-f6dac759fca9" version="3.6.0.0" store="EXCatalog" storeType="EXCatalog"/>
  <we:alternateReferences>
    <we:reference id="WA104380518" version="3.6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836d68-8b4f-4d4a-9814-acfad1ab13c1" xsi:nil="true"/>
    <lcf76f155ced4ddcb4097134ff3c332f xmlns="61fa0a42-8d1a-4c38-9e66-0a2b2b4931e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A36FC73337499DEA1DB453E5DD38" ma:contentTypeVersion="13" ma:contentTypeDescription="Create a new document." ma:contentTypeScope="" ma:versionID="3c76f4739a6d1fb1163967a8405cf9b9">
  <xsd:schema xmlns:xsd="http://www.w3.org/2001/XMLSchema" xmlns:xs="http://www.w3.org/2001/XMLSchema" xmlns:p="http://schemas.microsoft.com/office/2006/metadata/properties" xmlns:ns2="61fa0a42-8d1a-4c38-9e66-0a2b2b4931e0" xmlns:ns3="66836d68-8b4f-4d4a-9814-acfad1ab13c1" targetNamespace="http://schemas.microsoft.com/office/2006/metadata/properties" ma:root="true" ma:fieldsID="b0b171a413193a5351e94813518433be" ns2:_="" ns3:_="">
    <xsd:import namespace="61fa0a42-8d1a-4c38-9e66-0a2b2b4931e0"/>
    <xsd:import namespace="66836d68-8b4f-4d4a-9814-acfad1ab1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fa0a42-8d1a-4c38-9e66-0a2b2b4931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c938953-97e4-410d-a323-cf9a87d86f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36d68-8b4f-4d4a-9814-acfad1ab1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e3103149-6796-40c4-9ca5-cae931da20c3}" ma:internalName="TaxCatchAll" ma:showField="CatchAllData" ma:web="66836d68-8b4f-4d4a-9814-acfad1ab13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3ED25F-1C03-407A-ABF7-1EE1CD23948C}">
  <ds:schemaRefs>
    <ds:schemaRef ds:uri="61fa0a42-8d1a-4c38-9e66-0a2b2b4931e0"/>
    <ds:schemaRef ds:uri="66836d68-8b4f-4d4a-9814-acfad1ab13c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319392-72F1-4D58-93AE-A291B439501F}">
  <ds:schemaRefs>
    <ds:schemaRef ds:uri="61fa0a42-8d1a-4c38-9e66-0a2b2b4931e0"/>
    <ds:schemaRef ds:uri="66836d68-8b4f-4d4a-9814-acfad1ab13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7B4186B-86DA-4CE3-AD8F-7A2509AAD1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uzh-presentation-de</Template>
  <TotalTime>0</TotalTime>
  <Words>1595</Words>
  <Application>Microsoft Office PowerPoint</Application>
  <PresentationFormat>Breitbild</PresentationFormat>
  <Paragraphs>222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Source Sans Pro</vt:lpstr>
      <vt:lpstr>Source Sans Pro SemiBold</vt:lpstr>
      <vt:lpstr>Benutzerdefiniertes Design</vt:lpstr>
      <vt:lpstr>PowerPoint-Präsentation</vt:lpstr>
      <vt:lpstr>Website HistVV</vt:lpstr>
      <vt:lpstr>Website HistVV</vt:lpstr>
      <vt:lpstr>Website HistVV</vt:lpstr>
      <vt:lpstr>Website HistVV</vt:lpstr>
      <vt:lpstr>Website HistVV</vt:lpstr>
      <vt:lpstr>Website HistVV</vt:lpstr>
      <vt:lpstr>Website HistVV</vt:lpstr>
      <vt:lpstr>Website HistVV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DE</dc:title>
  <dc:creator>Roger Rutishauser</dc:creator>
  <dc:description/>
  <cp:lastModifiedBy>Roger Rutishauser</cp:lastModifiedBy>
  <cp:revision>16</cp:revision>
  <dcterms:created xsi:type="dcterms:W3CDTF">2024-05-08T14:32:12Z</dcterms:created>
  <dcterms:modified xsi:type="dcterms:W3CDTF">2025-10-24T07:58:43Z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0x0101001CFAA36FC73337499DEA1DB453E5DD38</vt:lpwstr>
  </property>
</Properties>
</file>