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3"/>
  </p:normalViewPr>
  <p:slideViewPr>
    <p:cSldViewPr snapToGrid="0" snapToObjects="1">
      <p:cViewPr varScale="1">
        <p:scale>
          <a:sx n="115" d="100"/>
          <a:sy n="115" d="100"/>
        </p:scale>
        <p:origin x="1464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Rally Mapper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Functional, Technical &amp; Market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Rally Mapper?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iPad-optimized rally route mapping app</a:t>
            </a:r>
          </a:p>
          <a:p>
            <a:r>
              <a:t>Used by navigators to record GPS-based route data</a:t>
            </a:r>
          </a:p>
          <a:p>
            <a:r>
              <a:t>Supports waypoints, POIs, and track replays</a:t>
            </a:r>
          </a:p>
          <a:p>
            <a:r>
              <a:t>Built for motorsport, but expandable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Real-time GPS tracking &amp; waypoint logging</a:t>
            </a:r>
          </a:p>
          <a:p>
            <a:r>
              <a:t>✅ Section grouping with distance calculation</a:t>
            </a:r>
          </a:p>
          <a:p>
            <a:r>
              <a:t>✅ Route replays from recorded waypoints</a:t>
            </a:r>
          </a:p>
          <a:p>
            <a:r>
              <a:t>✅ Export to GPX, KML, and JSON</a:t>
            </a:r>
          </a:p>
          <a:p>
            <a:r>
              <a:t>✅ Works offline with auto-save &amp; recovery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🧠 React + Vite (frontend)</a:t>
            </a:r>
          </a:p>
          <a:p>
            <a:r>
              <a:t>🎨 TailwindCSS (styling)</a:t>
            </a:r>
          </a:p>
          <a:p>
            <a:r>
              <a:t>🗺️ Google Maps API (live map &amp; markers)</a:t>
            </a:r>
          </a:p>
          <a:p>
            <a:r>
              <a:t>🛢️ Supabase (future data sync)</a:t>
            </a:r>
          </a:p>
          <a:p>
            <a:r>
              <a:t>📁 File download using Blob API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🏁 Rally event organizers</a:t>
            </a:r>
          </a:p>
          <a:p>
            <a:r>
              <a:t>🧭 Rally team navigators</a:t>
            </a:r>
          </a:p>
          <a:p>
            <a:r>
              <a:t>🗂️ GIS data collectors</a:t>
            </a:r>
          </a:p>
          <a:p>
            <a:r>
              <a:t>📍 Adventure route planners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🆓 Free MVP with core offline tools</a:t>
            </a:r>
          </a:p>
          <a:p>
            <a:r>
              <a:t>💼 B2B white-label opportunities</a:t>
            </a:r>
          </a:p>
          <a:p>
            <a:r>
              <a:t>📡 Premium features: cloud sync, team access</a:t>
            </a:r>
          </a:p>
          <a:p>
            <a:r>
              <a:t>📲 Expansion to Android, desktop web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Investment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MVP complete, active deployments</a:t>
            </a:r>
          </a:p>
          <a:p>
            <a:r>
              <a:t>📈 Expand into commercial motorsport tech</a:t>
            </a:r>
          </a:p>
          <a:p>
            <a:r>
              <a:t>🤝 Seeking partners or acquirers</a:t>
            </a:r>
          </a:p>
          <a:p>
            <a:r>
              <a:t>💡 High potential in GPS and mapping markets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Roger Saunders</a:t>
            </a:r>
          </a:p>
          <a:p>
            <a:r>
              <a:rPr dirty="0"/>
              <a:t>Lead Designer &amp; Developer</a:t>
            </a:r>
          </a:p>
          <a:p>
            <a:r>
              <a:rPr dirty="0"/>
              <a:t>Visit: https://</a:t>
            </a:r>
            <a:r>
              <a:rPr dirty="0" err="1"/>
              <a:t>rallymapper.netlify.app</a:t>
            </a:r>
            <a:endParaRPr dirty="0"/>
          </a:p>
          <a:p>
            <a:r>
              <a:rPr dirty="0"/>
              <a:t>GitHub: </a:t>
            </a:r>
            <a:r>
              <a:rPr dirty="0" err="1"/>
              <a:t>github.com</a:t>
            </a:r>
            <a:r>
              <a:rPr dirty="0"/>
              <a:t>/</a:t>
            </a:r>
            <a:r>
              <a:rPr dirty="0" err="1"/>
              <a:t>rogsaunders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211</Words>
  <Application>Microsoft Macintosh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Rally Mapper</vt:lpstr>
      <vt:lpstr>What is Rally Mapper?</vt:lpstr>
      <vt:lpstr>Key Features</vt:lpstr>
      <vt:lpstr>Technical Stack</vt:lpstr>
      <vt:lpstr>Target Users</vt:lpstr>
      <vt:lpstr>Business Model</vt:lpstr>
      <vt:lpstr>Investment Opportunity</vt:lpstr>
      <vt:lpstr>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Roger Saunders</cp:lastModifiedBy>
  <cp:revision>2</cp:revision>
  <dcterms:created xsi:type="dcterms:W3CDTF">2013-01-27T09:14:16Z</dcterms:created>
  <dcterms:modified xsi:type="dcterms:W3CDTF">2025-06-15T23:26:33Z</dcterms:modified>
  <cp:category/>
</cp:coreProperties>
</file>