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1A7B01-9B09-4A7C-81E1-FD50E486BC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3C18DAC-E387-4792-B35E-F40BD936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8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79525"/>
            <a:ext cx="49911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18DAC-E387-4792-B35E-F40BD9362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5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2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D858-C221-429A-B1CE-8DEA2EA48CB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3A8FD-F274-4AFD-A2F4-ABE4BD2C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806206-473A-1E88-6A58-46B42C5DFF1C}"/>
              </a:ext>
            </a:extLst>
          </p:cNvPr>
          <p:cNvSpPr txBox="1"/>
          <p:nvPr/>
        </p:nvSpPr>
        <p:spPr>
          <a:xfrm>
            <a:off x="7497955" y="2451986"/>
            <a:ext cx="524504" cy="2423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305C6-BF96-B94F-2329-137D05A9C979}"/>
              </a:ext>
            </a:extLst>
          </p:cNvPr>
          <p:cNvSpPr/>
          <p:nvPr/>
        </p:nvSpPr>
        <p:spPr>
          <a:xfrm>
            <a:off x="786608" y="1283680"/>
            <a:ext cx="2312670" cy="461200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27A08-09CB-690E-0DE1-A3387579F19E}"/>
              </a:ext>
            </a:extLst>
          </p:cNvPr>
          <p:cNvSpPr/>
          <p:nvPr/>
        </p:nvSpPr>
        <p:spPr>
          <a:xfrm>
            <a:off x="5909311" y="2258087"/>
            <a:ext cx="1621694" cy="11744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729F8FF-1F5C-F6F2-77C9-3A835D6D8B77}"/>
              </a:ext>
            </a:extLst>
          </p:cNvPr>
          <p:cNvSpPr/>
          <p:nvPr/>
        </p:nvSpPr>
        <p:spPr>
          <a:xfrm>
            <a:off x="7117740" y="4139002"/>
            <a:ext cx="751610" cy="9258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Sensors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FDFA0E-D0B1-6FF8-F4C2-22F2B6C71CDA}"/>
              </a:ext>
            </a:extLst>
          </p:cNvPr>
          <p:cNvCxnSpPr>
            <a:cxnSpLocks/>
          </p:cNvCxnSpPr>
          <p:nvPr/>
        </p:nvCxnSpPr>
        <p:spPr>
          <a:xfrm flipH="1" flipV="1">
            <a:off x="3088713" y="2451985"/>
            <a:ext cx="2824051" cy="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4CFBD5-8CF1-C999-AEF9-22B980EEF914}"/>
              </a:ext>
            </a:extLst>
          </p:cNvPr>
          <p:cNvCxnSpPr>
            <a:cxnSpLocks/>
          </p:cNvCxnSpPr>
          <p:nvPr/>
        </p:nvCxnSpPr>
        <p:spPr>
          <a:xfrm>
            <a:off x="3104772" y="2606610"/>
            <a:ext cx="2785273" cy="11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B29947-D8A9-00B8-F15D-906A53318FA9}"/>
              </a:ext>
            </a:extLst>
          </p:cNvPr>
          <p:cNvSpPr txBox="1"/>
          <p:nvPr/>
        </p:nvSpPr>
        <p:spPr>
          <a:xfrm>
            <a:off x="6012180" y="2346623"/>
            <a:ext cx="123944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- Server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3BB7111-C677-21A8-58A5-73829A754252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3844345" y="-617727"/>
            <a:ext cx="974408" cy="4777216"/>
          </a:xfrm>
          <a:prstGeom prst="bentConnector3">
            <a:avLst>
              <a:gd name="adj1" fmla="val -19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ylinder 30">
            <a:extLst>
              <a:ext uri="{FF2B5EF4-FFF2-40B4-BE49-F238E27FC236}">
                <a16:creationId xmlns:a16="http://schemas.microsoft.com/office/drawing/2014/main" id="{07612B7C-19F8-8990-123A-268379908DF2}"/>
              </a:ext>
            </a:extLst>
          </p:cNvPr>
          <p:cNvSpPr/>
          <p:nvPr/>
        </p:nvSpPr>
        <p:spPr>
          <a:xfrm>
            <a:off x="6260137" y="4150596"/>
            <a:ext cx="741194" cy="925831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b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D3185C-15CD-588F-CB7A-9603B697DFA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78325" y="3392467"/>
            <a:ext cx="0" cy="30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56C0B47-690F-9E72-9561-D3E0A609F7E8}"/>
              </a:ext>
            </a:extLst>
          </p:cNvPr>
          <p:cNvSpPr txBox="1"/>
          <p:nvPr/>
        </p:nvSpPr>
        <p:spPr>
          <a:xfrm>
            <a:off x="5012689" y="796043"/>
            <a:ext cx="97975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 Job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821995-8222-BE94-A9EE-A535049B8876}"/>
              </a:ext>
            </a:extLst>
          </p:cNvPr>
          <p:cNvSpPr txBox="1"/>
          <p:nvPr/>
        </p:nvSpPr>
        <p:spPr>
          <a:xfrm rot="16200000">
            <a:off x="2472838" y="2419216"/>
            <a:ext cx="93166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A4EA50B-3F99-23EC-9E0A-FF31F4DB11A6}"/>
              </a:ext>
            </a:extLst>
          </p:cNvPr>
          <p:cNvSpPr/>
          <p:nvPr/>
        </p:nvSpPr>
        <p:spPr>
          <a:xfrm>
            <a:off x="7984755" y="2380551"/>
            <a:ext cx="339625" cy="1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65485F-F53F-3014-1CF4-7DDC62F1776A}"/>
              </a:ext>
            </a:extLst>
          </p:cNvPr>
          <p:cNvCxnSpPr/>
          <p:nvPr/>
        </p:nvCxnSpPr>
        <p:spPr>
          <a:xfrm>
            <a:off x="7531003" y="2646705"/>
            <a:ext cx="453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30527E-B66F-758C-5246-5F4B75E96C6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31003" y="2845302"/>
            <a:ext cx="453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AC872EF-5C5E-1280-1CAD-288693F892D5}"/>
              </a:ext>
            </a:extLst>
          </p:cNvPr>
          <p:cNvSpPr/>
          <p:nvPr/>
        </p:nvSpPr>
        <p:spPr>
          <a:xfrm>
            <a:off x="7955280" y="2018055"/>
            <a:ext cx="891540" cy="2457450"/>
          </a:xfrm>
          <a:custGeom>
            <a:avLst/>
            <a:gdLst>
              <a:gd name="connsiteX0" fmla="*/ 28135 w 1097280"/>
              <a:gd name="connsiteY0" fmla="*/ 379828 h 3024554"/>
              <a:gd name="connsiteX1" fmla="*/ 534572 w 1097280"/>
              <a:gd name="connsiteY1" fmla="*/ 393895 h 3024554"/>
              <a:gd name="connsiteX2" fmla="*/ 534572 w 1097280"/>
              <a:gd name="connsiteY2" fmla="*/ 2686929 h 3024554"/>
              <a:gd name="connsiteX3" fmla="*/ 42203 w 1097280"/>
              <a:gd name="connsiteY3" fmla="*/ 2686929 h 3024554"/>
              <a:gd name="connsiteX4" fmla="*/ 42203 w 1097280"/>
              <a:gd name="connsiteY4" fmla="*/ 3024554 h 3024554"/>
              <a:gd name="connsiteX5" fmla="*/ 1097280 w 1097280"/>
              <a:gd name="connsiteY5" fmla="*/ 3024554 h 3024554"/>
              <a:gd name="connsiteX6" fmla="*/ 1097280 w 1097280"/>
              <a:gd name="connsiteY6" fmla="*/ 0 h 3024554"/>
              <a:gd name="connsiteX7" fmla="*/ 0 w 1097280"/>
              <a:gd name="connsiteY7" fmla="*/ 0 h 3024554"/>
              <a:gd name="connsiteX8" fmla="*/ 0 w 1097280"/>
              <a:gd name="connsiteY8" fmla="*/ 422031 h 3024554"/>
              <a:gd name="connsiteX9" fmla="*/ 28135 w 1097280"/>
              <a:gd name="connsiteY9" fmla="*/ 379828 h 30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7280" h="3024554">
                <a:moveTo>
                  <a:pt x="28135" y="379828"/>
                </a:moveTo>
                <a:lnTo>
                  <a:pt x="534572" y="393895"/>
                </a:lnTo>
                <a:lnTo>
                  <a:pt x="534572" y="2686929"/>
                </a:lnTo>
                <a:lnTo>
                  <a:pt x="42203" y="2686929"/>
                </a:lnTo>
                <a:lnTo>
                  <a:pt x="42203" y="3024554"/>
                </a:lnTo>
                <a:lnTo>
                  <a:pt x="1097280" y="3024554"/>
                </a:lnTo>
                <a:lnTo>
                  <a:pt x="1097280" y="0"/>
                </a:lnTo>
                <a:lnTo>
                  <a:pt x="0" y="0"/>
                </a:lnTo>
                <a:lnTo>
                  <a:pt x="0" y="422031"/>
                </a:lnTo>
                <a:lnTo>
                  <a:pt x="28135" y="37982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sz="146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Shield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D933898-21D0-C649-BCFC-40B18D75F5B1}"/>
              </a:ext>
            </a:extLst>
          </p:cNvPr>
          <p:cNvSpPr txBox="1"/>
          <p:nvPr/>
        </p:nvSpPr>
        <p:spPr>
          <a:xfrm>
            <a:off x="3104774" y="1755324"/>
            <a:ext cx="1675715" cy="76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(JSON)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Data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Timing 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6BF6AF-453B-1F9E-78E2-D44BE65CD138}"/>
              </a:ext>
            </a:extLst>
          </p:cNvPr>
          <p:cNvSpPr txBox="1"/>
          <p:nvPr/>
        </p:nvSpPr>
        <p:spPr>
          <a:xfrm>
            <a:off x="3346632" y="2597772"/>
            <a:ext cx="1304973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/live-data</a:t>
            </a:r>
          </a:p>
          <a:p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(every 1 secs)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6AF879-7161-4AF2-4703-15CC68A0132A}"/>
              </a:ext>
            </a:extLst>
          </p:cNvPr>
          <p:cNvSpPr txBox="1"/>
          <p:nvPr/>
        </p:nvSpPr>
        <p:spPr>
          <a:xfrm>
            <a:off x="7484328" y="2841377"/>
            <a:ext cx="55175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USB-B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604A40-218E-39BC-1DB6-DB8D3640D1B2}"/>
              </a:ext>
            </a:extLst>
          </p:cNvPr>
          <p:cNvSpPr txBox="1"/>
          <p:nvPr/>
        </p:nvSpPr>
        <p:spPr>
          <a:xfrm rot="5400000">
            <a:off x="7524478" y="2925022"/>
            <a:ext cx="3212258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Start/Stop Job, SOS, Gas Levels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34707B-CB16-DCD4-C414-70D02A822B93}"/>
              </a:ext>
            </a:extLst>
          </p:cNvPr>
          <p:cNvSpPr txBox="1"/>
          <p:nvPr/>
        </p:nvSpPr>
        <p:spPr>
          <a:xfrm>
            <a:off x="7501541" y="1303160"/>
            <a:ext cx="802005" cy="467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br>
              <a:rPr lang="en-US" sz="81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br>
              <a:rPr lang="en-US" sz="81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en-US" sz="813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2738961-2936-B9C4-5132-03042C63BCB4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7902542" y="1770789"/>
            <a:ext cx="2" cy="6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F7E670D-8773-793A-BEAE-8ACD3915C64D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7902543" y="1770789"/>
            <a:ext cx="1" cy="68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831ECD-42FF-9136-522A-34DA83C55E74}"/>
              </a:ext>
            </a:extLst>
          </p:cNvPr>
          <p:cNvSpPr/>
          <p:nvPr/>
        </p:nvSpPr>
        <p:spPr>
          <a:xfrm>
            <a:off x="5553439" y="3693958"/>
            <a:ext cx="849773" cy="4161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0FEB8-AB2C-8175-5861-995BD4D4FF4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27530" y="3429618"/>
            <a:ext cx="3205" cy="720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B50104-0009-F2FB-CE3F-62FE6B48FF0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93545" y="3366738"/>
            <a:ext cx="0" cy="77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286283-63BB-895E-77F4-535723F5788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7493545" y="3353190"/>
            <a:ext cx="0" cy="78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62E841-CAA1-FBDA-CD4B-39C36BEA02AB}"/>
              </a:ext>
            </a:extLst>
          </p:cNvPr>
          <p:cNvCxnSpPr>
            <a:cxnSpLocks/>
            <a:stCxn id="31" idx="2"/>
            <a:endCxn id="13" idx="2"/>
          </p:cNvCxnSpPr>
          <p:nvPr/>
        </p:nvCxnSpPr>
        <p:spPr>
          <a:xfrm rot="10800000">
            <a:off x="5978328" y="4110134"/>
            <a:ext cx="281810" cy="5033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75F759-0F28-83FF-0B11-667EDED7ACF3}"/>
              </a:ext>
            </a:extLst>
          </p:cNvPr>
          <p:cNvCxnSpPr>
            <a:cxnSpLocks/>
          </p:cNvCxnSpPr>
          <p:nvPr/>
        </p:nvCxnSpPr>
        <p:spPr>
          <a:xfrm>
            <a:off x="3104772" y="3277130"/>
            <a:ext cx="2802927" cy="20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1A1E6B-E19E-722A-4ACE-4FC5DBFEAAA5}"/>
              </a:ext>
            </a:extLst>
          </p:cNvPr>
          <p:cNvSpPr txBox="1"/>
          <p:nvPr/>
        </p:nvSpPr>
        <p:spPr>
          <a:xfrm>
            <a:off x="3380899" y="3229524"/>
            <a:ext cx="1979068" cy="76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/update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Job #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Equipment #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F58E8EE-43E5-ECDB-FA75-7775A591C86C}"/>
              </a:ext>
            </a:extLst>
          </p:cNvPr>
          <p:cNvCxnSpPr>
            <a:cxnSpLocks/>
            <a:endCxn id="123" idx="1"/>
          </p:cNvCxnSpPr>
          <p:nvPr/>
        </p:nvCxnSpPr>
        <p:spPr>
          <a:xfrm rot="5400000" flipH="1" flipV="1">
            <a:off x="6949085" y="1705629"/>
            <a:ext cx="721110" cy="383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1BABEA3-7702-DFD2-0313-E8D339FE0927}"/>
              </a:ext>
            </a:extLst>
          </p:cNvPr>
          <p:cNvSpPr/>
          <p:nvPr/>
        </p:nvSpPr>
        <p:spPr>
          <a:xfrm>
            <a:off x="422031" y="337625"/>
            <a:ext cx="9129932" cy="59365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3D91DF-5FE7-38E8-5578-C50D20817E41}"/>
              </a:ext>
            </a:extLst>
          </p:cNvPr>
          <p:cNvSpPr txBox="1"/>
          <p:nvPr/>
        </p:nvSpPr>
        <p:spPr>
          <a:xfrm>
            <a:off x="3625111" y="6274191"/>
            <a:ext cx="265579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- SafeSpace</a:t>
            </a:r>
          </a:p>
        </p:txBody>
      </p:sp>
    </p:spTree>
    <p:extLst>
      <p:ext uri="{BB962C8B-B14F-4D97-AF65-F5344CB8AC3E}">
        <p14:creationId xmlns:p14="http://schemas.microsoft.com/office/powerpoint/2010/main" val="368800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</TotalTime>
  <Words>73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 Rengarajan</dc:creator>
  <cp:lastModifiedBy>Aaditya Rengarajan</cp:lastModifiedBy>
  <cp:revision>8</cp:revision>
  <cp:lastPrinted>2024-04-09T15:01:43Z</cp:lastPrinted>
  <dcterms:created xsi:type="dcterms:W3CDTF">2024-04-05T17:12:55Z</dcterms:created>
  <dcterms:modified xsi:type="dcterms:W3CDTF">2024-04-09T15:02:59Z</dcterms:modified>
</cp:coreProperties>
</file>