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1447800" cy="1523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1371600"/>
            <a:ext cx="1447800" cy="1523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1371600"/>
            <a:ext cx="1447800" cy="1523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895600"/>
            <a:ext cx="4343400" cy="1523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4419600"/>
            <a:ext cx="1447800" cy="1523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4419600"/>
            <a:ext cx="1447800" cy="1523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4200" y="4419600"/>
            <a:ext cx="1447800" cy="1523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1371600"/>
            <a:ext cx="2171700" cy="4572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3700" y="1371600"/>
            <a:ext cx="2171700" cy="228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3700" y="3657600"/>
            <a:ext cx="1085850" cy="228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9550" y="3657600"/>
            <a:ext cx="1085850" cy="2286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0">
                <a:solidFill>
                  <a:srgbClr val="000000"/>
                </a:solidFill>
              </a:rPr>
              <a:t>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