
<file path=[Content_Types].xml><?xml version="1.0" encoding="utf-8"?>
<Types xmlns="http://schemas.openxmlformats.org/package/2006/content-types"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5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presProps" Target="presProps.xml"/><Relationship Id="rId5" Type="http://schemas.openxmlformats.org/officeDocument/2006/relationships/slide" Target="slides/slide2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1"/>
    <c:plotArea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</c:v>
                </c:pt>
              </c:strCache>
            </c:strRef>
          </c:tx>
          <c:marker>
            <c:symbol val="none"/>
          </c:marker>
          <c:cat>
            <c:numRef>
              <c:f>Sheet1!$A$2:$A$4</c:f>
              <c:numCache>
                <c:formatCode>General</c:formatCode>
                <c:ptCount val="3"/>
                <c:pt idx="0">
                  <c:v>0</c:v>
                </c:pt>
                <c:pt idx="1">
                  <c:v>1</c:v>
                </c:pt>
                <c:pt idx="2">
                  <c:v>2</c:v>
                </c:pt>
              </c:numCache>
            </c:numRef>
          </c:cat>
          <c:val>
            <c:numRef>
              <c:f>Sheet1!$B$2:$B$4</c:f>
              <c:numCache>
                <c:formatCode>General</c:formatCode>
                <c:ptCount val="3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</c:v>
                </c:pt>
              </c:strCache>
            </c:strRef>
          </c:tx>
          <c:marker>
            <c:symbol val="none"/>
          </c:marker>
          <c:cat>
            <c:numRef>
              <c:f>Sheet1!$A$2:$A$4</c:f>
              <c:numCache>
                <c:formatCode>General</c:formatCode>
                <c:ptCount val="3"/>
                <c:pt idx="0">
                  <c:v>0</c:v>
                </c:pt>
                <c:pt idx="1">
                  <c:v>1</c:v>
                </c:pt>
                <c:pt idx="2">
                  <c:v>2</c:v>
                </c:pt>
              </c:numCache>
            </c:numRef>
          </c:cat>
          <c:val>
            <c:numRef>
              <c:f>Sheet1!$C$2:$C$4</c:f>
              <c:numCache>
                <c:formatCode>General</c:formatCode>
                <c:ptCount val="3"/>
                <c:pt idx="0">
                  <c:v>4</c:v>
                </c:pt>
                <c:pt idx="1">
                  <c:v>5</c:v>
                </c:pt>
                <c:pt idx="2">
                  <c:v>6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</c:v>
                </c:pt>
              </c:strCache>
            </c:strRef>
          </c:tx>
          <c:marker>
            <c:symbol val="none"/>
          </c:marker>
          <c:cat>
            <c:numRef>
              <c:f>Sheet1!$A$2:$A$4</c:f>
              <c:numCache>
                <c:formatCode>General</c:formatCode>
                <c:ptCount val="3"/>
                <c:pt idx="0">
                  <c:v>0</c:v>
                </c:pt>
                <c:pt idx="1">
                  <c:v>1</c:v>
                </c:pt>
                <c:pt idx="2">
                  <c:v>2</c:v>
                </c:pt>
              </c:numCache>
            </c:numRef>
          </c:cat>
          <c:val>
            <c:numRef>
              <c:f>Sheet1!$D$2:$D$4</c:f>
              <c:numCache>
                <c:formatCode>General</c:formatCode>
                <c:ptCount val="3"/>
                <c:pt idx="0">
                  <c:v>7</c:v>
                </c:pt>
                <c:pt idx="1">
                  <c:v>8</c:v>
                </c:pt>
                <c:pt idx="2">
                  <c:v>9</c:v>
                </c:pt>
              </c:numCache>
            </c:numRef>
          </c:val>
          <c:smooth val="0"/>
        </c:ser>
        <c:marker val="1"/>
        <c:smooth val="0"/>
        <c:axId val="2118791784"/>
        <c:axId val="2140495176"/>
      </c:lineChart>
      <c:catAx>
        <c:axId val="2118791784"/>
        <c:scaling>
          <c:orientation val="minMax"/>
        </c:scaling>
        <c:delete val="0"/>
        <c:axPos val="b"/>
        <c:majorTickMark val="in"/>
        <c:minorTickMark val="none"/>
        <c:tickLblPos val="nextTo"/>
        <c:txPr>
          <a:bodyPr/>
          <a:lstStyle/>
          <a:p>
            <a:pPr>
              <a:defRPr i="0" sz="1600"/>
            </a:pPr>
          </a:p>
        </c:txPr>
        <c:crossAx val="2140495176"/>
        <c:crosses val="autoZero"/>
        <c:auto val="1"/>
        <c:lblAlgn val="ctr"/>
        <c:lblOffset val="100"/>
        <c:noMultiLvlLbl val="0"/>
      </c:catAx>
      <c:valAx>
        <c:axId val="2140495176"/>
        <c:scaling/>
        <c:delete val="0"/>
        <c:axPos val="l"/>
        <c:majorTickMark val="in"/>
        <c:minorTickMark val="none"/>
        <c:tickLblPos val="nextTo"/>
        <c:txPr>
          <a:bodyPr/>
          <a:lstStyle/>
          <a:p>
            <a:pPr>
              <a:defRPr i="0" sz="1600"/>
            </a:pPr>
          </a:p>
        </c:txPr>
        <c:crossAx val="2118791784"/>
        <c:crosses val="autoZero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A0C7A71-F664-4B72-8A6B-D2BFA665A38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40000" y="450000"/>
            <a:ext cx="8640000" cy="63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27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540000" y="1350000"/>
            <a:ext cx="900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540000" y="3230280"/>
            <a:ext cx="900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6ACBF05-6F15-459B-AAA5-BF16C7846FE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540000" y="450000"/>
            <a:ext cx="8640000" cy="63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27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540000" y="135000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5151600" y="135000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540000" y="323028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5151600" y="323028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A9B564E-A59C-48C2-8199-04FD1FEE11FD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40000" y="450000"/>
            <a:ext cx="8640000" cy="63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27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540000" y="1350000"/>
            <a:ext cx="2897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/>
          </p:nvPr>
        </p:nvSpPr>
        <p:spPr>
          <a:xfrm>
            <a:off x="3583080" y="1350000"/>
            <a:ext cx="2897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/>
          </p:nvPr>
        </p:nvSpPr>
        <p:spPr>
          <a:xfrm>
            <a:off x="6625800" y="1350000"/>
            <a:ext cx="2897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/>
          </p:nvPr>
        </p:nvSpPr>
        <p:spPr>
          <a:xfrm>
            <a:off x="540000" y="3230280"/>
            <a:ext cx="2897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/>
          </p:nvPr>
        </p:nvSpPr>
        <p:spPr>
          <a:xfrm>
            <a:off x="3583080" y="3230280"/>
            <a:ext cx="2897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/>
          </p:nvPr>
        </p:nvSpPr>
        <p:spPr>
          <a:xfrm>
            <a:off x="6625800" y="3230280"/>
            <a:ext cx="2897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C8F6E39-4673-4672-A8EF-FBF219A23373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40000" y="450000"/>
            <a:ext cx="8640000" cy="63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27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540000" y="1350000"/>
            <a:ext cx="900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D49995D-4145-4A17-83DB-72F61DA2ED1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40000" y="450000"/>
            <a:ext cx="8640000" cy="63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27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540000" y="1350000"/>
            <a:ext cx="900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B8CA66B-9360-452D-8A8E-539DB3AE59E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40000" y="450000"/>
            <a:ext cx="8640000" cy="63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27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540000" y="1350000"/>
            <a:ext cx="439164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5151600" y="1350000"/>
            <a:ext cx="439164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63271BA-A28F-44BF-AD6E-2E4C61F33E9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40000" y="450000"/>
            <a:ext cx="8640000" cy="63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27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B955F56-AF05-42DE-B701-E008EAC6ABF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540000" y="450000"/>
            <a:ext cx="8640000" cy="292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8AE70F6-4CC3-4468-B0C2-58D72F126BA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40000" y="450000"/>
            <a:ext cx="8640000" cy="63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27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40000" y="135000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1600" y="1350000"/>
            <a:ext cx="439164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40000" y="323028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16090B9-9A9D-4103-A2D5-D8208084CA4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40000" y="450000"/>
            <a:ext cx="8640000" cy="63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27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40000" y="1350000"/>
            <a:ext cx="439164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1600" y="135000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151600" y="323028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C4C9F0C-A029-4E3A-8FEC-4874984BF08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40000" y="450000"/>
            <a:ext cx="8640000" cy="63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27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40000" y="135000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151600" y="135000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540000" y="3230280"/>
            <a:ext cx="900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EF57853-6636-4AA2-B2D8-D83FDAE0340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1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"/>
          <p:cNvSpPr/>
          <p:nvPr/>
        </p:nvSpPr>
        <p:spPr>
          <a:xfrm>
            <a:off x="0" y="0"/>
            <a:ext cx="10080000" cy="5669640"/>
          </a:xfrm>
          <a:prstGeom prst="rect">
            <a:avLst/>
          </a:prstGeom>
          <a:solidFill>
            <a:srgbClr val="666666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"/>
          <p:cNvSpPr/>
          <p:nvPr/>
        </p:nvSpPr>
        <p:spPr>
          <a:xfrm>
            <a:off x="270000" y="180000"/>
            <a:ext cx="9540000" cy="486000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PlaceHolder 1"/>
          <p:cNvSpPr>
            <a:spLocks noGrp="1"/>
          </p:cNvSpPr>
          <p:nvPr>
            <p:ph type="body"/>
          </p:nvPr>
        </p:nvSpPr>
        <p:spPr>
          <a:xfrm>
            <a:off x="540000" y="1350000"/>
            <a:ext cx="900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57"/>
              </a:spcAft>
              <a:buClr>
                <a:srgbClr val="91d93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Click to edit the outline text format</a:t>
            </a:r>
            <a:endParaRPr b="0" lang="en-US" sz="2000" spc="-1" strike="noStrike">
              <a:latin typeface="Arial"/>
            </a:endParaRPr>
          </a:p>
          <a:p>
            <a:pPr lvl="1" marL="864000" indent="-324000">
              <a:spcAft>
                <a:spcPts val="845"/>
              </a:spcAft>
              <a:buClr>
                <a:srgbClr val="91d93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Second Outline Level</a:t>
            </a:r>
            <a:endParaRPr b="0" lang="en-US" sz="2000" spc="-1" strike="noStrike">
              <a:latin typeface="Arial"/>
            </a:endParaRPr>
          </a:p>
          <a:p>
            <a:pPr lvl="2" marL="1296000" indent="-288000">
              <a:spcAft>
                <a:spcPts val="632"/>
              </a:spcAft>
              <a:buClr>
                <a:srgbClr val="91d93f"/>
              </a:buClr>
              <a:buSzPct val="45000"/>
              <a:buFont typeface="Wingdings 2" charset="2"/>
              <a:buChar char=""/>
            </a:pPr>
            <a:r>
              <a:rPr b="0" lang="en-US" sz="2000" spc="-1" strike="noStrike">
                <a:latin typeface="Arial"/>
              </a:rPr>
              <a:t>Third Outline Level</a:t>
            </a:r>
            <a:endParaRPr b="0" lang="en-US" sz="2000" spc="-1" strike="noStrike">
              <a:latin typeface="Arial"/>
            </a:endParaRPr>
          </a:p>
          <a:p>
            <a:pPr lvl="3" marL="1728000" indent="-216000">
              <a:spcAft>
                <a:spcPts val="420"/>
              </a:spcAft>
              <a:buClr>
                <a:srgbClr val="91d93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Aft>
                <a:spcPts val="207"/>
              </a:spcAft>
              <a:buClr>
                <a:srgbClr val="91d93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Aft>
                <a:spcPts val="207"/>
              </a:spcAft>
              <a:buClr>
                <a:srgbClr val="91d93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Aft>
                <a:spcPts val="207"/>
              </a:spcAft>
              <a:buClr>
                <a:srgbClr val="91d93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" name=""/>
          <p:cNvSpPr/>
          <p:nvPr/>
        </p:nvSpPr>
        <p:spPr>
          <a:xfrm>
            <a:off x="7920000" y="90000"/>
            <a:ext cx="900000" cy="1170000"/>
          </a:xfrm>
          <a:prstGeom prst="rect">
            <a:avLst/>
          </a:prstGeom>
          <a:solidFill>
            <a:srgbClr val="7d8ae7"/>
          </a:solidFill>
          <a:ln w="10800">
            <a:solidFill>
              <a:srgbClr val="3f52d9"/>
            </a:solidFill>
            <a:round/>
          </a:ln>
          <a:effectLst>
            <a:outerShdw dist="30547" dir="2700000" blurRad="0" rotWithShape="0">
              <a:srgbClr val="c1c7f4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" name=""/>
          <p:cNvSpPr/>
          <p:nvPr/>
        </p:nvSpPr>
        <p:spPr>
          <a:xfrm>
            <a:off x="90000" y="450000"/>
            <a:ext cx="9090000" cy="630000"/>
          </a:xfrm>
          <a:prstGeom prst="rect">
            <a:avLst/>
          </a:prstGeom>
          <a:solidFill>
            <a:srgbClr val="b5e77d"/>
          </a:solidFill>
          <a:ln w="10800">
            <a:solidFill>
              <a:srgbClr val="91d93f"/>
            </a:solidFill>
            <a:round/>
          </a:ln>
          <a:effectLst>
            <a:outerShdw dist="30547" dir="2700000" blurRad="0" rotWithShape="0">
              <a:srgbClr val="dcf1c1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" name="PlaceHolder 2"/>
          <p:cNvSpPr>
            <a:spLocks noGrp="1"/>
          </p:cNvSpPr>
          <p:nvPr>
            <p:ph type="title"/>
          </p:nvPr>
        </p:nvSpPr>
        <p:spPr>
          <a:xfrm>
            <a:off x="540000" y="450000"/>
            <a:ext cx="8640000" cy="63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2700" spc="-1" strike="noStrike">
                <a:latin typeface="Arial"/>
              </a:rPr>
              <a:t>Click to edit the title text format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6" name="PlaceHolder 3"/>
          <p:cNvSpPr>
            <a:spLocks noGrp="1"/>
          </p:cNvSpPr>
          <p:nvPr>
            <p:ph type="dt" idx="1"/>
          </p:nvPr>
        </p:nvSpPr>
        <p:spPr>
          <a:xfrm>
            <a:off x="504000" y="5164920"/>
            <a:ext cx="234828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US" sz="1400" spc="-1" strike="noStrike">
                <a:solidFill>
                  <a:srgbClr val="eeeeee"/>
                </a:solidFill>
                <a:latin typeface="Arial"/>
              </a:defRPr>
            </a:lvl1pPr>
          </a:lstStyle>
          <a:p>
            <a:r>
              <a:rPr b="0" lang="en-US" sz="1400" spc="-1" strike="noStrike">
                <a:solidFill>
                  <a:srgbClr val="eeeeee"/>
                </a:solidFill>
                <a:latin typeface="Arial"/>
              </a:rPr>
              <a:t>&lt;date/time&gt;</a:t>
            </a:r>
            <a:endParaRPr b="0" lang="en-US" sz="1400" spc="-1" strike="noStrike">
              <a:solidFill>
                <a:srgbClr val="eeeeee"/>
              </a:solidFill>
              <a:latin typeface="Arial"/>
            </a:endParaRPr>
          </a:p>
        </p:txBody>
      </p:sp>
      <p:sp>
        <p:nvSpPr>
          <p:cNvPr id="7" name="PlaceHolder 4"/>
          <p:cNvSpPr>
            <a:spLocks noGrp="1"/>
          </p:cNvSpPr>
          <p:nvPr>
            <p:ph type="ftr" idx="2"/>
          </p:nvPr>
        </p:nvSpPr>
        <p:spPr>
          <a:xfrm>
            <a:off x="3447360" y="5164920"/>
            <a:ext cx="319500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buNone/>
              <a:defRPr b="0" lang="en-US" sz="1400" spc="-1" strike="noStrike">
                <a:solidFill>
                  <a:srgbClr val="eeeeee"/>
                </a:solidFill>
                <a:latin typeface="Arial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solidFill>
                  <a:srgbClr val="eeeeee"/>
                </a:solidFill>
                <a:latin typeface="Arial"/>
              </a:rPr>
              <a:t>&lt;footer&gt;</a:t>
            </a:r>
            <a:endParaRPr b="0" lang="en-US" sz="1400" spc="-1" strike="noStrike">
              <a:solidFill>
                <a:srgbClr val="eeeeee"/>
              </a:solidFill>
              <a:latin typeface="Arial"/>
            </a:endParaRPr>
          </a:p>
        </p:txBody>
      </p:sp>
      <p:sp>
        <p:nvSpPr>
          <p:cNvPr id="8" name="PlaceHolder 5"/>
          <p:cNvSpPr>
            <a:spLocks noGrp="1"/>
          </p:cNvSpPr>
          <p:nvPr>
            <p:ph type="sldNum" idx="3"/>
          </p:nvPr>
        </p:nvSpPr>
        <p:spPr>
          <a:xfrm>
            <a:off x="7227000" y="5164920"/>
            <a:ext cx="234828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solidFill>
                  <a:srgbClr val="eeeeee"/>
                </a:solidFill>
                <a:latin typeface="Arial"/>
              </a:defRPr>
            </a:lvl1pPr>
          </a:lstStyle>
          <a:p>
            <a:pPr algn="r">
              <a:buNone/>
            </a:pPr>
            <a:fld id="{846533DA-4514-441B-BBA3-D2D477BEAB29}" type="slidenum">
              <a:rPr b="0" lang="en-US" sz="1400" spc="-1" strike="noStrike">
                <a:solidFill>
                  <a:srgbClr val="eeeeee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eeeeee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40000" y="450000"/>
            <a:ext cx="8640000" cy="63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27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540000" y="1350000"/>
            <a:ext cx="900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r>
              <a:t>my shiny analysis</a:t>
            </a:r>
          </a:p>
        </p:txBody>
      </p:sp>
      <p:graphicFrame>
        <p:nvGraphicFramePr>
          <p:cNvPr id="3" name="Chart 2"/>
          <p:cNvGraphicFramePr>
            <a:graphicFrameLocks noGrp="1"/>
          </p:cNvGraphicFramePr>
          <p:nvPr/>
        </p:nvGraphicFramePr>
        <p:xfrm>
          <a:off x="228600" y="1371600"/>
          <a:ext cx="4811712" cy="338455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040312" y="1371600"/>
          <a:ext cx="4811712" cy="1692275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603904"/>
                <a:gridCol w="1603904"/>
                <a:gridCol w="1603904"/>
              </a:tblGrid>
              <a:tr h="423068">
                <a:tc>
                  <a:txBody>
                    <a:bodyPr/>
                    <a:lstStyle/>
                    <a:p>
                      <a: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</a:t>
                      </a:r>
                    </a:p>
                  </a:txBody>
                  <a:tcPr/>
                </a:tc>
              </a:tr>
              <a:tr h="423068">
                <a:tc>
                  <a:txBody>
                    <a:bodyPr/>
                    <a:lstStyle/>
                    <a:p>
                      <a:r>
                        <a:rPr sz="14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/>
                        <a:t>7</a:t>
                      </a:r>
                    </a:p>
                  </a:txBody>
                  <a:tcPr/>
                </a:tc>
              </a:tr>
              <a:tr h="423068">
                <a:tc>
                  <a:txBody>
                    <a:bodyPr/>
                    <a:lstStyle/>
                    <a:p>
                      <a:r>
                        <a:rPr sz="14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/>
                        <a:t>8</a:t>
                      </a:r>
                    </a:p>
                  </a:txBody>
                  <a:tcPr/>
                </a:tc>
              </a:tr>
              <a:tr h="423071">
                <a:tc>
                  <a:txBody>
                    <a:bodyPr/>
                    <a:lstStyle/>
                    <a:p>
                      <a:r>
                        <a:rPr sz="14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/>
                        <a:t>9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5040312" y="3063875"/>
            <a:ext cx="4811712" cy="169227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sz="1600" b="0">
                <a:solidFill>
                  <a:srgbClr val="000000"/>
                </a:solidFill>
              </a:rPr>
              <a:t>some explanatory text here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Inspiration</Template>
  <TotalTime>0</TotalTime>
  <Application>LibreOffice/7.3.3.2$Linux_X86_64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2022-06-15T21:43:52Z</dcterms:created>
  <dc:creator/>
  <dc:description/>
  <dc:language>en-US</dc:language>
  <cp:lastModifiedBy/>
  <cp:revision>1</cp:revision>
  <dc:subject/>
  <dc:title>Inspiration</dc:title>
</cp:coreProperties>
</file>