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C7A71-F664-4B72-8A6B-D2BFA665A3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ACBF05-6F15-459B-AAA5-BF16C7846F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9B564E-A59C-48C2-8199-04FD1FEE11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F6E39-4673-4672-A8EF-FBF219A233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9995D-4145-4A17-83DB-72F61DA2ED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CA66B-9360-452D-8A8E-539DB3AE59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3271BA-A28F-44BF-AD6E-2E4C61F33E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955F56-AF05-42DE-B701-E008EAC6AB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AE70F6-4CC3-4468-B0C2-58D72F126B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6090B9-9A9D-4103-A2D5-D8208084CA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4C9F0C-A029-4E3A-8FEC-4874984BF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F57853-6636-4AA2-B2D8-D83FDAE034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Click to edit the outline text format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Second Outline Level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700" spc="-1" strike="noStrike">
                <a:latin typeface="Arial"/>
              </a:rPr>
              <a:t>Click to edit the title text format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846533DA-4514-441B-BBA3-D2D477BEAB29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0</TotalTime>
  <Application>LibreOffice/7.3.3.2$Linux_X86_64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2022-06-15T21:43:52Z</dcterms:created>
  <dc:creator/>
  <dc:description/>
  <dc:language>en-US</dc:language>
  <cp:lastModifiedBy/>
  <cp:revision>1</cp:revision>
  <dc:subject/>
  <dc:title>Inspiration</dc:title>
</cp:coreProperties>
</file>