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80" r:id="rId3"/>
    <p:sldId id="269" r:id="rId4"/>
    <p:sldId id="270" r:id="rId5"/>
    <p:sldId id="271" r:id="rId6"/>
    <p:sldId id="262" r:id="rId7"/>
    <p:sldId id="263" r:id="rId8"/>
    <p:sldId id="264" r:id="rId9"/>
    <p:sldId id="272" r:id="rId10"/>
    <p:sldId id="273" r:id="rId11"/>
    <p:sldId id="265" r:id="rId12"/>
    <p:sldId id="278"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091" autoAdjust="0"/>
  </p:normalViewPr>
  <p:slideViewPr>
    <p:cSldViewPr>
      <p:cViewPr varScale="1">
        <p:scale>
          <a:sx n="111" d="100"/>
          <a:sy n="111" d="100"/>
        </p:scale>
        <p:origin x="161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D0FB11-078C-410F-840A-69336D8E4A57}"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FA9EFFA2-3C6D-43C1-8A9D-B035C0B7BDF2}">
      <dgm:prSet phldrT="[Text]"/>
      <dgm:spPr/>
      <dgm:t>
        <a:bodyPr/>
        <a:lstStyle/>
        <a:p>
          <a:r>
            <a:rPr lang="en-US" dirty="0"/>
            <a:t>Position/Title</a:t>
          </a:r>
        </a:p>
      </dgm:t>
    </dgm:pt>
    <dgm:pt modelId="{EEF34255-11E2-4BBD-84A2-B4722FE92867}" type="parTrans" cxnId="{E689176A-0265-4DF7-8FCD-1A02CBB637B3}">
      <dgm:prSet/>
      <dgm:spPr/>
      <dgm:t>
        <a:bodyPr/>
        <a:lstStyle/>
        <a:p>
          <a:endParaRPr lang="en-US"/>
        </a:p>
      </dgm:t>
    </dgm:pt>
    <dgm:pt modelId="{297F3E8B-9640-4301-911D-FF662400EF6E}" type="sibTrans" cxnId="{E689176A-0265-4DF7-8FCD-1A02CBB637B3}">
      <dgm:prSet/>
      <dgm:spPr/>
      <dgm:t>
        <a:bodyPr/>
        <a:lstStyle/>
        <a:p>
          <a:endParaRPr lang="en-US"/>
        </a:p>
      </dgm:t>
    </dgm:pt>
    <dgm:pt modelId="{2A93FF62-6978-42E6-A628-298D9B322654}">
      <dgm:prSet phldrT="[Text]"/>
      <dgm:spPr>
        <a:solidFill>
          <a:schemeClr val="bg2">
            <a:lumMod val="90000"/>
          </a:schemeClr>
        </a:solidFill>
      </dgm:spPr>
      <dgm:t>
        <a:bodyPr vert="horz" lIns="0" tIns="0" rIns="0" bIns="0"/>
        <a:lstStyle/>
        <a:p>
          <a:endParaRPr lang="en-US" dirty="0"/>
        </a:p>
      </dgm:t>
    </dgm:pt>
    <dgm:pt modelId="{A47257B9-26A2-4A6F-9A5A-E485987EE4A5}" type="parTrans" cxnId="{99B2527D-4145-47DA-A071-7DE1B8FB7ADF}">
      <dgm:prSet/>
      <dgm:spPr/>
      <dgm:t>
        <a:bodyPr/>
        <a:lstStyle/>
        <a:p>
          <a:endParaRPr lang="en-US"/>
        </a:p>
      </dgm:t>
    </dgm:pt>
    <dgm:pt modelId="{D3CB9398-661A-4348-ACA1-66FEC1DAF555}" type="sibTrans" cxnId="{99B2527D-4145-47DA-A071-7DE1B8FB7ADF}">
      <dgm:prSet/>
      <dgm:spPr/>
      <dgm:t>
        <a:bodyPr/>
        <a:lstStyle/>
        <a:p>
          <a:endParaRPr lang="en-US"/>
        </a:p>
      </dgm:t>
    </dgm:pt>
    <dgm:pt modelId="{5E3009C8-41A6-4370-B819-EA51C2306E04}">
      <dgm:prSet phldrT="[Text]"/>
      <dgm:spPr>
        <a:solidFill>
          <a:schemeClr val="bg2">
            <a:lumMod val="90000"/>
          </a:schemeClr>
        </a:solidFill>
      </dgm:spPr>
      <dgm:t>
        <a:bodyPr/>
        <a:lstStyle/>
        <a:p>
          <a:endParaRPr lang="en-US" dirty="0"/>
        </a:p>
      </dgm:t>
    </dgm:pt>
    <dgm:pt modelId="{C0EB4B0D-7A67-4629-8826-DB85E04D7740}" type="parTrans" cxnId="{8417C36E-278E-4D1A-91EB-E73D42AE8D32}">
      <dgm:prSet/>
      <dgm:spPr/>
      <dgm:t>
        <a:bodyPr/>
        <a:lstStyle/>
        <a:p>
          <a:endParaRPr lang="en-US"/>
        </a:p>
      </dgm:t>
    </dgm:pt>
    <dgm:pt modelId="{B97BD950-8725-4A72-B999-4F153E5A0017}" type="sibTrans" cxnId="{8417C36E-278E-4D1A-91EB-E73D42AE8D32}">
      <dgm:prSet/>
      <dgm:spPr/>
      <dgm:t>
        <a:bodyPr/>
        <a:lstStyle/>
        <a:p>
          <a:endParaRPr lang="en-US"/>
        </a:p>
      </dgm:t>
    </dgm:pt>
    <dgm:pt modelId="{08D0F9BA-FAAE-41BA-AAB9-A2993A0B1B05}">
      <dgm:prSet phldrT="[Text]"/>
      <dgm:spPr>
        <a:solidFill>
          <a:schemeClr val="bg2">
            <a:lumMod val="90000"/>
          </a:schemeClr>
        </a:solidFill>
      </dgm:spPr>
      <dgm:t>
        <a:bodyPr/>
        <a:lstStyle/>
        <a:p>
          <a:r>
            <a:rPr lang="en-US" dirty="0"/>
            <a:t> </a:t>
          </a:r>
        </a:p>
      </dgm:t>
    </dgm:pt>
    <dgm:pt modelId="{85F5182C-B928-47CA-B535-BC28B70C7E76}" type="parTrans" cxnId="{472FCFE5-5145-4F3F-93E2-ED4C3E5C3D30}">
      <dgm:prSet/>
      <dgm:spPr/>
      <dgm:t>
        <a:bodyPr/>
        <a:lstStyle/>
        <a:p>
          <a:endParaRPr lang="en-US"/>
        </a:p>
      </dgm:t>
    </dgm:pt>
    <dgm:pt modelId="{DF09D843-2BCB-439B-9794-9CA78C7F50E2}" type="sibTrans" cxnId="{472FCFE5-5145-4F3F-93E2-ED4C3E5C3D30}">
      <dgm:prSet/>
      <dgm:spPr/>
      <dgm:t>
        <a:bodyPr/>
        <a:lstStyle/>
        <a:p>
          <a:endParaRPr lang="en-US"/>
        </a:p>
      </dgm:t>
    </dgm:pt>
    <dgm:pt modelId="{B2D656F5-5724-46A9-9452-B04D18029C9A}">
      <dgm:prSet phldrT="[Text]"/>
      <dgm:spPr/>
      <dgm:t>
        <a:bodyPr/>
        <a:lstStyle/>
        <a:p>
          <a:r>
            <a:rPr lang="en-US" dirty="0"/>
            <a:t>Position/Title</a:t>
          </a:r>
        </a:p>
      </dgm:t>
    </dgm:pt>
    <dgm:pt modelId="{687F3A8A-8911-49B3-8994-DB17130EFADC}" type="sibTrans" cxnId="{A6081AAE-9EA4-4436-8CF4-6808FF8030EB}">
      <dgm:prSet/>
      <dgm:spPr/>
      <dgm:t>
        <a:bodyPr/>
        <a:lstStyle/>
        <a:p>
          <a:endParaRPr lang="en-US"/>
        </a:p>
      </dgm:t>
    </dgm:pt>
    <dgm:pt modelId="{01860C58-63C9-4B05-AE8F-B359A2311122}" type="parTrans" cxnId="{A6081AAE-9EA4-4436-8CF4-6808FF8030EB}">
      <dgm:prSet/>
      <dgm:spPr/>
      <dgm:t>
        <a:bodyPr/>
        <a:lstStyle/>
        <a:p>
          <a:endParaRPr lang="en-US"/>
        </a:p>
      </dgm:t>
    </dgm:pt>
    <dgm:pt modelId="{C7145CDF-901A-4E4B-9FB0-F5ED65B866DC}">
      <dgm:prSet phldrT="[Text]"/>
      <dgm:spPr/>
      <dgm:t>
        <a:bodyPr/>
        <a:lstStyle/>
        <a:p>
          <a:r>
            <a:rPr lang="en-US" dirty="0"/>
            <a:t>Position/Title</a:t>
          </a:r>
        </a:p>
      </dgm:t>
    </dgm:pt>
    <dgm:pt modelId="{0B1CBEE2-DCC1-4DB2-8A36-595F5737692E}" type="sibTrans" cxnId="{49138E2B-D2AD-4C2C-B3DD-B4FA63939CD4}">
      <dgm:prSet/>
      <dgm:spPr/>
      <dgm:t>
        <a:bodyPr/>
        <a:lstStyle/>
        <a:p>
          <a:endParaRPr lang="en-US"/>
        </a:p>
      </dgm:t>
    </dgm:pt>
    <dgm:pt modelId="{8AC0FF24-E467-49C1-81D6-6304DE3E2D19}" type="parTrans" cxnId="{49138E2B-D2AD-4C2C-B3DD-B4FA63939CD4}">
      <dgm:prSet/>
      <dgm:spPr/>
      <dgm:t>
        <a:bodyPr/>
        <a:lstStyle/>
        <a:p>
          <a:endParaRPr lang="en-US"/>
        </a:p>
      </dgm:t>
    </dgm:pt>
    <dgm:pt modelId="{E151AA08-2EA2-4E1D-B6E6-F95B4C198751}">
      <dgm:prSet phldrT="[Text]"/>
      <dgm:spPr/>
      <dgm:t>
        <a:bodyPr/>
        <a:lstStyle/>
        <a:p>
          <a:r>
            <a:rPr lang="en-US" dirty="0"/>
            <a:t>Position/Title</a:t>
          </a:r>
        </a:p>
      </dgm:t>
    </dgm:pt>
    <dgm:pt modelId="{9DBAB0A1-96DD-477C-B998-B9426753622D}" type="sibTrans" cxnId="{ED492060-AC69-4F39-81D8-5F5D106D71A4}">
      <dgm:prSet/>
      <dgm:spPr/>
      <dgm:t>
        <a:bodyPr/>
        <a:lstStyle/>
        <a:p>
          <a:endParaRPr lang="en-US"/>
        </a:p>
      </dgm:t>
    </dgm:pt>
    <dgm:pt modelId="{5FCFDF74-C016-4D4D-B120-CE2720EE7088}" type="parTrans" cxnId="{ED492060-AC69-4F39-81D8-5F5D106D71A4}">
      <dgm:prSet/>
      <dgm:spPr/>
      <dgm:t>
        <a:bodyPr/>
        <a:lstStyle/>
        <a:p>
          <a:endParaRPr lang="en-US"/>
        </a:p>
      </dgm:t>
    </dgm:pt>
    <dgm:pt modelId="{E17F42E4-0DAD-4DBE-AE5C-4651E6D96E78}" type="pres">
      <dgm:prSet presAssocID="{C2D0FB11-078C-410F-840A-69336D8E4A57}" presName="mainComposite" presStyleCnt="0">
        <dgm:presLayoutVars>
          <dgm:chPref val="1"/>
          <dgm:dir/>
          <dgm:animOne val="branch"/>
          <dgm:animLvl val="lvl"/>
          <dgm:resizeHandles val="exact"/>
        </dgm:presLayoutVars>
      </dgm:prSet>
      <dgm:spPr/>
    </dgm:pt>
    <dgm:pt modelId="{8D41E5CB-1BC0-4857-B5E4-1FBFE25CDE75}" type="pres">
      <dgm:prSet presAssocID="{C2D0FB11-078C-410F-840A-69336D8E4A57}" presName="hierFlow" presStyleCnt="0"/>
      <dgm:spPr/>
    </dgm:pt>
    <dgm:pt modelId="{CCBCA691-F5E0-4609-A625-C9470F17A113}" type="pres">
      <dgm:prSet presAssocID="{C2D0FB11-078C-410F-840A-69336D8E4A57}" presName="firstBuf" presStyleCnt="0"/>
      <dgm:spPr/>
    </dgm:pt>
    <dgm:pt modelId="{695E7E92-384D-4C0C-8ABC-7549C81E0633}" type="pres">
      <dgm:prSet presAssocID="{C2D0FB11-078C-410F-840A-69336D8E4A57}" presName="hierChild1" presStyleCnt="0">
        <dgm:presLayoutVars>
          <dgm:chPref val="1"/>
          <dgm:animOne val="branch"/>
          <dgm:animLvl val="lvl"/>
        </dgm:presLayoutVars>
      </dgm:prSet>
      <dgm:spPr/>
    </dgm:pt>
    <dgm:pt modelId="{0554DBC1-C112-46DD-A6FF-017B5E5BD2B3}" type="pres">
      <dgm:prSet presAssocID="{FA9EFFA2-3C6D-43C1-8A9D-B035C0B7BDF2}" presName="Name14" presStyleCnt="0"/>
      <dgm:spPr/>
    </dgm:pt>
    <dgm:pt modelId="{CE7B43BF-A0D6-434B-848D-4F1765B2E6D9}" type="pres">
      <dgm:prSet presAssocID="{FA9EFFA2-3C6D-43C1-8A9D-B035C0B7BDF2}" presName="level1Shape" presStyleLbl="node0" presStyleIdx="0" presStyleCnt="1" custLinFactNeighborX="8689" custLinFactNeighborY="-3561">
        <dgm:presLayoutVars>
          <dgm:chPref val="3"/>
        </dgm:presLayoutVars>
      </dgm:prSet>
      <dgm:spPr/>
    </dgm:pt>
    <dgm:pt modelId="{A1D59EC2-57C8-4E1F-BFC4-069F22CD73EA}" type="pres">
      <dgm:prSet presAssocID="{FA9EFFA2-3C6D-43C1-8A9D-B035C0B7BDF2}" presName="hierChild2" presStyleCnt="0"/>
      <dgm:spPr/>
    </dgm:pt>
    <dgm:pt modelId="{6B0FDD24-2A17-4D07-A7EB-33A9124B73DD}" type="pres">
      <dgm:prSet presAssocID="{5FCFDF74-C016-4D4D-B120-CE2720EE7088}" presName="Name19" presStyleLbl="parChTrans1D2" presStyleIdx="0" presStyleCnt="1"/>
      <dgm:spPr/>
    </dgm:pt>
    <dgm:pt modelId="{5D70F223-BE80-406C-A01B-368561EEBCFA}" type="pres">
      <dgm:prSet presAssocID="{E151AA08-2EA2-4E1D-B6E6-F95B4C198751}" presName="Name21" presStyleCnt="0"/>
      <dgm:spPr/>
    </dgm:pt>
    <dgm:pt modelId="{5100E7A2-EE34-4FAD-8EB8-E3D026F88621}" type="pres">
      <dgm:prSet presAssocID="{E151AA08-2EA2-4E1D-B6E6-F95B4C198751}" presName="level2Shape" presStyleLbl="node2" presStyleIdx="0" presStyleCnt="1" custLinFactNeighborX="48821" custLinFactNeighborY="-161"/>
      <dgm:spPr/>
    </dgm:pt>
    <dgm:pt modelId="{985C0806-9BD4-4CA3-823F-CAE7795830EC}" type="pres">
      <dgm:prSet presAssocID="{E151AA08-2EA2-4E1D-B6E6-F95B4C198751}" presName="hierChild3" presStyleCnt="0"/>
      <dgm:spPr/>
    </dgm:pt>
    <dgm:pt modelId="{C4D069F1-82C7-4249-A664-36EEDB7EE46F}" type="pres">
      <dgm:prSet presAssocID="{8AC0FF24-E467-49C1-81D6-6304DE3E2D19}" presName="Name19" presStyleLbl="parChTrans1D3" presStyleIdx="0" presStyleCnt="2"/>
      <dgm:spPr/>
    </dgm:pt>
    <dgm:pt modelId="{1BD6C79D-9918-4573-B48A-294890C560BE}" type="pres">
      <dgm:prSet presAssocID="{C7145CDF-901A-4E4B-9FB0-F5ED65B866DC}" presName="Name21" presStyleCnt="0"/>
      <dgm:spPr/>
    </dgm:pt>
    <dgm:pt modelId="{1389532D-A121-455C-96AC-EA85F0C244AD}" type="pres">
      <dgm:prSet presAssocID="{C7145CDF-901A-4E4B-9FB0-F5ED65B866DC}" presName="level2Shape" presStyleLbl="node3" presStyleIdx="0" presStyleCnt="2" custLinFactNeighborX="69441" custLinFactNeighborY="826"/>
      <dgm:spPr/>
    </dgm:pt>
    <dgm:pt modelId="{BB5AF4A0-8A0A-4340-8628-D19385D529B3}" type="pres">
      <dgm:prSet presAssocID="{C7145CDF-901A-4E4B-9FB0-F5ED65B866DC}" presName="hierChild3" presStyleCnt="0"/>
      <dgm:spPr/>
    </dgm:pt>
    <dgm:pt modelId="{511122F5-14C6-442E-A29F-AA10E184D5B1}" type="pres">
      <dgm:prSet presAssocID="{01860C58-63C9-4B05-AE8F-B359A2311122}" presName="Name19" presStyleLbl="parChTrans1D3" presStyleIdx="1" presStyleCnt="2"/>
      <dgm:spPr/>
    </dgm:pt>
    <dgm:pt modelId="{DAD29D13-8313-4D4D-A777-43A88599CFB3}" type="pres">
      <dgm:prSet presAssocID="{B2D656F5-5724-46A9-9452-B04D18029C9A}" presName="Name21" presStyleCnt="0"/>
      <dgm:spPr/>
    </dgm:pt>
    <dgm:pt modelId="{08FB98CB-3466-480A-B3D3-DFD6528309DD}" type="pres">
      <dgm:prSet presAssocID="{B2D656F5-5724-46A9-9452-B04D18029C9A}" presName="level2Shape" presStyleLbl="node3" presStyleIdx="1" presStyleCnt="2" custLinFactNeighborX="47566" custLinFactNeighborY="-1916"/>
      <dgm:spPr/>
    </dgm:pt>
    <dgm:pt modelId="{3C0B3D06-B03F-42AA-A214-3B4CDC7689EE}" type="pres">
      <dgm:prSet presAssocID="{B2D656F5-5724-46A9-9452-B04D18029C9A}" presName="hierChild3" presStyleCnt="0"/>
      <dgm:spPr/>
    </dgm:pt>
    <dgm:pt modelId="{AE330D6E-D5B5-44AA-A7E3-4C2E9517811A}" type="pres">
      <dgm:prSet presAssocID="{C2D0FB11-078C-410F-840A-69336D8E4A57}" presName="bgShapesFlow" presStyleCnt="0"/>
      <dgm:spPr/>
    </dgm:pt>
    <dgm:pt modelId="{F733EF72-723B-44AC-B0AB-0D21A6B14268}" type="pres">
      <dgm:prSet presAssocID="{2A93FF62-6978-42E6-A628-298D9B322654}" presName="rectComp" presStyleCnt="0"/>
      <dgm:spPr/>
    </dgm:pt>
    <dgm:pt modelId="{CA74EEE4-1306-44D4-A80E-57BB15F968A4}" type="pres">
      <dgm:prSet presAssocID="{2A93FF62-6978-42E6-A628-298D9B322654}" presName="bgRect" presStyleLbl="bgShp" presStyleIdx="0" presStyleCnt="3" custAng="0" custScaleY="94604"/>
      <dgm:spPr/>
    </dgm:pt>
    <dgm:pt modelId="{8C56088B-EEF5-4E4E-AD83-34BA57A61EEC}" type="pres">
      <dgm:prSet presAssocID="{2A93FF62-6978-42E6-A628-298D9B322654}" presName="bgRectTx" presStyleLbl="bgShp" presStyleIdx="0" presStyleCnt="3">
        <dgm:presLayoutVars>
          <dgm:bulletEnabled val="1"/>
        </dgm:presLayoutVars>
      </dgm:prSet>
      <dgm:spPr/>
    </dgm:pt>
    <dgm:pt modelId="{1CAC67C5-71E1-445E-9EC5-184F84C707B9}" type="pres">
      <dgm:prSet presAssocID="{2A93FF62-6978-42E6-A628-298D9B322654}" presName="spComp" presStyleCnt="0"/>
      <dgm:spPr/>
    </dgm:pt>
    <dgm:pt modelId="{B918717E-5867-4148-B486-37AFE7CF0601}" type="pres">
      <dgm:prSet presAssocID="{2A93FF62-6978-42E6-A628-298D9B322654}" presName="vSp" presStyleCnt="0"/>
      <dgm:spPr/>
    </dgm:pt>
    <dgm:pt modelId="{27148F4C-494C-413E-B016-833FE19AA788}" type="pres">
      <dgm:prSet presAssocID="{5E3009C8-41A6-4370-B819-EA51C2306E04}" presName="rectComp" presStyleCnt="0"/>
      <dgm:spPr/>
    </dgm:pt>
    <dgm:pt modelId="{86DCE222-28E4-4A25-BFF5-8BBE854CB1D9}" type="pres">
      <dgm:prSet presAssocID="{5E3009C8-41A6-4370-B819-EA51C2306E04}" presName="bgRect" presStyleLbl="bgShp" presStyleIdx="1" presStyleCnt="3"/>
      <dgm:spPr/>
    </dgm:pt>
    <dgm:pt modelId="{219F7B36-5685-42E5-9A4E-F88130ED45A4}" type="pres">
      <dgm:prSet presAssocID="{5E3009C8-41A6-4370-B819-EA51C2306E04}" presName="bgRectTx" presStyleLbl="bgShp" presStyleIdx="1" presStyleCnt="3">
        <dgm:presLayoutVars>
          <dgm:bulletEnabled val="1"/>
        </dgm:presLayoutVars>
      </dgm:prSet>
      <dgm:spPr/>
    </dgm:pt>
    <dgm:pt modelId="{4837D600-6FCA-4393-9A30-06A3A0E06482}" type="pres">
      <dgm:prSet presAssocID="{5E3009C8-41A6-4370-B819-EA51C2306E04}" presName="spComp" presStyleCnt="0"/>
      <dgm:spPr/>
    </dgm:pt>
    <dgm:pt modelId="{04233ADF-7C20-4319-8E8D-C3F0A4210DC9}" type="pres">
      <dgm:prSet presAssocID="{5E3009C8-41A6-4370-B819-EA51C2306E04}" presName="vSp" presStyleCnt="0"/>
      <dgm:spPr/>
    </dgm:pt>
    <dgm:pt modelId="{5FB2582B-1F8A-4131-8902-08DB4ACD682E}" type="pres">
      <dgm:prSet presAssocID="{08D0F9BA-FAAE-41BA-AAB9-A2993A0B1B05}" presName="rectComp" presStyleCnt="0"/>
      <dgm:spPr/>
    </dgm:pt>
    <dgm:pt modelId="{B0BF96CB-F3DE-4783-B3FE-7BF4EE26FB0A}" type="pres">
      <dgm:prSet presAssocID="{08D0F9BA-FAAE-41BA-AAB9-A2993A0B1B05}" presName="bgRect" presStyleLbl="bgShp" presStyleIdx="2" presStyleCnt="3"/>
      <dgm:spPr/>
    </dgm:pt>
    <dgm:pt modelId="{78050B48-BFD1-47F3-BF30-5D043B089727}" type="pres">
      <dgm:prSet presAssocID="{08D0F9BA-FAAE-41BA-AAB9-A2993A0B1B05}" presName="bgRectTx" presStyleLbl="bgShp" presStyleIdx="2" presStyleCnt="3">
        <dgm:presLayoutVars>
          <dgm:bulletEnabled val="1"/>
        </dgm:presLayoutVars>
      </dgm:prSet>
      <dgm:spPr/>
    </dgm:pt>
  </dgm:ptLst>
  <dgm:cxnLst>
    <dgm:cxn modelId="{49138E2B-D2AD-4C2C-B3DD-B4FA63939CD4}" srcId="{E151AA08-2EA2-4E1D-B6E6-F95B4C198751}" destId="{C7145CDF-901A-4E4B-9FB0-F5ED65B866DC}" srcOrd="0" destOrd="0" parTransId="{8AC0FF24-E467-49C1-81D6-6304DE3E2D19}" sibTransId="{0B1CBEE2-DCC1-4DB2-8A36-595F5737692E}"/>
    <dgm:cxn modelId="{1CA32C2F-50DD-4704-9A23-6DB069241762}" type="presOf" srcId="{C2D0FB11-078C-410F-840A-69336D8E4A57}" destId="{E17F42E4-0DAD-4DBE-AE5C-4651E6D96E78}" srcOrd="0" destOrd="0" presId="urn:microsoft.com/office/officeart/2005/8/layout/hierarchy6"/>
    <dgm:cxn modelId="{0FCE7533-ED6D-4871-B551-2AF0BBF5BAE1}" type="presOf" srcId="{8AC0FF24-E467-49C1-81D6-6304DE3E2D19}" destId="{C4D069F1-82C7-4249-A664-36EEDB7EE46F}" srcOrd="0" destOrd="0" presId="urn:microsoft.com/office/officeart/2005/8/layout/hierarchy6"/>
    <dgm:cxn modelId="{ED492060-AC69-4F39-81D8-5F5D106D71A4}" srcId="{FA9EFFA2-3C6D-43C1-8A9D-B035C0B7BDF2}" destId="{E151AA08-2EA2-4E1D-B6E6-F95B4C198751}" srcOrd="0" destOrd="0" parTransId="{5FCFDF74-C016-4D4D-B120-CE2720EE7088}" sibTransId="{9DBAB0A1-96DD-477C-B998-B9426753622D}"/>
    <dgm:cxn modelId="{E689176A-0265-4DF7-8FCD-1A02CBB637B3}" srcId="{C2D0FB11-078C-410F-840A-69336D8E4A57}" destId="{FA9EFFA2-3C6D-43C1-8A9D-B035C0B7BDF2}" srcOrd="0" destOrd="0" parTransId="{EEF34255-11E2-4BBD-84A2-B4722FE92867}" sibTransId="{297F3E8B-9640-4301-911D-FF662400EF6E}"/>
    <dgm:cxn modelId="{9F37CC4B-D118-4DD4-ABA7-BBABAC17EA68}" type="presOf" srcId="{08D0F9BA-FAAE-41BA-AAB9-A2993A0B1B05}" destId="{B0BF96CB-F3DE-4783-B3FE-7BF4EE26FB0A}" srcOrd="0" destOrd="0" presId="urn:microsoft.com/office/officeart/2005/8/layout/hierarchy6"/>
    <dgm:cxn modelId="{8417C36E-278E-4D1A-91EB-E73D42AE8D32}" srcId="{C2D0FB11-078C-410F-840A-69336D8E4A57}" destId="{5E3009C8-41A6-4370-B819-EA51C2306E04}" srcOrd="2" destOrd="0" parTransId="{C0EB4B0D-7A67-4629-8826-DB85E04D7740}" sibTransId="{B97BD950-8725-4A72-B999-4F153E5A0017}"/>
    <dgm:cxn modelId="{0D9C2471-E965-4445-B28B-2014989541CA}" type="presOf" srcId="{01860C58-63C9-4B05-AE8F-B359A2311122}" destId="{511122F5-14C6-442E-A29F-AA10E184D5B1}" srcOrd="0" destOrd="0" presId="urn:microsoft.com/office/officeart/2005/8/layout/hierarchy6"/>
    <dgm:cxn modelId="{99B2527D-4145-47DA-A071-7DE1B8FB7ADF}" srcId="{C2D0FB11-078C-410F-840A-69336D8E4A57}" destId="{2A93FF62-6978-42E6-A628-298D9B322654}" srcOrd="1" destOrd="0" parTransId="{A47257B9-26A2-4A6F-9A5A-E485987EE4A5}" sibTransId="{D3CB9398-661A-4348-ACA1-66FEC1DAF555}"/>
    <dgm:cxn modelId="{C776DE7E-2CC1-4455-A492-B43102B948BF}" type="presOf" srcId="{08D0F9BA-FAAE-41BA-AAB9-A2993A0B1B05}" destId="{78050B48-BFD1-47F3-BF30-5D043B089727}" srcOrd="1" destOrd="0" presId="urn:microsoft.com/office/officeart/2005/8/layout/hierarchy6"/>
    <dgm:cxn modelId="{C843DB8E-556C-4059-88C0-CA0A68C4524C}" type="presOf" srcId="{2A93FF62-6978-42E6-A628-298D9B322654}" destId="{CA74EEE4-1306-44D4-A80E-57BB15F968A4}" srcOrd="0" destOrd="0" presId="urn:microsoft.com/office/officeart/2005/8/layout/hierarchy6"/>
    <dgm:cxn modelId="{ED8CF08F-4188-4F64-8ADF-99DE942F2BD7}" type="presOf" srcId="{FA9EFFA2-3C6D-43C1-8A9D-B035C0B7BDF2}" destId="{CE7B43BF-A0D6-434B-848D-4F1765B2E6D9}" srcOrd="0" destOrd="0" presId="urn:microsoft.com/office/officeart/2005/8/layout/hierarchy6"/>
    <dgm:cxn modelId="{72C7F08F-5471-41D8-A923-4E4C6F5E08F9}" type="presOf" srcId="{B2D656F5-5724-46A9-9452-B04D18029C9A}" destId="{08FB98CB-3466-480A-B3D3-DFD6528309DD}" srcOrd="0" destOrd="0" presId="urn:microsoft.com/office/officeart/2005/8/layout/hierarchy6"/>
    <dgm:cxn modelId="{A6081AAE-9EA4-4436-8CF4-6808FF8030EB}" srcId="{E151AA08-2EA2-4E1D-B6E6-F95B4C198751}" destId="{B2D656F5-5724-46A9-9452-B04D18029C9A}" srcOrd="1" destOrd="0" parTransId="{01860C58-63C9-4B05-AE8F-B359A2311122}" sibTransId="{687F3A8A-8911-49B3-8994-DB17130EFADC}"/>
    <dgm:cxn modelId="{D8EBDFAE-AF40-48E3-873F-7060F541F48C}" type="presOf" srcId="{E151AA08-2EA2-4E1D-B6E6-F95B4C198751}" destId="{5100E7A2-EE34-4FAD-8EB8-E3D026F88621}" srcOrd="0" destOrd="0" presId="urn:microsoft.com/office/officeart/2005/8/layout/hierarchy6"/>
    <dgm:cxn modelId="{80349CB6-FE17-47F5-9102-B7E2E9A81796}" type="presOf" srcId="{5E3009C8-41A6-4370-B819-EA51C2306E04}" destId="{86DCE222-28E4-4A25-BFF5-8BBE854CB1D9}" srcOrd="0" destOrd="0" presId="urn:microsoft.com/office/officeart/2005/8/layout/hierarchy6"/>
    <dgm:cxn modelId="{43F0D3C5-AB63-4D16-ABF7-E3347EEF6083}" type="presOf" srcId="{2A93FF62-6978-42E6-A628-298D9B322654}" destId="{8C56088B-EEF5-4E4E-AD83-34BA57A61EEC}" srcOrd="1" destOrd="0" presId="urn:microsoft.com/office/officeart/2005/8/layout/hierarchy6"/>
    <dgm:cxn modelId="{40613AC7-C58F-4523-BCF3-112F9BC50513}" type="presOf" srcId="{5E3009C8-41A6-4370-B819-EA51C2306E04}" destId="{219F7B36-5685-42E5-9A4E-F88130ED45A4}" srcOrd="1" destOrd="0" presId="urn:microsoft.com/office/officeart/2005/8/layout/hierarchy6"/>
    <dgm:cxn modelId="{65F401D1-CB56-4F15-A80C-EE56D19B51D4}" type="presOf" srcId="{5FCFDF74-C016-4D4D-B120-CE2720EE7088}" destId="{6B0FDD24-2A17-4D07-A7EB-33A9124B73DD}" srcOrd="0" destOrd="0" presId="urn:microsoft.com/office/officeart/2005/8/layout/hierarchy6"/>
    <dgm:cxn modelId="{472FCFE5-5145-4F3F-93E2-ED4C3E5C3D30}" srcId="{C2D0FB11-078C-410F-840A-69336D8E4A57}" destId="{08D0F9BA-FAAE-41BA-AAB9-A2993A0B1B05}" srcOrd="3" destOrd="0" parTransId="{85F5182C-B928-47CA-B535-BC28B70C7E76}" sibTransId="{DF09D843-2BCB-439B-9794-9CA78C7F50E2}"/>
    <dgm:cxn modelId="{50822BF3-9249-43BE-B6F1-0F626B3CBB53}" type="presOf" srcId="{C7145CDF-901A-4E4B-9FB0-F5ED65B866DC}" destId="{1389532D-A121-455C-96AC-EA85F0C244AD}" srcOrd="0" destOrd="0" presId="urn:microsoft.com/office/officeart/2005/8/layout/hierarchy6"/>
    <dgm:cxn modelId="{40FFA05B-9023-4020-B420-83948A5C414E}" type="presParOf" srcId="{E17F42E4-0DAD-4DBE-AE5C-4651E6D96E78}" destId="{8D41E5CB-1BC0-4857-B5E4-1FBFE25CDE75}" srcOrd="0" destOrd="0" presId="urn:microsoft.com/office/officeart/2005/8/layout/hierarchy6"/>
    <dgm:cxn modelId="{F6748ECB-C71F-4627-9990-DFD22AFCFD81}" type="presParOf" srcId="{8D41E5CB-1BC0-4857-B5E4-1FBFE25CDE75}" destId="{CCBCA691-F5E0-4609-A625-C9470F17A113}" srcOrd="0" destOrd="0" presId="urn:microsoft.com/office/officeart/2005/8/layout/hierarchy6"/>
    <dgm:cxn modelId="{CB996041-D4A4-4FDB-9A38-E8F840E26BFA}" type="presParOf" srcId="{8D41E5CB-1BC0-4857-B5E4-1FBFE25CDE75}" destId="{695E7E92-384D-4C0C-8ABC-7549C81E0633}" srcOrd="1" destOrd="0" presId="urn:microsoft.com/office/officeart/2005/8/layout/hierarchy6"/>
    <dgm:cxn modelId="{EB0CFA82-8F89-4936-81B1-A60157F887D9}" type="presParOf" srcId="{695E7E92-384D-4C0C-8ABC-7549C81E0633}" destId="{0554DBC1-C112-46DD-A6FF-017B5E5BD2B3}" srcOrd="0" destOrd="0" presId="urn:microsoft.com/office/officeart/2005/8/layout/hierarchy6"/>
    <dgm:cxn modelId="{C073E669-8A9A-4B9C-9D49-C8B6A97BEA8C}" type="presParOf" srcId="{0554DBC1-C112-46DD-A6FF-017B5E5BD2B3}" destId="{CE7B43BF-A0D6-434B-848D-4F1765B2E6D9}" srcOrd="0" destOrd="0" presId="urn:microsoft.com/office/officeart/2005/8/layout/hierarchy6"/>
    <dgm:cxn modelId="{A47AAE8E-3A93-41A1-A659-A3F42C40546C}" type="presParOf" srcId="{0554DBC1-C112-46DD-A6FF-017B5E5BD2B3}" destId="{A1D59EC2-57C8-4E1F-BFC4-069F22CD73EA}" srcOrd="1" destOrd="0" presId="urn:microsoft.com/office/officeart/2005/8/layout/hierarchy6"/>
    <dgm:cxn modelId="{11E671B4-116E-4BDD-AB99-D3B5BCC52200}" type="presParOf" srcId="{A1D59EC2-57C8-4E1F-BFC4-069F22CD73EA}" destId="{6B0FDD24-2A17-4D07-A7EB-33A9124B73DD}" srcOrd="0" destOrd="0" presId="urn:microsoft.com/office/officeart/2005/8/layout/hierarchy6"/>
    <dgm:cxn modelId="{16B8BD29-12F0-42A5-B3C7-9D400F2CE8F8}" type="presParOf" srcId="{A1D59EC2-57C8-4E1F-BFC4-069F22CD73EA}" destId="{5D70F223-BE80-406C-A01B-368561EEBCFA}" srcOrd="1" destOrd="0" presId="urn:microsoft.com/office/officeart/2005/8/layout/hierarchy6"/>
    <dgm:cxn modelId="{67861939-D7E1-4D8F-8584-5AEBFF23E29C}" type="presParOf" srcId="{5D70F223-BE80-406C-A01B-368561EEBCFA}" destId="{5100E7A2-EE34-4FAD-8EB8-E3D026F88621}" srcOrd="0" destOrd="0" presId="urn:microsoft.com/office/officeart/2005/8/layout/hierarchy6"/>
    <dgm:cxn modelId="{E0E7563B-2FCA-4822-96EC-275CBE697045}" type="presParOf" srcId="{5D70F223-BE80-406C-A01B-368561EEBCFA}" destId="{985C0806-9BD4-4CA3-823F-CAE7795830EC}" srcOrd="1" destOrd="0" presId="urn:microsoft.com/office/officeart/2005/8/layout/hierarchy6"/>
    <dgm:cxn modelId="{93049401-2257-4FED-8E57-9B04228FEF02}" type="presParOf" srcId="{985C0806-9BD4-4CA3-823F-CAE7795830EC}" destId="{C4D069F1-82C7-4249-A664-36EEDB7EE46F}" srcOrd="0" destOrd="0" presId="urn:microsoft.com/office/officeart/2005/8/layout/hierarchy6"/>
    <dgm:cxn modelId="{6F70026B-4929-4125-A3B8-34667AA2538B}" type="presParOf" srcId="{985C0806-9BD4-4CA3-823F-CAE7795830EC}" destId="{1BD6C79D-9918-4573-B48A-294890C560BE}" srcOrd="1" destOrd="0" presId="urn:microsoft.com/office/officeart/2005/8/layout/hierarchy6"/>
    <dgm:cxn modelId="{62DE161D-0DC9-4B59-B9BA-7C162B318A5E}" type="presParOf" srcId="{1BD6C79D-9918-4573-B48A-294890C560BE}" destId="{1389532D-A121-455C-96AC-EA85F0C244AD}" srcOrd="0" destOrd="0" presId="urn:microsoft.com/office/officeart/2005/8/layout/hierarchy6"/>
    <dgm:cxn modelId="{8A5CDF72-5497-4DD0-9202-1073161B19EA}" type="presParOf" srcId="{1BD6C79D-9918-4573-B48A-294890C560BE}" destId="{BB5AF4A0-8A0A-4340-8628-D19385D529B3}" srcOrd="1" destOrd="0" presId="urn:microsoft.com/office/officeart/2005/8/layout/hierarchy6"/>
    <dgm:cxn modelId="{C8122196-EC26-4C8B-A3D3-43B13E55913E}" type="presParOf" srcId="{985C0806-9BD4-4CA3-823F-CAE7795830EC}" destId="{511122F5-14C6-442E-A29F-AA10E184D5B1}" srcOrd="2" destOrd="0" presId="urn:microsoft.com/office/officeart/2005/8/layout/hierarchy6"/>
    <dgm:cxn modelId="{E6473E01-51F6-4A35-AC03-88200201F4F5}" type="presParOf" srcId="{985C0806-9BD4-4CA3-823F-CAE7795830EC}" destId="{DAD29D13-8313-4D4D-A777-43A88599CFB3}" srcOrd="3" destOrd="0" presId="urn:microsoft.com/office/officeart/2005/8/layout/hierarchy6"/>
    <dgm:cxn modelId="{4261D00E-E21F-4155-97BB-6C390E632F17}" type="presParOf" srcId="{DAD29D13-8313-4D4D-A777-43A88599CFB3}" destId="{08FB98CB-3466-480A-B3D3-DFD6528309DD}" srcOrd="0" destOrd="0" presId="urn:microsoft.com/office/officeart/2005/8/layout/hierarchy6"/>
    <dgm:cxn modelId="{9E0746EC-5A98-4277-A1FC-D31B70A7FEFA}" type="presParOf" srcId="{DAD29D13-8313-4D4D-A777-43A88599CFB3}" destId="{3C0B3D06-B03F-42AA-A214-3B4CDC7689EE}" srcOrd="1" destOrd="0" presId="urn:microsoft.com/office/officeart/2005/8/layout/hierarchy6"/>
    <dgm:cxn modelId="{8EE17160-AA09-4E3C-BCEE-B845A8207653}" type="presParOf" srcId="{E17F42E4-0DAD-4DBE-AE5C-4651E6D96E78}" destId="{AE330D6E-D5B5-44AA-A7E3-4C2E9517811A}" srcOrd="1" destOrd="0" presId="urn:microsoft.com/office/officeart/2005/8/layout/hierarchy6"/>
    <dgm:cxn modelId="{E94481A8-BC96-4D8A-8FD0-D8E9B5A869F7}" type="presParOf" srcId="{AE330D6E-D5B5-44AA-A7E3-4C2E9517811A}" destId="{F733EF72-723B-44AC-B0AB-0D21A6B14268}" srcOrd="0" destOrd="0" presId="urn:microsoft.com/office/officeart/2005/8/layout/hierarchy6"/>
    <dgm:cxn modelId="{C23D31EA-EF58-4FDF-9F6B-E93F068B4695}" type="presParOf" srcId="{F733EF72-723B-44AC-B0AB-0D21A6B14268}" destId="{CA74EEE4-1306-44D4-A80E-57BB15F968A4}" srcOrd="0" destOrd="0" presId="urn:microsoft.com/office/officeart/2005/8/layout/hierarchy6"/>
    <dgm:cxn modelId="{04A7A323-0A4F-479F-8307-331C84A183F6}" type="presParOf" srcId="{F733EF72-723B-44AC-B0AB-0D21A6B14268}" destId="{8C56088B-EEF5-4E4E-AD83-34BA57A61EEC}" srcOrd="1" destOrd="0" presId="urn:microsoft.com/office/officeart/2005/8/layout/hierarchy6"/>
    <dgm:cxn modelId="{67743980-715D-482A-98B2-5A67188A11DE}" type="presParOf" srcId="{AE330D6E-D5B5-44AA-A7E3-4C2E9517811A}" destId="{1CAC67C5-71E1-445E-9EC5-184F84C707B9}" srcOrd="1" destOrd="0" presId="urn:microsoft.com/office/officeart/2005/8/layout/hierarchy6"/>
    <dgm:cxn modelId="{8EA9D18B-13A0-4B1F-A65E-76A8E3D72859}" type="presParOf" srcId="{1CAC67C5-71E1-445E-9EC5-184F84C707B9}" destId="{B918717E-5867-4148-B486-37AFE7CF0601}" srcOrd="0" destOrd="0" presId="urn:microsoft.com/office/officeart/2005/8/layout/hierarchy6"/>
    <dgm:cxn modelId="{A239A0BB-DD53-460F-9567-098172F8989B}" type="presParOf" srcId="{AE330D6E-D5B5-44AA-A7E3-4C2E9517811A}" destId="{27148F4C-494C-413E-B016-833FE19AA788}" srcOrd="2" destOrd="0" presId="urn:microsoft.com/office/officeart/2005/8/layout/hierarchy6"/>
    <dgm:cxn modelId="{1B29EEE9-E42C-4C7C-BDE6-43D0F9FDFBB3}" type="presParOf" srcId="{27148F4C-494C-413E-B016-833FE19AA788}" destId="{86DCE222-28E4-4A25-BFF5-8BBE854CB1D9}" srcOrd="0" destOrd="0" presId="urn:microsoft.com/office/officeart/2005/8/layout/hierarchy6"/>
    <dgm:cxn modelId="{F3E46B73-469D-4340-A0BB-737BEA16372E}" type="presParOf" srcId="{27148F4C-494C-413E-B016-833FE19AA788}" destId="{219F7B36-5685-42E5-9A4E-F88130ED45A4}" srcOrd="1" destOrd="0" presId="urn:microsoft.com/office/officeart/2005/8/layout/hierarchy6"/>
    <dgm:cxn modelId="{8E239FD3-0F7E-42EF-8E5C-007C27CB3981}" type="presParOf" srcId="{AE330D6E-D5B5-44AA-A7E3-4C2E9517811A}" destId="{4837D600-6FCA-4393-9A30-06A3A0E06482}" srcOrd="3" destOrd="0" presId="urn:microsoft.com/office/officeart/2005/8/layout/hierarchy6"/>
    <dgm:cxn modelId="{F12C70FC-A432-41AC-B444-C4633E6AF66C}" type="presParOf" srcId="{4837D600-6FCA-4393-9A30-06A3A0E06482}" destId="{04233ADF-7C20-4319-8E8D-C3F0A4210DC9}" srcOrd="0" destOrd="0" presId="urn:microsoft.com/office/officeart/2005/8/layout/hierarchy6"/>
    <dgm:cxn modelId="{FAC04E94-07D6-4D30-8316-D10EFDB003C2}" type="presParOf" srcId="{AE330D6E-D5B5-44AA-A7E3-4C2E9517811A}" destId="{5FB2582B-1F8A-4131-8902-08DB4ACD682E}" srcOrd="4" destOrd="0" presId="urn:microsoft.com/office/officeart/2005/8/layout/hierarchy6"/>
    <dgm:cxn modelId="{2D96827A-F79A-445E-881B-B5658998A64E}" type="presParOf" srcId="{5FB2582B-1F8A-4131-8902-08DB4ACD682E}" destId="{B0BF96CB-F3DE-4783-B3FE-7BF4EE26FB0A}" srcOrd="0" destOrd="0" presId="urn:microsoft.com/office/officeart/2005/8/layout/hierarchy6"/>
    <dgm:cxn modelId="{E4C0080F-824D-4513-9A7B-82FC3811280B}" type="presParOf" srcId="{5FB2582B-1F8A-4131-8902-08DB4ACD682E}" destId="{78050B48-BFD1-47F3-BF30-5D043B089727}"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BF96CB-F3DE-4783-B3FE-7BF4EE26FB0A}">
      <dsp:nvSpPr>
        <dsp:cNvPr id="0" name=""/>
        <dsp:cNvSpPr/>
      </dsp:nvSpPr>
      <dsp:spPr>
        <a:xfrm>
          <a:off x="0" y="3298277"/>
          <a:ext cx="8768862" cy="1435216"/>
        </a:xfrm>
        <a:prstGeom prst="roundRect">
          <a:avLst>
            <a:gd name="adj" fmla="val 10000"/>
          </a:avLst>
        </a:prstGeom>
        <a:solidFill>
          <a:schemeClr val="bg2">
            <a:lumMod val="9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55600" tIns="355600" rIns="355600" bIns="355600" numCol="1" spcCol="1270" anchor="ctr" anchorCtr="0">
          <a:noAutofit/>
        </a:bodyPr>
        <a:lstStyle/>
        <a:p>
          <a:pPr marL="0" lvl="0" indent="0" algn="ctr" defTabSz="2222500">
            <a:lnSpc>
              <a:spcPct val="90000"/>
            </a:lnSpc>
            <a:spcBef>
              <a:spcPct val="0"/>
            </a:spcBef>
            <a:spcAft>
              <a:spcPct val="35000"/>
            </a:spcAft>
            <a:buNone/>
          </a:pPr>
          <a:r>
            <a:rPr lang="en-US" sz="5000" kern="1200" dirty="0"/>
            <a:t> </a:t>
          </a:r>
        </a:p>
      </dsp:txBody>
      <dsp:txXfrm>
        <a:off x="0" y="3298277"/>
        <a:ext cx="2630658" cy="1435216"/>
      </dsp:txXfrm>
    </dsp:sp>
    <dsp:sp modelId="{86DCE222-28E4-4A25-BFF5-8BBE854CB1D9}">
      <dsp:nvSpPr>
        <dsp:cNvPr id="0" name=""/>
        <dsp:cNvSpPr/>
      </dsp:nvSpPr>
      <dsp:spPr>
        <a:xfrm>
          <a:off x="0" y="1623858"/>
          <a:ext cx="8768862" cy="1435216"/>
        </a:xfrm>
        <a:prstGeom prst="roundRect">
          <a:avLst>
            <a:gd name="adj" fmla="val 10000"/>
          </a:avLst>
        </a:prstGeom>
        <a:solidFill>
          <a:schemeClr val="bg2">
            <a:lumMod val="9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55600" tIns="355600" rIns="355600" bIns="355600" numCol="1" spcCol="1270" anchor="ctr" anchorCtr="0">
          <a:noAutofit/>
        </a:bodyPr>
        <a:lstStyle/>
        <a:p>
          <a:pPr marL="0" lvl="0" indent="0" algn="ctr" defTabSz="2222500">
            <a:lnSpc>
              <a:spcPct val="90000"/>
            </a:lnSpc>
            <a:spcBef>
              <a:spcPct val="0"/>
            </a:spcBef>
            <a:spcAft>
              <a:spcPct val="35000"/>
            </a:spcAft>
            <a:buNone/>
          </a:pPr>
          <a:endParaRPr lang="en-US" sz="5000" kern="1200" dirty="0"/>
        </a:p>
      </dsp:txBody>
      <dsp:txXfrm>
        <a:off x="0" y="1623858"/>
        <a:ext cx="2630658" cy="1435216"/>
      </dsp:txXfrm>
    </dsp:sp>
    <dsp:sp modelId="{CA74EEE4-1306-44D4-A80E-57BB15F968A4}">
      <dsp:nvSpPr>
        <dsp:cNvPr id="0" name=""/>
        <dsp:cNvSpPr/>
      </dsp:nvSpPr>
      <dsp:spPr>
        <a:xfrm>
          <a:off x="0" y="26883"/>
          <a:ext cx="8768862" cy="1357771"/>
        </a:xfrm>
        <a:prstGeom prst="roundRect">
          <a:avLst>
            <a:gd name="adj" fmla="val 10000"/>
          </a:avLst>
        </a:prstGeom>
        <a:solidFill>
          <a:schemeClr val="bg2">
            <a:lumMod val="9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2222500">
            <a:lnSpc>
              <a:spcPct val="90000"/>
            </a:lnSpc>
            <a:spcBef>
              <a:spcPct val="0"/>
            </a:spcBef>
            <a:spcAft>
              <a:spcPct val="35000"/>
            </a:spcAft>
            <a:buNone/>
          </a:pPr>
          <a:endParaRPr lang="en-US" sz="5000" kern="1200" dirty="0"/>
        </a:p>
      </dsp:txBody>
      <dsp:txXfrm>
        <a:off x="0" y="26883"/>
        <a:ext cx="2630658" cy="1357771"/>
      </dsp:txXfrm>
    </dsp:sp>
    <dsp:sp modelId="{CE7B43BF-A0D6-434B-848D-4F1765B2E6D9}">
      <dsp:nvSpPr>
        <dsp:cNvPr id="0" name=""/>
        <dsp:cNvSpPr/>
      </dsp:nvSpPr>
      <dsp:spPr>
        <a:xfrm>
          <a:off x="4870944" y="103895"/>
          <a:ext cx="1794020" cy="11960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Position/Title</a:t>
          </a:r>
        </a:p>
      </dsp:txBody>
      <dsp:txXfrm>
        <a:off x="4905974" y="138925"/>
        <a:ext cx="1723960" cy="1125953"/>
      </dsp:txXfrm>
    </dsp:sp>
    <dsp:sp modelId="{6B0FDD24-2A17-4D07-A7EB-33A9124B73DD}">
      <dsp:nvSpPr>
        <dsp:cNvPr id="0" name=""/>
        <dsp:cNvSpPr/>
      </dsp:nvSpPr>
      <dsp:spPr>
        <a:xfrm>
          <a:off x="5767954" y="1299908"/>
          <a:ext cx="719976" cy="519069"/>
        </a:xfrm>
        <a:custGeom>
          <a:avLst/>
          <a:gdLst/>
          <a:ahLst/>
          <a:cxnLst/>
          <a:rect l="0" t="0" r="0" b="0"/>
          <a:pathLst>
            <a:path>
              <a:moveTo>
                <a:pt x="0" y="0"/>
              </a:moveTo>
              <a:lnTo>
                <a:pt x="0" y="259534"/>
              </a:lnTo>
              <a:lnTo>
                <a:pt x="719976" y="259534"/>
              </a:lnTo>
              <a:lnTo>
                <a:pt x="719976" y="51906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00E7A2-EE34-4FAD-8EB8-E3D026F88621}">
      <dsp:nvSpPr>
        <dsp:cNvPr id="0" name=""/>
        <dsp:cNvSpPr/>
      </dsp:nvSpPr>
      <dsp:spPr>
        <a:xfrm>
          <a:off x="5590920" y="1818978"/>
          <a:ext cx="1794020" cy="11960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Position/Title</a:t>
          </a:r>
        </a:p>
      </dsp:txBody>
      <dsp:txXfrm>
        <a:off x="5625950" y="1854008"/>
        <a:ext cx="1723960" cy="1125953"/>
      </dsp:txXfrm>
    </dsp:sp>
    <dsp:sp modelId="{C4D069F1-82C7-4249-A664-36EEDB7EE46F}">
      <dsp:nvSpPr>
        <dsp:cNvPr id="0" name=""/>
        <dsp:cNvSpPr/>
      </dsp:nvSpPr>
      <dsp:spPr>
        <a:xfrm>
          <a:off x="5691744" y="3014991"/>
          <a:ext cx="796186" cy="490210"/>
        </a:xfrm>
        <a:custGeom>
          <a:avLst/>
          <a:gdLst/>
          <a:ahLst/>
          <a:cxnLst/>
          <a:rect l="0" t="0" r="0" b="0"/>
          <a:pathLst>
            <a:path>
              <a:moveTo>
                <a:pt x="796186" y="0"/>
              </a:moveTo>
              <a:lnTo>
                <a:pt x="796186" y="245105"/>
              </a:lnTo>
              <a:lnTo>
                <a:pt x="0" y="245105"/>
              </a:lnTo>
              <a:lnTo>
                <a:pt x="0" y="4902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89532D-A121-455C-96AC-EA85F0C244AD}">
      <dsp:nvSpPr>
        <dsp:cNvPr id="0" name=""/>
        <dsp:cNvSpPr/>
      </dsp:nvSpPr>
      <dsp:spPr>
        <a:xfrm>
          <a:off x="4794734" y="3505201"/>
          <a:ext cx="1794020" cy="11960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Position/Title</a:t>
          </a:r>
        </a:p>
      </dsp:txBody>
      <dsp:txXfrm>
        <a:off x="4829764" y="3540231"/>
        <a:ext cx="1723960" cy="1125953"/>
      </dsp:txXfrm>
    </dsp:sp>
    <dsp:sp modelId="{511122F5-14C6-442E-A29F-AA10E184D5B1}">
      <dsp:nvSpPr>
        <dsp:cNvPr id="0" name=""/>
        <dsp:cNvSpPr/>
      </dsp:nvSpPr>
      <dsp:spPr>
        <a:xfrm>
          <a:off x="6487930" y="3014991"/>
          <a:ext cx="1143598" cy="457415"/>
        </a:xfrm>
        <a:custGeom>
          <a:avLst/>
          <a:gdLst/>
          <a:ahLst/>
          <a:cxnLst/>
          <a:rect l="0" t="0" r="0" b="0"/>
          <a:pathLst>
            <a:path>
              <a:moveTo>
                <a:pt x="0" y="0"/>
              </a:moveTo>
              <a:lnTo>
                <a:pt x="0" y="228707"/>
              </a:lnTo>
              <a:lnTo>
                <a:pt x="1143598" y="228707"/>
              </a:lnTo>
              <a:lnTo>
                <a:pt x="1143598" y="4574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B98CB-3466-480A-B3D3-DFD6528309DD}">
      <dsp:nvSpPr>
        <dsp:cNvPr id="0" name=""/>
        <dsp:cNvSpPr/>
      </dsp:nvSpPr>
      <dsp:spPr>
        <a:xfrm>
          <a:off x="6734518" y="3472407"/>
          <a:ext cx="1794020" cy="11960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Position/Title</a:t>
          </a:r>
        </a:p>
      </dsp:txBody>
      <dsp:txXfrm>
        <a:off x="6769548" y="3507437"/>
        <a:ext cx="1723960" cy="112595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A98B2A-571A-4EAD-8ED7-CDCC30CD97AE}" type="datetimeFigureOut">
              <a:rPr lang="en-US" smtClean="0"/>
              <a:t>6/29/2022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2A39BE-8925-4BA6-A286-4B9403ACA3B4}" type="slidenum">
              <a:rPr lang="en-US" smtClean="0"/>
              <a:t>‹#›</a:t>
            </a:fld>
            <a:endParaRPr lang="en-US"/>
          </a:p>
        </p:txBody>
      </p:sp>
    </p:spTree>
    <p:extLst>
      <p:ext uri="{BB962C8B-B14F-4D97-AF65-F5344CB8AC3E}">
        <p14:creationId xmlns:p14="http://schemas.microsoft.com/office/powerpoint/2010/main" val="1220123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1</a:t>
            </a:fld>
            <a:endParaRPr lang="en-US"/>
          </a:p>
        </p:txBody>
      </p:sp>
    </p:spTree>
    <p:extLst>
      <p:ext uri="{BB962C8B-B14F-4D97-AF65-F5344CB8AC3E}">
        <p14:creationId xmlns:p14="http://schemas.microsoft.com/office/powerpoint/2010/main" val="511955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10</a:t>
            </a:fld>
            <a:endParaRPr lang="en-US"/>
          </a:p>
        </p:txBody>
      </p:sp>
    </p:spTree>
    <p:extLst>
      <p:ext uri="{BB962C8B-B14F-4D97-AF65-F5344CB8AC3E}">
        <p14:creationId xmlns:p14="http://schemas.microsoft.com/office/powerpoint/2010/main" val="227606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11</a:t>
            </a:fld>
            <a:endParaRPr lang="en-US"/>
          </a:p>
        </p:txBody>
      </p:sp>
    </p:spTree>
    <p:extLst>
      <p:ext uri="{BB962C8B-B14F-4D97-AF65-F5344CB8AC3E}">
        <p14:creationId xmlns:p14="http://schemas.microsoft.com/office/powerpoint/2010/main" val="3643778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12</a:t>
            </a:fld>
            <a:endParaRPr lang="en-US"/>
          </a:p>
        </p:txBody>
      </p:sp>
    </p:spTree>
    <p:extLst>
      <p:ext uri="{BB962C8B-B14F-4D97-AF65-F5344CB8AC3E}">
        <p14:creationId xmlns:p14="http://schemas.microsoft.com/office/powerpoint/2010/main" val="3719538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13</a:t>
            </a:fld>
            <a:endParaRPr lang="en-US"/>
          </a:p>
        </p:txBody>
      </p:sp>
    </p:spTree>
    <p:extLst>
      <p:ext uri="{BB962C8B-B14F-4D97-AF65-F5344CB8AC3E}">
        <p14:creationId xmlns:p14="http://schemas.microsoft.com/office/powerpoint/2010/main" val="3100879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2</a:t>
            </a:fld>
            <a:endParaRPr lang="en-US"/>
          </a:p>
        </p:txBody>
      </p:sp>
    </p:spTree>
    <p:extLst>
      <p:ext uri="{BB962C8B-B14F-4D97-AF65-F5344CB8AC3E}">
        <p14:creationId xmlns:p14="http://schemas.microsoft.com/office/powerpoint/2010/main" val="4185015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3</a:t>
            </a:fld>
            <a:endParaRPr lang="en-US"/>
          </a:p>
        </p:txBody>
      </p:sp>
    </p:spTree>
    <p:extLst>
      <p:ext uri="{BB962C8B-B14F-4D97-AF65-F5344CB8AC3E}">
        <p14:creationId xmlns:p14="http://schemas.microsoft.com/office/powerpoint/2010/main" val="2667172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4</a:t>
            </a:fld>
            <a:endParaRPr lang="en-US"/>
          </a:p>
        </p:txBody>
      </p:sp>
    </p:spTree>
    <p:extLst>
      <p:ext uri="{BB962C8B-B14F-4D97-AF65-F5344CB8AC3E}">
        <p14:creationId xmlns:p14="http://schemas.microsoft.com/office/powerpoint/2010/main" val="1056768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5</a:t>
            </a:fld>
            <a:endParaRPr lang="en-US"/>
          </a:p>
        </p:txBody>
      </p:sp>
    </p:spTree>
    <p:extLst>
      <p:ext uri="{BB962C8B-B14F-4D97-AF65-F5344CB8AC3E}">
        <p14:creationId xmlns:p14="http://schemas.microsoft.com/office/powerpoint/2010/main" val="3006423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6</a:t>
            </a:fld>
            <a:endParaRPr lang="en-US"/>
          </a:p>
        </p:txBody>
      </p:sp>
    </p:spTree>
    <p:extLst>
      <p:ext uri="{BB962C8B-B14F-4D97-AF65-F5344CB8AC3E}">
        <p14:creationId xmlns:p14="http://schemas.microsoft.com/office/powerpoint/2010/main" val="68686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7</a:t>
            </a:fld>
            <a:endParaRPr lang="en-US"/>
          </a:p>
        </p:txBody>
      </p:sp>
    </p:spTree>
    <p:extLst>
      <p:ext uri="{BB962C8B-B14F-4D97-AF65-F5344CB8AC3E}">
        <p14:creationId xmlns:p14="http://schemas.microsoft.com/office/powerpoint/2010/main" val="2266500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8</a:t>
            </a:fld>
            <a:endParaRPr lang="en-US"/>
          </a:p>
        </p:txBody>
      </p:sp>
    </p:spTree>
    <p:extLst>
      <p:ext uri="{BB962C8B-B14F-4D97-AF65-F5344CB8AC3E}">
        <p14:creationId xmlns:p14="http://schemas.microsoft.com/office/powerpoint/2010/main" val="3167001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9</a:t>
            </a:fld>
            <a:endParaRPr lang="en-US"/>
          </a:p>
        </p:txBody>
      </p:sp>
    </p:spTree>
    <p:extLst>
      <p:ext uri="{BB962C8B-B14F-4D97-AF65-F5344CB8AC3E}">
        <p14:creationId xmlns:p14="http://schemas.microsoft.com/office/powerpoint/2010/main" val="3743423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9A6C3F61-05B7-416D-9DE5-41E51186446F}" type="datetimeFigureOut">
              <a:rPr lang="en-US" smtClean="0"/>
              <a:t>6/29/2022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1E61C55-E56A-47A2-89B0-534BB6A44BA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6C3F61-05B7-416D-9DE5-41E51186446F}"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61C55-E56A-47A2-89B0-534BB6A44B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6C3F61-05B7-416D-9DE5-41E51186446F}"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61C55-E56A-47A2-89B0-534BB6A44BA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6C3F61-05B7-416D-9DE5-41E51186446F}"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61C55-E56A-47A2-89B0-534BB6A44BA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A6C3F61-05B7-416D-9DE5-41E51186446F}"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61C55-E56A-47A2-89B0-534BB6A44BA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A6C3F61-05B7-416D-9DE5-41E51186446F}" type="datetimeFigureOut">
              <a:rPr lang="en-US" smtClean="0"/>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61C55-E56A-47A2-89B0-534BB6A44BA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A6C3F61-05B7-416D-9DE5-41E51186446F}" type="datetimeFigureOut">
              <a:rPr lang="en-US" smtClean="0"/>
              <a:t>6/29/2022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E61C55-E56A-47A2-89B0-534BB6A44BA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9A6C3F61-05B7-416D-9DE5-41E51186446F}" type="datetimeFigureOut">
              <a:rPr lang="en-US" smtClean="0"/>
              <a:t>6/29/2022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E61C55-E56A-47A2-89B0-534BB6A44BA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C3F61-05B7-416D-9DE5-41E51186446F}" type="datetimeFigureOut">
              <a:rPr lang="en-US" smtClean="0"/>
              <a:t>6/29/2022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E61C55-E56A-47A2-89B0-534BB6A44BA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A6C3F61-05B7-416D-9DE5-41E51186446F}" type="datetimeFigureOut">
              <a:rPr lang="en-US" smtClean="0"/>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61C55-E56A-47A2-89B0-534BB6A44BA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A6C3F61-05B7-416D-9DE5-41E51186446F}" type="datetimeFigureOut">
              <a:rPr lang="en-US" smtClean="0"/>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1E61C55-E56A-47A2-89B0-534BB6A44BAE}"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A6C3F61-05B7-416D-9DE5-41E51186446F}" type="datetimeFigureOut">
              <a:rPr lang="en-US" smtClean="0"/>
              <a:t>6/29/2022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1E61C55-E56A-47A2-89B0-534BB6A44BAE}"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dirty="0"/>
              <a:t>C843 KOP1 Task 1</a:t>
            </a:r>
          </a:p>
        </p:txBody>
      </p:sp>
      <p:sp>
        <p:nvSpPr>
          <p:cNvPr id="3" name="Subtitle 2"/>
          <p:cNvSpPr>
            <a:spLocks noGrp="1"/>
          </p:cNvSpPr>
          <p:nvPr>
            <p:ph type="subTitle" idx="1"/>
          </p:nvPr>
        </p:nvSpPr>
        <p:spPr>
          <a:xfrm>
            <a:off x="4114800" y="3581400"/>
            <a:ext cx="3581400" cy="1752600"/>
          </a:xfrm>
        </p:spPr>
        <p:txBody>
          <a:bodyPr/>
          <a:lstStyle/>
          <a:p>
            <a:pPr algn="l"/>
            <a:r>
              <a:rPr lang="en-US" dirty="0"/>
              <a:t>Name:</a:t>
            </a:r>
          </a:p>
          <a:p>
            <a:pPr algn="l"/>
            <a:r>
              <a:rPr lang="en-US" dirty="0"/>
              <a:t>Student ID: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noAutofit/>
          </a:bodyPr>
          <a:lstStyle/>
          <a:p>
            <a:r>
              <a:rPr lang="en-US" sz="3600" dirty="0"/>
              <a:t>H. Organization Structure</a:t>
            </a:r>
          </a:p>
        </p:txBody>
      </p:sp>
      <p:graphicFrame>
        <p:nvGraphicFramePr>
          <p:cNvPr id="8" name="Diagram 7"/>
          <p:cNvGraphicFramePr/>
          <p:nvPr>
            <p:extLst>
              <p:ext uri="{D42A27DB-BD31-4B8C-83A1-F6EECF244321}">
                <p14:modId xmlns:p14="http://schemas.microsoft.com/office/powerpoint/2010/main" val="1958923404"/>
              </p:ext>
            </p:extLst>
          </p:nvPr>
        </p:nvGraphicFramePr>
        <p:xfrm>
          <a:off x="5862" y="1752600"/>
          <a:ext cx="8768862" cy="47603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62803" y="1752600"/>
            <a:ext cx="4712677" cy="1384995"/>
          </a:xfrm>
          <a:prstGeom prst="rect">
            <a:avLst/>
          </a:prstGeom>
          <a:noFill/>
        </p:spPr>
        <p:txBody>
          <a:bodyPr wrap="square" rtlCol="0">
            <a:spAutoFit/>
          </a:bodyPr>
          <a:lstStyle/>
          <a:p>
            <a:r>
              <a:rPr lang="en-US" sz="1200" b="1" dirty="0"/>
              <a:t>Key Functions</a:t>
            </a:r>
            <a:r>
              <a:rPr lang="en-US" sz="1200" dirty="0"/>
              <a:t>:  Discuss what this individual/group’s functions and responsibilities are and discuss relevance to a specific instance from the case study</a:t>
            </a:r>
          </a:p>
          <a:p>
            <a:endParaRPr lang="en-US" sz="1200" dirty="0"/>
          </a:p>
          <a:p>
            <a:endParaRPr lang="en-US" sz="1200" dirty="0"/>
          </a:p>
          <a:p>
            <a:pPr lvl="0"/>
            <a:r>
              <a:rPr lang="en-US" sz="1200" b="1" dirty="0"/>
              <a:t>Coverage</a:t>
            </a:r>
            <a:r>
              <a:rPr lang="en-US" sz="1200" dirty="0"/>
              <a:t>: List whether the individual/group covers (IT management OR Security Management OR Discovery of Incidents) here</a:t>
            </a:r>
          </a:p>
        </p:txBody>
      </p:sp>
      <p:sp>
        <p:nvSpPr>
          <p:cNvPr id="11" name="TextBox 10"/>
          <p:cNvSpPr txBox="1"/>
          <p:nvPr/>
        </p:nvSpPr>
        <p:spPr>
          <a:xfrm>
            <a:off x="-29308" y="3341075"/>
            <a:ext cx="5591908" cy="1384995"/>
          </a:xfrm>
          <a:prstGeom prst="rect">
            <a:avLst/>
          </a:prstGeom>
          <a:noFill/>
        </p:spPr>
        <p:txBody>
          <a:bodyPr wrap="square" rtlCol="0">
            <a:spAutoFit/>
          </a:bodyPr>
          <a:lstStyle/>
          <a:p>
            <a:r>
              <a:rPr lang="en-US" sz="1200" b="1" dirty="0"/>
              <a:t>Key Functions</a:t>
            </a:r>
            <a:r>
              <a:rPr lang="en-US" sz="1200" dirty="0"/>
              <a:t>:  Discuss what this individual/group’s functions and responsibilities are and discuss relevance to a specific instance from the case study</a:t>
            </a:r>
          </a:p>
          <a:p>
            <a:pPr lvl="0"/>
            <a:endParaRPr lang="en-US" sz="1200" b="1" dirty="0"/>
          </a:p>
          <a:p>
            <a:pPr lvl="0"/>
            <a:endParaRPr lang="en-US" sz="1200" b="1" dirty="0"/>
          </a:p>
          <a:p>
            <a:pPr lvl="0"/>
            <a:endParaRPr lang="en-US" sz="1200" b="1" dirty="0"/>
          </a:p>
          <a:p>
            <a:pPr lvl="0"/>
            <a:r>
              <a:rPr lang="en-US" sz="1200" b="1" dirty="0"/>
              <a:t>Coverage</a:t>
            </a:r>
            <a:r>
              <a:rPr lang="en-US" sz="1200" dirty="0"/>
              <a:t>: List whether the individual/group covers (IT management OR Security Management OR Discovery of Incidents) here</a:t>
            </a:r>
          </a:p>
        </p:txBody>
      </p:sp>
      <p:sp>
        <p:nvSpPr>
          <p:cNvPr id="12" name="TextBox 11"/>
          <p:cNvSpPr txBox="1"/>
          <p:nvPr/>
        </p:nvSpPr>
        <p:spPr>
          <a:xfrm>
            <a:off x="-41032" y="5105400"/>
            <a:ext cx="4841632" cy="1754326"/>
          </a:xfrm>
          <a:prstGeom prst="rect">
            <a:avLst/>
          </a:prstGeom>
          <a:noFill/>
        </p:spPr>
        <p:txBody>
          <a:bodyPr wrap="square" rtlCol="0">
            <a:spAutoFit/>
          </a:bodyPr>
          <a:lstStyle/>
          <a:p>
            <a:r>
              <a:rPr lang="en-US" sz="1200" b="1" dirty="0"/>
              <a:t>Key Functions</a:t>
            </a:r>
            <a:r>
              <a:rPr lang="en-US" sz="1200" dirty="0"/>
              <a:t>:  Discuss what this individual/group’s functions and responsibilities are and discuss relevance to a specific instance from the case study</a:t>
            </a:r>
          </a:p>
          <a:p>
            <a:endParaRPr lang="en-US" sz="1200" dirty="0"/>
          </a:p>
          <a:p>
            <a:endParaRPr lang="en-US" sz="1200" dirty="0"/>
          </a:p>
          <a:p>
            <a:pPr lvl="0"/>
            <a:r>
              <a:rPr lang="en-US" sz="1200" b="1" dirty="0"/>
              <a:t>Coverage</a:t>
            </a:r>
            <a:r>
              <a:rPr lang="en-US" sz="1200" dirty="0"/>
              <a:t>: List whether the individual/group covers (IT management OR Security Management OR Discovery of Incidents) here</a:t>
            </a:r>
          </a:p>
          <a:p>
            <a:pPr lvl="0"/>
            <a:endParaRPr lang="en-US" sz="1200" dirty="0"/>
          </a:p>
          <a:p>
            <a:pPr lvl="0"/>
            <a:endParaRPr lang="en-US" sz="1200" dirty="0"/>
          </a:p>
        </p:txBody>
      </p:sp>
    </p:spTree>
    <p:extLst>
      <p:ext uri="{BB962C8B-B14F-4D97-AF65-F5344CB8AC3E}">
        <p14:creationId xmlns:p14="http://schemas.microsoft.com/office/powerpoint/2010/main" val="3468273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 Risk Management (Categorization)</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
            </a:pPr>
            <a:r>
              <a:rPr lang="en-US" dirty="0"/>
              <a:t>Risk #1:  List the 1</a:t>
            </a:r>
            <a:r>
              <a:rPr lang="en-US" baseline="30000" dirty="0"/>
              <a:t>st</a:t>
            </a:r>
            <a:r>
              <a:rPr lang="en-US" dirty="0"/>
              <a:t> </a:t>
            </a:r>
            <a:r>
              <a:rPr lang="en-US" dirty="0">
                <a:solidFill>
                  <a:srgbClr val="FF0000"/>
                </a:solidFill>
              </a:rPr>
              <a:t>specific risk </a:t>
            </a:r>
            <a:r>
              <a:rPr lang="en-US" dirty="0"/>
              <a:t>here. Discuss why the risk exists in the org</a:t>
            </a:r>
          </a:p>
          <a:p>
            <a:pPr marL="880110" lvl="1" indent="-514350">
              <a:buFont typeface="Wingdings" panose="05000000000000000000" pitchFamily="2" charset="2"/>
              <a:buChar char="§"/>
            </a:pPr>
            <a:r>
              <a:rPr lang="en-US" dirty="0"/>
              <a:t>Likelihood: Provide your likelihood of occurrence categorization here</a:t>
            </a:r>
          </a:p>
          <a:p>
            <a:pPr marL="880110" lvl="1" indent="-514350">
              <a:buFont typeface="Wingdings" panose="05000000000000000000" pitchFamily="2" charset="2"/>
              <a:buChar char="§"/>
            </a:pPr>
            <a:r>
              <a:rPr lang="en-US" dirty="0"/>
              <a:t>Severity: Provide your severity categorization here</a:t>
            </a:r>
          </a:p>
          <a:p>
            <a:pPr marL="880110" lvl="1" indent="-514350">
              <a:buFont typeface="Wingdings" panose="05000000000000000000" pitchFamily="2" charset="2"/>
              <a:buChar char="§"/>
            </a:pPr>
            <a:r>
              <a:rPr lang="en-US" dirty="0"/>
              <a:t>Impact: Provide your severity categorization here</a:t>
            </a:r>
          </a:p>
          <a:p>
            <a:pPr marL="365760" lvl="1" indent="0">
              <a:buNone/>
            </a:pPr>
            <a:endParaRPr lang="en-US" dirty="0"/>
          </a:p>
          <a:p>
            <a:pPr>
              <a:buFont typeface="Wingdings" panose="05000000000000000000" pitchFamily="2" charset="2"/>
              <a:buChar char="§"/>
            </a:pPr>
            <a:r>
              <a:rPr lang="en-US" dirty="0"/>
              <a:t>Risk #2:  List the 2</a:t>
            </a:r>
            <a:r>
              <a:rPr lang="en-US" baseline="30000" dirty="0"/>
              <a:t>nd</a:t>
            </a:r>
            <a:r>
              <a:rPr lang="en-US" dirty="0"/>
              <a:t> </a:t>
            </a:r>
            <a:r>
              <a:rPr lang="en-US" dirty="0">
                <a:solidFill>
                  <a:srgbClr val="FF0000"/>
                </a:solidFill>
              </a:rPr>
              <a:t>specific risk </a:t>
            </a:r>
            <a:r>
              <a:rPr lang="en-US" dirty="0"/>
              <a:t>here. Discuss why the risk exists in the org</a:t>
            </a:r>
          </a:p>
          <a:p>
            <a:pPr marL="708660" lvl="1" indent="-342900">
              <a:buFont typeface="Wingdings" panose="05000000000000000000" pitchFamily="2" charset="2"/>
              <a:buChar char="§"/>
            </a:pPr>
            <a:r>
              <a:rPr lang="en-US" dirty="0"/>
              <a:t>Likelihood: Provide your likelihood of occurrence categorization here</a:t>
            </a:r>
          </a:p>
          <a:p>
            <a:pPr marL="708660" lvl="1" indent="-342900">
              <a:buFont typeface="Wingdings" panose="05000000000000000000" pitchFamily="2" charset="2"/>
              <a:buChar char="§"/>
            </a:pPr>
            <a:r>
              <a:rPr lang="en-US" dirty="0"/>
              <a:t>Severity: Provide your severity categorization here</a:t>
            </a:r>
          </a:p>
          <a:p>
            <a:pPr marL="708660" lvl="1" indent="-342900">
              <a:buFont typeface="Wingdings" panose="05000000000000000000" pitchFamily="2" charset="2"/>
              <a:buChar char="§"/>
            </a:pPr>
            <a:r>
              <a:rPr lang="en-US" dirty="0"/>
              <a:t>Impact: Provide your severity categorization here</a:t>
            </a:r>
          </a:p>
          <a:p>
            <a:pPr marL="365760" lvl="1" indent="0">
              <a:buNone/>
            </a:pPr>
            <a:endParaRPr lang="en-US" dirty="0"/>
          </a:p>
          <a:p>
            <a:pPr marL="365760" lvl="1" indent="0">
              <a:buNone/>
            </a:pPr>
            <a:endParaRPr lang="en-US" dirty="0"/>
          </a:p>
          <a:p>
            <a:pPr marL="365760" lvl="1" indent="0">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 Risk Management (Approach)</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Provide your risk management approach here.  Be sure to discuss how categorization in terms of likelihood, severity and impact are considered. Discuss how the approach would help the company address future risks.</a:t>
            </a:r>
            <a:endParaRPr lang="en-US" sz="1400" b="1" dirty="0">
              <a:solidFill>
                <a:srgbClr val="FF0000"/>
              </a:solidFill>
            </a:endParaRPr>
          </a:p>
          <a:p>
            <a:pPr marL="365760" lvl="1" indent="0">
              <a:buNone/>
            </a:pPr>
            <a:endParaRPr lang="en-US" dirty="0"/>
          </a:p>
        </p:txBody>
      </p:sp>
    </p:spTree>
    <p:extLst>
      <p:ext uri="{BB962C8B-B14F-4D97-AF65-F5344CB8AC3E}">
        <p14:creationId xmlns:p14="http://schemas.microsoft.com/office/powerpoint/2010/main" val="971649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 References/Sources</a:t>
            </a:r>
          </a:p>
        </p:txBody>
      </p:sp>
      <p:sp>
        <p:nvSpPr>
          <p:cNvPr id="3" name="Content Placeholder 2"/>
          <p:cNvSpPr>
            <a:spLocks noGrp="1"/>
          </p:cNvSpPr>
          <p:nvPr>
            <p:ph idx="1"/>
          </p:nvPr>
        </p:nvSpPr>
        <p:spPr/>
        <p:txBody>
          <a:bodyPr>
            <a:normAutofit/>
          </a:bodyPr>
          <a:lstStyle/>
          <a:p>
            <a:pPr marL="0" indent="0">
              <a:buNone/>
            </a:pPr>
            <a:r>
              <a:rPr lang="en-US" dirty="0"/>
              <a:t>Annotate sources of any quoted, paraphrases or summarized content used</a:t>
            </a:r>
            <a:r>
              <a:rPr lang="en-US" dirty="0">
                <a:solidFill>
                  <a:srgbClr val="FF0000"/>
                </a:solidFill>
              </a:rPr>
              <a:t>.  Delete this slide prior to submission if you have none to include.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a:t>
            </a:r>
          </a:p>
        </p:txBody>
      </p:sp>
      <p:sp>
        <p:nvSpPr>
          <p:cNvPr id="3" name="Content Placeholder 2"/>
          <p:cNvSpPr>
            <a:spLocks noGrp="1"/>
          </p:cNvSpPr>
          <p:nvPr>
            <p:ph idx="1"/>
          </p:nvPr>
        </p:nvSpPr>
        <p:spPr/>
        <p:txBody>
          <a:bodyPr>
            <a:normAutofit/>
          </a:bodyPr>
          <a:lstStyle/>
          <a:p>
            <a:r>
              <a:rPr lang="en-US" sz="2000" dirty="0"/>
              <a:t>Pay particular attention to the </a:t>
            </a:r>
            <a:r>
              <a:rPr lang="en-US" sz="2000" dirty="0">
                <a:solidFill>
                  <a:srgbClr val="FF0000"/>
                </a:solidFill>
              </a:rPr>
              <a:t>RED highlights.</a:t>
            </a:r>
          </a:p>
          <a:p>
            <a:r>
              <a:rPr lang="en-US" sz="2000" dirty="0">
                <a:solidFill>
                  <a:srgbClr val="FF0000"/>
                </a:solidFill>
              </a:rPr>
              <a:t>Fill in the outline template first for best results</a:t>
            </a:r>
            <a:r>
              <a:rPr lang="en-US" sz="2000" dirty="0"/>
              <a:t>.  If you want some feedback on your outline template, send it over to me and I will provide you with some feedback.</a:t>
            </a:r>
          </a:p>
          <a:p>
            <a:r>
              <a:rPr lang="en-US" sz="2000" dirty="0"/>
              <a:t>As you work through each section, open up the </a:t>
            </a:r>
            <a:r>
              <a:rPr lang="en-US" sz="2000" dirty="0">
                <a:solidFill>
                  <a:srgbClr val="FF0000"/>
                </a:solidFill>
              </a:rPr>
              <a:t>task guide and task tips documents</a:t>
            </a:r>
            <a:r>
              <a:rPr lang="en-US" sz="2000" dirty="0"/>
              <a:t> and view the corresponding section for explanations.</a:t>
            </a:r>
          </a:p>
          <a:p>
            <a:r>
              <a:rPr lang="en-US" sz="2000" dirty="0">
                <a:solidFill>
                  <a:srgbClr val="FF0000"/>
                </a:solidFill>
              </a:rPr>
              <a:t>Run your similarity report </a:t>
            </a:r>
            <a:r>
              <a:rPr lang="en-US" sz="2000" dirty="0"/>
              <a:t>before submitting. See video in my intro email. (</a:t>
            </a:r>
            <a:r>
              <a:rPr lang="en-US" sz="2000" dirty="0">
                <a:solidFill>
                  <a:srgbClr val="FF0000"/>
                </a:solidFill>
              </a:rPr>
              <a:t>Delete unnecessary slides </a:t>
            </a:r>
            <a:r>
              <a:rPr lang="en-US" sz="2000" dirty="0"/>
              <a:t>(including this one) and  delete/rephrase “template” text if need be to reduce similarity if necessary, before submitting.)</a:t>
            </a:r>
          </a:p>
          <a:p>
            <a:r>
              <a:rPr lang="en-US" sz="2000" dirty="0"/>
              <a:t>Use continuation slides for a given section as needed</a:t>
            </a:r>
          </a:p>
        </p:txBody>
      </p:sp>
    </p:spTree>
    <p:extLst>
      <p:ext uri="{BB962C8B-B14F-4D97-AF65-F5344CB8AC3E}">
        <p14:creationId xmlns:p14="http://schemas.microsoft.com/office/powerpoint/2010/main" val="32480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normAutofit/>
          </a:bodyPr>
          <a:lstStyle/>
          <a:p>
            <a:r>
              <a:rPr lang="en-US" sz="3600" dirty="0"/>
              <a:t>A. Success of the Attack</a:t>
            </a:r>
          </a:p>
        </p:txBody>
      </p:sp>
      <p:sp>
        <p:nvSpPr>
          <p:cNvPr id="3" name="Content Placeholder 2"/>
          <p:cNvSpPr>
            <a:spLocks noGrp="1"/>
          </p:cNvSpPr>
          <p:nvPr>
            <p:ph idx="1"/>
          </p:nvPr>
        </p:nvSpPr>
        <p:spPr>
          <a:xfrm>
            <a:off x="457200" y="1935480"/>
            <a:ext cx="8382000" cy="4617720"/>
          </a:xfrm>
        </p:spPr>
        <p:txBody>
          <a:bodyPr>
            <a:normAutofit/>
          </a:bodyPr>
          <a:lstStyle/>
          <a:p>
            <a:pPr marL="514350" indent="-514350">
              <a:buFont typeface="+mj-lt"/>
              <a:buAutoNum type="arabicPeriod"/>
            </a:pPr>
            <a:r>
              <a:rPr lang="en-US" dirty="0"/>
              <a:t>Vulnerability #1: enter specific vulnerability 1 here</a:t>
            </a:r>
          </a:p>
          <a:p>
            <a:pPr marL="880110" lvl="1" indent="-514350">
              <a:buFont typeface="Wingdings" panose="05000000000000000000" pitchFamily="2" charset="2"/>
              <a:buChar char="§"/>
            </a:pPr>
            <a:r>
              <a:rPr lang="en-US" dirty="0"/>
              <a:t>Enter </a:t>
            </a:r>
            <a:r>
              <a:rPr lang="en-US" dirty="0">
                <a:solidFill>
                  <a:srgbClr val="FF0000"/>
                </a:solidFill>
              </a:rPr>
              <a:t>specific</a:t>
            </a:r>
            <a:r>
              <a:rPr lang="en-US" dirty="0"/>
              <a:t> example from the case study where the attacker </a:t>
            </a:r>
            <a:r>
              <a:rPr lang="en-US" dirty="0">
                <a:solidFill>
                  <a:srgbClr val="FF0000"/>
                </a:solidFill>
              </a:rPr>
              <a:t>exploited</a:t>
            </a:r>
            <a:r>
              <a:rPr lang="en-US" dirty="0"/>
              <a:t> the vulnerability to contribute to </a:t>
            </a:r>
            <a:r>
              <a:rPr lang="en-US" dirty="0">
                <a:solidFill>
                  <a:srgbClr val="FF0000"/>
                </a:solidFill>
              </a:rPr>
              <a:t>attack success</a:t>
            </a:r>
          </a:p>
          <a:p>
            <a:pPr marL="880110" lvl="1" indent="-514350">
              <a:buFont typeface="Wingdings" panose="05000000000000000000" pitchFamily="2" charset="2"/>
              <a:buChar char="§"/>
            </a:pPr>
            <a:r>
              <a:rPr lang="en-US" dirty="0"/>
              <a:t>Enter additional supporting details here if needed</a:t>
            </a:r>
          </a:p>
          <a:p>
            <a:pPr marL="514350" indent="-514350">
              <a:buFont typeface="+mj-lt"/>
              <a:buAutoNum type="arabicPeriod"/>
            </a:pPr>
            <a:r>
              <a:rPr lang="en-US" dirty="0"/>
              <a:t>Vulnerability #2: enter specific vulnerability 2 here</a:t>
            </a:r>
          </a:p>
          <a:p>
            <a:pPr marL="880110" lvl="1" indent="-514350">
              <a:buFont typeface="Wingdings" panose="05000000000000000000" pitchFamily="2" charset="2"/>
              <a:buChar char="§"/>
            </a:pPr>
            <a:r>
              <a:rPr lang="en-US" dirty="0"/>
              <a:t>Enter </a:t>
            </a:r>
            <a:r>
              <a:rPr lang="en-US" dirty="0">
                <a:solidFill>
                  <a:srgbClr val="FF0000"/>
                </a:solidFill>
              </a:rPr>
              <a:t>specific</a:t>
            </a:r>
            <a:r>
              <a:rPr lang="en-US" dirty="0"/>
              <a:t> example from the case study where the attacker </a:t>
            </a:r>
            <a:r>
              <a:rPr lang="en-US" dirty="0">
                <a:solidFill>
                  <a:srgbClr val="FF0000"/>
                </a:solidFill>
              </a:rPr>
              <a:t>exploited</a:t>
            </a:r>
            <a:r>
              <a:rPr lang="en-US" dirty="0"/>
              <a:t> the vulnerability to contribute to </a:t>
            </a:r>
            <a:r>
              <a:rPr lang="en-US" dirty="0">
                <a:solidFill>
                  <a:srgbClr val="FF0000"/>
                </a:solidFill>
              </a:rPr>
              <a:t>attack success</a:t>
            </a:r>
          </a:p>
          <a:p>
            <a:pPr marL="880110" lvl="1" indent="-514350">
              <a:buFont typeface="Wingdings" panose="05000000000000000000" pitchFamily="2" charset="2"/>
              <a:buChar char="§"/>
            </a:pPr>
            <a:r>
              <a:rPr lang="en-US" dirty="0"/>
              <a:t>Enter additional supporting details here if needed</a:t>
            </a:r>
          </a:p>
          <a:p>
            <a:pPr marL="365760" lvl="1" indent="0">
              <a:buNone/>
            </a:pPr>
            <a:endParaRPr lang="en-US" dirty="0"/>
          </a:p>
          <a:p>
            <a:pPr marL="667512" lvl="2" indent="0">
              <a:buNone/>
            </a:pPr>
            <a:endParaRPr lang="en-US" dirty="0"/>
          </a:p>
          <a:p>
            <a:pPr marL="0" indent="0">
              <a:buNone/>
            </a:pPr>
            <a:endParaRPr lang="en-US" dirty="0"/>
          </a:p>
        </p:txBody>
      </p:sp>
    </p:spTree>
    <p:extLst>
      <p:ext uri="{BB962C8B-B14F-4D97-AF65-F5344CB8AC3E}">
        <p14:creationId xmlns:p14="http://schemas.microsoft.com/office/powerpoint/2010/main" val="147232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381000"/>
            <a:ext cx="8610600" cy="1143000"/>
          </a:xfrm>
        </p:spPr>
        <p:txBody>
          <a:bodyPr>
            <a:normAutofit/>
          </a:bodyPr>
          <a:lstStyle/>
          <a:p>
            <a:r>
              <a:rPr lang="en-US" sz="3600" dirty="0"/>
              <a:t>B. C-I-A and PII</a:t>
            </a:r>
            <a:endParaRPr lang="en-US" sz="3600" dirty="0">
              <a:solidFill>
                <a:schemeClr val="tx1"/>
              </a:solidFill>
            </a:endParaRP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Confidentiality and PII:  Provide a </a:t>
            </a:r>
            <a:r>
              <a:rPr lang="en-US" dirty="0">
                <a:solidFill>
                  <a:srgbClr val="FF0000"/>
                </a:solidFill>
              </a:rPr>
              <a:t>specific</a:t>
            </a:r>
            <a:r>
              <a:rPr lang="en-US" dirty="0"/>
              <a:t> example from the case study of how confidentiality and PII was compromised + specific </a:t>
            </a:r>
            <a:r>
              <a:rPr lang="en-US" dirty="0">
                <a:solidFill>
                  <a:srgbClr val="FF0000"/>
                </a:solidFill>
              </a:rPr>
              <a:t>industry standard </a:t>
            </a:r>
            <a:r>
              <a:rPr lang="en-US" dirty="0"/>
              <a:t>support</a:t>
            </a:r>
            <a:r>
              <a:rPr lang="en-US" dirty="0">
                <a:solidFill>
                  <a:srgbClr val="FF0000"/>
                </a:solidFill>
              </a:rPr>
              <a:t>*</a:t>
            </a:r>
          </a:p>
          <a:p>
            <a:pPr marL="514350" indent="-514350">
              <a:buFont typeface="+mj-lt"/>
              <a:buAutoNum type="arabicPeriod"/>
            </a:pPr>
            <a:r>
              <a:rPr lang="en-US" dirty="0"/>
              <a:t>Integrity:  Provide a </a:t>
            </a:r>
            <a:r>
              <a:rPr lang="en-US" dirty="0">
                <a:solidFill>
                  <a:srgbClr val="FF0000"/>
                </a:solidFill>
              </a:rPr>
              <a:t>specific</a:t>
            </a:r>
            <a:r>
              <a:rPr lang="en-US" dirty="0"/>
              <a:t> example from the case study of how integrity was compromised + specific </a:t>
            </a:r>
            <a:r>
              <a:rPr lang="en-US" dirty="0">
                <a:solidFill>
                  <a:srgbClr val="FF0000"/>
                </a:solidFill>
              </a:rPr>
              <a:t>industry standard </a:t>
            </a:r>
            <a:r>
              <a:rPr lang="en-US" dirty="0"/>
              <a:t>support</a:t>
            </a:r>
            <a:r>
              <a:rPr lang="en-US" dirty="0">
                <a:solidFill>
                  <a:srgbClr val="FF0000"/>
                </a:solidFill>
              </a:rPr>
              <a:t>*</a:t>
            </a:r>
            <a:endParaRPr lang="en-US" dirty="0"/>
          </a:p>
          <a:p>
            <a:pPr marL="514350" indent="-514350">
              <a:buFont typeface="+mj-lt"/>
              <a:buAutoNum type="arabicPeriod"/>
            </a:pPr>
            <a:r>
              <a:rPr lang="en-US" dirty="0"/>
              <a:t>Availability:  Provide a </a:t>
            </a:r>
            <a:r>
              <a:rPr lang="en-US" dirty="0">
                <a:solidFill>
                  <a:srgbClr val="FF0000"/>
                </a:solidFill>
              </a:rPr>
              <a:t>specific</a:t>
            </a:r>
            <a:r>
              <a:rPr lang="en-US" dirty="0"/>
              <a:t> example from the case study of how confidentiality was compromised + specific </a:t>
            </a:r>
            <a:r>
              <a:rPr lang="en-US" dirty="0">
                <a:solidFill>
                  <a:srgbClr val="FF0000"/>
                </a:solidFill>
              </a:rPr>
              <a:t>industry standard </a:t>
            </a:r>
            <a:r>
              <a:rPr lang="en-US" dirty="0"/>
              <a:t>support</a:t>
            </a:r>
            <a:r>
              <a:rPr lang="en-US" dirty="0">
                <a:solidFill>
                  <a:srgbClr val="FF0000"/>
                </a:solidFill>
              </a:rPr>
              <a:t>*</a:t>
            </a:r>
            <a:endParaRPr lang="en-US" dirty="0"/>
          </a:p>
          <a:p>
            <a:pPr marL="0" indent="0">
              <a:buNone/>
            </a:pPr>
            <a:r>
              <a:rPr lang="en-US" dirty="0">
                <a:solidFill>
                  <a:srgbClr val="FF0000"/>
                </a:solidFill>
              </a:rPr>
              <a:t>*</a:t>
            </a:r>
            <a:r>
              <a:rPr lang="en-US" dirty="0"/>
              <a:t>Applicable Standard:  Enter a </a:t>
            </a:r>
            <a:r>
              <a:rPr lang="en-US" dirty="0">
                <a:solidFill>
                  <a:srgbClr val="FF0000"/>
                </a:solidFill>
              </a:rPr>
              <a:t>specific</a:t>
            </a:r>
            <a:r>
              <a:rPr lang="en-US" dirty="0"/>
              <a:t> industry standard and discuss its applicability here or directly following each compromise above. Bottom line is you must have support from a standard for </a:t>
            </a:r>
            <a:r>
              <a:rPr lang="en-US" i="1" dirty="0">
                <a:solidFill>
                  <a:srgbClr val="FF0000"/>
                </a:solidFill>
              </a:rPr>
              <a:t>two of the compromise </a:t>
            </a:r>
            <a:r>
              <a:rPr lang="en-US" dirty="0"/>
              <a:t>discussions above.</a:t>
            </a:r>
          </a:p>
        </p:txBody>
      </p:sp>
    </p:spTree>
    <p:extLst>
      <p:ext uri="{BB962C8B-B14F-4D97-AF65-F5344CB8AC3E}">
        <p14:creationId xmlns:p14="http://schemas.microsoft.com/office/powerpoint/2010/main" val="2278157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1143000"/>
          </a:xfrm>
        </p:spPr>
        <p:txBody>
          <a:bodyPr>
            <a:normAutofit/>
          </a:bodyPr>
          <a:lstStyle/>
          <a:p>
            <a:r>
              <a:rPr lang="en-US" sz="3600" dirty="0"/>
              <a:t>C. Federal Regulation</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Federal Regulation:  List a </a:t>
            </a:r>
            <a:r>
              <a:rPr lang="en-US" dirty="0">
                <a:solidFill>
                  <a:srgbClr val="FF0000"/>
                </a:solidFill>
              </a:rPr>
              <a:t>specific</a:t>
            </a:r>
            <a:r>
              <a:rPr lang="en-US" dirty="0"/>
              <a:t> applicable federal regulation here and the aspect of it applicable to the case study</a:t>
            </a:r>
          </a:p>
          <a:p>
            <a:pPr marL="880110" lvl="1" indent="-514350">
              <a:buFont typeface="Wingdings" panose="05000000000000000000" pitchFamily="2" charset="2"/>
              <a:buChar char="§"/>
            </a:pPr>
            <a:r>
              <a:rPr lang="en-US" dirty="0"/>
              <a:t>Discuss a </a:t>
            </a:r>
            <a:r>
              <a:rPr lang="en-US" dirty="0">
                <a:solidFill>
                  <a:srgbClr val="FF0000"/>
                </a:solidFill>
              </a:rPr>
              <a:t>specific</a:t>
            </a:r>
            <a:r>
              <a:rPr lang="en-US" dirty="0"/>
              <a:t> violation of the regulation using a </a:t>
            </a:r>
            <a:r>
              <a:rPr lang="en-US" dirty="0">
                <a:solidFill>
                  <a:srgbClr val="FF0000"/>
                </a:solidFill>
              </a:rPr>
              <a:t>specific</a:t>
            </a:r>
            <a:r>
              <a:rPr lang="en-US" dirty="0"/>
              <a:t> example from the case study</a:t>
            </a:r>
            <a:endParaRPr lang="en-US" dirty="0">
              <a:solidFill>
                <a:srgbClr val="FF0000"/>
              </a:solidFill>
            </a:endParaRPr>
          </a:p>
          <a:p>
            <a:pPr marL="0" indent="0">
              <a:buNone/>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0" indent="0">
              <a:buNone/>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79188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296" y="332788"/>
            <a:ext cx="8229600" cy="1143000"/>
          </a:xfrm>
        </p:spPr>
        <p:txBody>
          <a:bodyPr>
            <a:normAutofit/>
          </a:bodyPr>
          <a:lstStyle/>
          <a:p>
            <a:r>
              <a:rPr lang="en-US" sz="3600" dirty="0"/>
              <a:t>D. Immediate Steps </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Recommended Step #1:  Discuss the 1</a:t>
            </a:r>
            <a:r>
              <a:rPr lang="en-US" baseline="30000" dirty="0"/>
              <a:t>st</a:t>
            </a:r>
            <a:r>
              <a:rPr lang="en-US" dirty="0"/>
              <a:t> recommended </a:t>
            </a:r>
            <a:r>
              <a:rPr lang="en-US" dirty="0">
                <a:solidFill>
                  <a:srgbClr val="FF0000"/>
                </a:solidFill>
              </a:rPr>
              <a:t>immediate</a:t>
            </a:r>
            <a:r>
              <a:rPr lang="en-US" dirty="0"/>
              <a:t> step here using a </a:t>
            </a:r>
            <a:r>
              <a:rPr lang="en-US" dirty="0">
                <a:solidFill>
                  <a:srgbClr val="FF0000"/>
                </a:solidFill>
              </a:rPr>
              <a:t>specific</a:t>
            </a:r>
            <a:r>
              <a:rPr lang="en-US" dirty="0"/>
              <a:t> example from the case study.</a:t>
            </a:r>
          </a:p>
          <a:p>
            <a:pPr lvl="1">
              <a:buFont typeface="Wingdings" panose="05000000000000000000" pitchFamily="2" charset="2"/>
              <a:buChar char="§"/>
            </a:pPr>
            <a:r>
              <a:rPr lang="en-US" dirty="0"/>
              <a:t>Explain how the step would mitigate impact</a:t>
            </a:r>
          </a:p>
          <a:p>
            <a:pPr marL="514350" indent="-514350">
              <a:buFont typeface="+mj-lt"/>
              <a:buAutoNum type="arabicPeriod"/>
            </a:pPr>
            <a:r>
              <a:rPr lang="en-US" dirty="0"/>
              <a:t>Recommended Step #2:  Discuss the 2</a:t>
            </a:r>
            <a:r>
              <a:rPr lang="en-US" baseline="30000" dirty="0"/>
              <a:t>nd</a:t>
            </a:r>
            <a:r>
              <a:rPr lang="en-US" dirty="0"/>
              <a:t> recommended </a:t>
            </a:r>
            <a:r>
              <a:rPr lang="en-US" dirty="0">
                <a:solidFill>
                  <a:srgbClr val="FF0000"/>
                </a:solidFill>
              </a:rPr>
              <a:t>immediate </a:t>
            </a:r>
            <a:r>
              <a:rPr lang="en-US" dirty="0"/>
              <a:t>step here using a </a:t>
            </a:r>
            <a:r>
              <a:rPr lang="en-US" dirty="0">
                <a:solidFill>
                  <a:srgbClr val="FF0000"/>
                </a:solidFill>
              </a:rPr>
              <a:t>specific</a:t>
            </a:r>
            <a:r>
              <a:rPr lang="en-US" dirty="0"/>
              <a:t> example from the case study.</a:t>
            </a:r>
          </a:p>
          <a:p>
            <a:pPr lvl="1">
              <a:buFont typeface="Wingdings" panose="05000000000000000000" pitchFamily="2" charset="2"/>
              <a:buChar char="§"/>
            </a:pPr>
            <a:r>
              <a:rPr lang="en-US" dirty="0"/>
              <a:t>Explain how the step would mitigate impact</a:t>
            </a:r>
          </a:p>
          <a:p>
            <a:pPr marL="514350" indent="-514350">
              <a:buFont typeface="+mj-lt"/>
              <a:buAutoNum type="arabicPeriod"/>
            </a:pPr>
            <a:endParaRPr lang="en-US" dirty="0"/>
          </a:p>
          <a:p>
            <a:pPr marL="514350" indent="-514350">
              <a:buFont typeface="+mj-lt"/>
              <a:buAutoNum type="arabicPeriod"/>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 Incident Response Plan</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400" dirty="0"/>
              <a:t>Benefit #1:  Explain a </a:t>
            </a:r>
            <a:r>
              <a:rPr lang="en-US" sz="2400" dirty="0">
                <a:solidFill>
                  <a:srgbClr val="FF0000"/>
                </a:solidFill>
              </a:rPr>
              <a:t>specific</a:t>
            </a:r>
            <a:r>
              <a:rPr lang="en-US" sz="2400" dirty="0"/>
              <a:t> applicable aspect of an incident response plan and how it would have addressed a </a:t>
            </a:r>
            <a:r>
              <a:rPr lang="en-US" sz="2400" dirty="0">
                <a:solidFill>
                  <a:srgbClr val="FF0000"/>
                </a:solidFill>
              </a:rPr>
              <a:t>specific</a:t>
            </a:r>
            <a:r>
              <a:rPr lang="en-US" sz="2400" dirty="0"/>
              <a:t> instance from the case study, thereby benefiting the company. </a:t>
            </a:r>
          </a:p>
          <a:p>
            <a:pPr marL="514350" indent="-514350">
              <a:buFont typeface="+mj-lt"/>
              <a:buAutoNum type="arabicPeriod"/>
            </a:pPr>
            <a:r>
              <a:rPr lang="en-US" sz="2400" dirty="0"/>
              <a:t>Benefit #2:  Explain a </a:t>
            </a:r>
            <a:r>
              <a:rPr lang="en-US" sz="2400" dirty="0">
                <a:solidFill>
                  <a:srgbClr val="FF0000"/>
                </a:solidFill>
              </a:rPr>
              <a:t>specific</a:t>
            </a:r>
            <a:r>
              <a:rPr lang="en-US" sz="2400" dirty="0"/>
              <a:t> applicable aspect of an incident response plan and how it would have addressed a </a:t>
            </a:r>
            <a:r>
              <a:rPr lang="en-US" sz="2400" dirty="0">
                <a:solidFill>
                  <a:srgbClr val="FF0000"/>
                </a:solidFill>
              </a:rPr>
              <a:t>specific </a:t>
            </a:r>
            <a:r>
              <a:rPr lang="en-US" sz="2400" dirty="0"/>
              <a:t>instance from the case study thereby benefitting the company</a:t>
            </a:r>
          </a:p>
          <a:p>
            <a:pPr marL="0" indent="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F. Processes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Process #1:  Discuss a </a:t>
            </a:r>
            <a:r>
              <a:rPr lang="en-US" dirty="0">
                <a:solidFill>
                  <a:srgbClr val="FF0000"/>
                </a:solidFill>
              </a:rPr>
              <a:t>specific</a:t>
            </a:r>
            <a:r>
              <a:rPr lang="en-US" dirty="0"/>
              <a:t> process that you recommend the company take to address the noncompliance with the </a:t>
            </a:r>
            <a:r>
              <a:rPr lang="en-US" dirty="0">
                <a:solidFill>
                  <a:srgbClr val="FF0000"/>
                </a:solidFill>
              </a:rPr>
              <a:t>federal regulation discussed in section C</a:t>
            </a:r>
            <a:r>
              <a:rPr lang="en-US" dirty="0"/>
              <a:t>. </a:t>
            </a:r>
          </a:p>
          <a:p>
            <a:pPr marL="514350" indent="-514350">
              <a:buFont typeface="+mj-lt"/>
              <a:buAutoNum type="arabicPeriod"/>
            </a:pPr>
            <a:r>
              <a:rPr lang="en-US" dirty="0"/>
              <a:t>Process #2:  Discuss a second </a:t>
            </a:r>
            <a:r>
              <a:rPr lang="en-US" dirty="0">
                <a:solidFill>
                  <a:srgbClr val="FF0000"/>
                </a:solidFill>
              </a:rPr>
              <a:t>specific</a:t>
            </a:r>
            <a:r>
              <a:rPr lang="en-US" dirty="0"/>
              <a:t> process that you recommend the company take to address the noncompliance with the </a:t>
            </a:r>
            <a:r>
              <a:rPr lang="en-US" dirty="0">
                <a:solidFill>
                  <a:srgbClr val="FF0000"/>
                </a:solidFill>
              </a:rPr>
              <a:t>federal regulation discussed in section C</a:t>
            </a:r>
            <a:r>
              <a:rPr lang="en-US" dirty="0"/>
              <a:t>. </a:t>
            </a:r>
          </a:p>
          <a:p>
            <a:pPr marL="0"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G. Technical Solutions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400" dirty="0"/>
              <a:t>Technical Solution #1:  List a </a:t>
            </a:r>
            <a:r>
              <a:rPr lang="en-US" sz="2400" dirty="0">
                <a:solidFill>
                  <a:srgbClr val="FF0000"/>
                </a:solidFill>
              </a:rPr>
              <a:t>specific</a:t>
            </a:r>
            <a:r>
              <a:rPr lang="en-US" sz="2400" dirty="0"/>
              <a:t> technical solution here</a:t>
            </a:r>
          </a:p>
          <a:p>
            <a:pPr marL="880110" lvl="1" indent="-514350">
              <a:buFont typeface="Wingdings" panose="05000000000000000000" pitchFamily="2" charset="2"/>
              <a:buChar char="§"/>
            </a:pPr>
            <a:r>
              <a:rPr lang="en-US" sz="2200" dirty="0"/>
              <a:t>Discuss how the </a:t>
            </a:r>
            <a:r>
              <a:rPr lang="en-US" sz="2200" dirty="0">
                <a:solidFill>
                  <a:srgbClr val="FF0000"/>
                </a:solidFill>
              </a:rPr>
              <a:t>specific </a:t>
            </a:r>
            <a:r>
              <a:rPr lang="en-US" sz="2200" dirty="0"/>
              <a:t>technical solution addresses a </a:t>
            </a:r>
            <a:r>
              <a:rPr lang="en-US" sz="2200" dirty="0">
                <a:solidFill>
                  <a:srgbClr val="FF0000"/>
                </a:solidFill>
              </a:rPr>
              <a:t>specific</a:t>
            </a:r>
            <a:r>
              <a:rPr lang="en-US" sz="2200" dirty="0"/>
              <a:t> instance from the case study here</a:t>
            </a:r>
          </a:p>
          <a:p>
            <a:pPr marL="514350" indent="-514350">
              <a:buFont typeface="+mj-lt"/>
              <a:buAutoNum type="arabicPeriod"/>
            </a:pPr>
            <a:r>
              <a:rPr lang="en-US" sz="2400" dirty="0"/>
              <a:t>Technical Solution #2:  List a 2</a:t>
            </a:r>
            <a:r>
              <a:rPr lang="en-US" sz="2400" baseline="30000" dirty="0"/>
              <a:t>nd</a:t>
            </a:r>
            <a:r>
              <a:rPr lang="en-US" sz="2400" dirty="0"/>
              <a:t> </a:t>
            </a:r>
            <a:r>
              <a:rPr lang="en-US" sz="2400" dirty="0">
                <a:solidFill>
                  <a:srgbClr val="FF0000"/>
                </a:solidFill>
              </a:rPr>
              <a:t>specific</a:t>
            </a:r>
            <a:r>
              <a:rPr lang="en-US" sz="2400" dirty="0"/>
              <a:t> technical solution here</a:t>
            </a:r>
          </a:p>
          <a:p>
            <a:pPr marL="880110" lvl="1" indent="-514350">
              <a:buFont typeface="Wingdings" panose="05000000000000000000" pitchFamily="2" charset="2"/>
              <a:buChar char="§"/>
            </a:pPr>
            <a:r>
              <a:rPr lang="en-US" sz="2200" dirty="0"/>
              <a:t>Discuss how the </a:t>
            </a:r>
            <a:r>
              <a:rPr lang="en-US" sz="2200" dirty="0">
                <a:solidFill>
                  <a:srgbClr val="FF0000"/>
                </a:solidFill>
              </a:rPr>
              <a:t>specific </a:t>
            </a:r>
            <a:r>
              <a:rPr lang="en-US" sz="2200" dirty="0"/>
              <a:t>technical solution addresses a </a:t>
            </a:r>
            <a:r>
              <a:rPr lang="en-US" sz="2200" dirty="0">
                <a:solidFill>
                  <a:srgbClr val="FF0000"/>
                </a:solidFill>
              </a:rPr>
              <a:t>specific</a:t>
            </a:r>
            <a:r>
              <a:rPr lang="en-US" sz="2200" dirty="0"/>
              <a:t> instance from the case study here</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743684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990</TotalTime>
  <Words>926</Words>
  <Application>Microsoft Office PowerPoint</Application>
  <PresentationFormat>On-screen Show (4:3)</PresentationFormat>
  <Paragraphs>91</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Constantia</vt:lpstr>
      <vt:lpstr>Wingdings</vt:lpstr>
      <vt:lpstr>Wingdings 2</vt:lpstr>
      <vt:lpstr>Flow</vt:lpstr>
      <vt:lpstr>C843 KOP1 Task 1</vt:lpstr>
      <vt:lpstr>How To</vt:lpstr>
      <vt:lpstr>A. Success of the Attack</vt:lpstr>
      <vt:lpstr>B. C-I-A and PII</vt:lpstr>
      <vt:lpstr>C. Federal Regulation</vt:lpstr>
      <vt:lpstr>D. Immediate Steps </vt:lpstr>
      <vt:lpstr>E. Incident Response Plan</vt:lpstr>
      <vt:lpstr>F. Processes</vt:lpstr>
      <vt:lpstr>G. Technical Solutions</vt:lpstr>
      <vt:lpstr>H. Organization Structure</vt:lpstr>
      <vt:lpstr>I. Risk Management (Categorization)</vt:lpstr>
      <vt:lpstr>I. Risk Management (Approach)</vt:lpstr>
      <vt:lpstr>D. References/Sources</vt:lpstr>
    </vt:vector>
  </TitlesOfParts>
  <Company>WGU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JST2 Presentation</dc:title>
  <dc:creator>vshrader</dc:creator>
  <cp:lastModifiedBy>Kawani Jakes</cp:lastModifiedBy>
  <cp:revision>128</cp:revision>
  <dcterms:created xsi:type="dcterms:W3CDTF">2013-06-27T22:06:25Z</dcterms:created>
  <dcterms:modified xsi:type="dcterms:W3CDTF">2022-06-29T11:18:42Z</dcterms:modified>
</cp:coreProperties>
</file>