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5"/>
  </p:notesMasterIdLst>
  <p:sldIdLst>
    <p:sldId id="256" r:id="rId2"/>
    <p:sldId id="269" r:id="rId3"/>
    <p:sldId id="270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>
      <p:cViewPr varScale="1">
        <p:scale>
          <a:sx n="98" d="100"/>
          <a:sy n="98" d="100"/>
        </p:scale>
        <p:origin x="13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Dill" userId="85d3f291-4b68-4d28-8ede-d8cf7a7b05b9" providerId="ADAL" clId="{41A03038-56FA-470B-AAF2-9C6BC4975D9D}"/>
    <pc:docChg chg="modSld">
      <pc:chgData name="Shawn Dill" userId="85d3f291-4b68-4d28-8ede-d8cf7a7b05b9" providerId="ADAL" clId="{41A03038-56FA-470B-AAF2-9C6BC4975D9D}" dt="2021-03-29T17:13:17.935" v="3" actId="6549"/>
      <pc:docMkLst>
        <pc:docMk/>
      </pc:docMkLst>
      <pc:sldChg chg="modNotesTx">
        <pc:chgData name="Shawn Dill" userId="85d3f291-4b68-4d28-8ede-d8cf7a7b05b9" providerId="ADAL" clId="{41A03038-56FA-470B-AAF2-9C6BC4975D9D}" dt="2021-03-29T17:13:09.345" v="0" actId="6549"/>
        <pc:sldMkLst>
          <pc:docMk/>
          <pc:sldMk cId="0" sldId="256"/>
        </pc:sldMkLst>
      </pc:sldChg>
      <pc:sldChg chg="modNotesTx">
        <pc:chgData name="Shawn Dill" userId="85d3f291-4b68-4d28-8ede-d8cf7a7b05b9" providerId="ADAL" clId="{41A03038-56FA-470B-AAF2-9C6BC4975D9D}" dt="2021-03-29T17:13:15.129" v="2" actId="6549"/>
        <pc:sldMkLst>
          <pc:docMk/>
          <pc:sldMk cId="1472328323" sldId="269"/>
        </pc:sldMkLst>
      </pc:sldChg>
      <pc:sldChg chg="modNotesTx">
        <pc:chgData name="Shawn Dill" userId="85d3f291-4b68-4d28-8ede-d8cf7a7b05b9" providerId="ADAL" clId="{41A03038-56FA-470B-AAF2-9C6BC4975D9D}" dt="2021-03-29T17:13:17.935" v="3" actId="6549"/>
        <pc:sldMkLst>
          <pc:docMk/>
          <pc:sldMk cId="3661201598" sldId="270"/>
        </pc:sldMkLst>
      </pc:sldChg>
    </pc:docChg>
  </pc:docChgLst>
  <pc:docChgLst>
    <pc:chgData name="Shawn Dill" userId="85d3f291-4b68-4d28-8ede-d8cf7a7b05b9" providerId="ADAL" clId="{7636D535-C728-4CB8-99A4-BE68F91ABAC5}"/>
    <pc:docChg chg="undo custSel modSld">
      <pc:chgData name="Shawn Dill" userId="85d3f291-4b68-4d28-8ede-d8cf7a7b05b9" providerId="ADAL" clId="{7636D535-C728-4CB8-99A4-BE68F91ABAC5}" dt="2021-03-28T16:29:10.407" v="27" actId="20577"/>
      <pc:docMkLst>
        <pc:docMk/>
      </pc:docMkLst>
      <pc:sldChg chg="modSp mod">
        <pc:chgData name="Shawn Dill" userId="85d3f291-4b68-4d28-8ede-d8cf7a7b05b9" providerId="ADAL" clId="{7636D535-C728-4CB8-99A4-BE68F91ABAC5}" dt="2021-03-28T16:29:10.407" v="27" actId="20577"/>
        <pc:sldMkLst>
          <pc:docMk/>
          <pc:sldMk cId="1472328323" sldId="269"/>
        </pc:sldMkLst>
        <pc:spChg chg="mod">
          <ac:chgData name="Shawn Dill" userId="85d3f291-4b68-4d28-8ede-d8cf7a7b05b9" providerId="ADAL" clId="{7636D535-C728-4CB8-99A4-BE68F91ABAC5}" dt="2021-03-28T16:28:16.222" v="8" actId="20577"/>
          <ac:spMkLst>
            <pc:docMk/>
            <pc:sldMk cId="1472328323" sldId="269"/>
            <ac:spMk id="2" creationId="{00000000-0000-0000-0000-000000000000}"/>
          </ac:spMkLst>
        </pc:spChg>
        <pc:spChg chg="mod">
          <ac:chgData name="Shawn Dill" userId="85d3f291-4b68-4d28-8ede-d8cf7a7b05b9" providerId="ADAL" clId="{7636D535-C728-4CB8-99A4-BE68F91ABAC5}" dt="2021-03-28T16:29:10.407" v="27" actId="20577"/>
          <ac:spMkLst>
            <pc:docMk/>
            <pc:sldMk cId="1472328323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be7fc2eb-1bd0-4014-983d-acf90105ee8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A. Success of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17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Video Link: </a:t>
            </a:r>
            <a:r>
              <a:rPr lang="en-US" b="1" dirty="0">
                <a:hlinkClick r:id="rId3"/>
              </a:rPr>
              <a:t>https://wgu.hosted.panopto.com/Panopto/Pages/Viewer.aspx?id=be7fc2eb-1bd0-4014-983d-acf90105ee8f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Requirement: </a:t>
            </a:r>
            <a:r>
              <a:rPr lang="en-US" dirty="0"/>
              <a:t>Determine why the attack on </a:t>
            </a:r>
            <a:r>
              <a:rPr lang="en-US" dirty="0" err="1"/>
              <a:t>Azumer</a:t>
            </a:r>
            <a:r>
              <a:rPr lang="en-US" dirty="0"/>
              <a:t> Water’s infrastructure was successful, including the specific vulnerabilities that allowed the attack to occur. Provide details from the case study to support your claims.</a:t>
            </a:r>
          </a:p>
          <a:p>
            <a:r>
              <a:rPr lang="en-US" dirty="0"/>
              <a:t>Understand what a “vulnerability” is</a:t>
            </a:r>
          </a:p>
          <a:p>
            <a:r>
              <a:rPr lang="en-US" dirty="0"/>
              <a:t>Identify two or more that the attacker leveraged</a:t>
            </a:r>
          </a:p>
          <a:p>
            <a:r>
              <a:rPr lang="en-US" dirty="0"/>
              <a:t>Explain how the vulnerability’s existence contributed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6675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A. Success of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177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Vulnerability #1: enter specific vulnerability 1 here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dirty="0"/>
              <a:t>Enter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 where the attacker </a:t>
            </a:r>
            <a:r>
              <a:rPr lang="en-US" dirty="0">
                <a:solidFill>
                  <a:srgbClr val="FF0000"/>
                </a:solidFill>
              </a:rPr>
              <a:t>exploited</a:t>
            </a:r>
            <a:r>
              <a:rPr lang="en-US" dirty="0"/>
              <a:t> the vulnerability to contribute to </a:t>
            </a:r>
            <a:r>
              <a:rPr lang="en-US" dirty="0">
                <a:solidFill>
                  <a:srgbClr val="FF0000"/>
                </a:solidFill>
              </a:rPr>
              <a:t>attack success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dirty="0"/>
              <a:t>Enter additional supporting details here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Vulnerability #2: enter specific vulnerability 2 here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dirty="0"/>
              <a:t>Enter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example from the case study where the attacker </a:t>
            </a:r>
            <a:r>
              <a:rPr lang="en-US" dirty="0">
                <a:solidFill>
                  <a:srgbClr val="FF0000"/>
                </a:solidFill>
              </a:rPr>
              <a:t>exploited</a:t>
            </a:r>
            <a:r>
              <a:rPr lang="en-US" dirty="0"/>
              <a:t> the vulnerability to contribute to </a:t>
            </a:r>
            <a:r>
              <a:rPr lang="en-US" dirty="0">
                <a:solidFill>
                  <a:srgbClr val="FF0000"/>
                </a:solidFill>
              </a:rPr>
              <a:t>attack success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dirty="0"/>
              <a:t>Enter additional supporting details here if needed</a:t>
            </a:r>
          </a:p>
          <a:p>
            <a:pPr marL="365760" lvl="1" indent="0">
              <a:buNone/>
            </a:pPr>
            <a:endParaRPr lang="en-US" dirty="0"/>
          </a:p>
          <a:p>
            <a:pPr marL="6675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0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167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Constantia</vt:lpstr>
      <vt:lpstr>Wingdings 2</vt:lpstr>
      <vt:lpstr>Wingdings</vt:lpstr>
      <vt:lpstr>Flow</vt:lpstr>
      <vt:lpstr>C843 KOP1 Task 1</vt:lpstr>
      <vt:lpstr>A. Success of the Attack</vt:lpstr>
      <vt:lpstr>A. Success of the Attack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128</cp:revision>
  <dcterms:created xsi:type="dcterms:W3CDTF">2013-06-27T22:06:25Z</dcterms:created>
  <dcterms:modified xsi:type="dcterms:W3CDTF">2021-03-29T17:13:23Z</dcterms:modified>
</cp:coreProperties>
</file>