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8"/>
  </p:notesMasterIdLst>
  <p:sldIdLst>
    <p:sldId id="256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1BA9F-B039-0000-AD13-A39829139F77}" v="4" dt="2021-04-03T13:34:45.955"/>
    <p1510:client id="{DC79E719-A712-4885-8BE9-0E2B7EB4B72A}" v="5" dt="2021-03-28T17:25:37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>
      <p:cViewPr varScale="1">
        <p:scale>
          <a:sx n="88" d="100"/>
          <a:sy n="88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81a7315f-965f-422d-9609-acf90119c4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B. C-I-A and PII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Video link: </a:t>
            </a:r>
            <a:r>
              <a:rPr lang="en-US" b="1" dirty="0">
                <a:ea typeface="+mn-lt"/>
                <a:cs typeface="+mn-lt"/>
                <a:hlinkClick r:id="rId3"/>
              </a:rPr>
              <a:t>C843 CIA and PII (Task Section B)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 requirement: </a:t>
            </a:r>
            <a:r>
              <a:rPr lang="en-US" dirty="0"/>
              <a:t>Explain how the confidentiality, integrity, and availability of </a:t>
            </a:r>
            <a:r>
              <a:rPr lang="en-US" dirty="0" err="1"/>
              <a:t>Azumer</a:t>
            </a:r>
            <a:r>
              <a:rPr lang="en-US" dirty="0"/>
              <a:t> Water’s operations and PII (personally identifying information) data have been compromised, using NIST, ISO 27002, or another industry-standard framework to support your claims.</a:t>
            </a:r>
          </a:p>
          <a:p>
            <a:r>
              <a:rPr lang="en-US" dirty="0"/>
              <a:t>Explain how each was compromised</a:t>
            </a:r>
          </a:p>
          <a:p>
            <a:r>
              <a:rPr lang="en-US" dirty="0"/>
              <a:t>Discuss PII with your confidentiality discussion</a:t>
            </a:r>
          </a:p>
          <a:p>
            <a:r>
              <a:rPr lang="en-US" dirty="0"/>
              <a:t>Tie each compromise to a standard</a:t>
            </a:r>
          </a:p>
        </p:txBody>
      </p:sp>
    </p:spTree>
    <p:extLst>
      <p:ext uri="{BB962C8B-B14F-4D97-AF65-F5344CB8AC3E}">
        <p14:creationId xmlns:p14="http://schemas.microsoft.com/office/powerpoint/2010/main" val="227815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B. C-I-A and PII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Confidentiality and PII:  Provide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 of how confidentiality and PII was compromised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Integrity:  Provide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 of how integrity was compromised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Availability:  Provide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 of how confidentiality was compromised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Applicable Standard:  Enter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industry standard and discuss its applicability here</a:t>
            </a:r>
          </a:p>
        </p:txBody>
      </p:sp>
    </p:spTree>
    <p:extLst>
      <p:ext uri="{BB962C8B-B14F-4D97-AF65-F5344CB8AC3E}">
        <p14:creationId xmlns:p14="http://schemas.microsoft.com/office/powerpoint/2010/main" val="260812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10587B2E0E540BDC3EEBD0D98016C" ma:contentTypeVersion="4" ma:contentTypeDescription="Create a new document." ma:contentTypeScope="" ma:versionID="0b1d7853ea3949d42342057cc9571bec">
  <xsd:schema xmlns:xsd="http://www.w3.org/2001/XMLSchema" xmlns:xs="http://www.w3.org/2001/XMLSchema" xmlns:p="http://schemas.microsoft.com/office/2006/metadata/properties" xmlns:ns2="6698b15c-215f-4446-87ee-2701c71764d6" targetNamespace="http://schemas.microsoft.com/office/2006/metadata/properties" ma:root="true" ma:fieldsID="c53ad338e1ea9e966c59a659db3b0011" ns2:_="">
    <xsd:import namespace="6698b15c-215f-4446-87ee-2701c71764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8b15c-215f-4446-87ee-2701c71764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50B3F-6A60-4819-878E-61BF17753A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1E6B2E-742F-4760-B690-550EE5A59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7A1967-5D7B-4EC1-9875-1B7DD19BF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8b15c-215f-4446-87ee-2701c71764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151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Constantia</vt:lpstr>
      <vt:lpstr>Wingdings 2</vt:lpstr>
      <vt:lpstr>Flow</vt:lpstr>
      <vt:lpstr>C843 KOP1 Task 1</vt:lpstr>
      <vt:lpstr>B. C-I-A and PII</vt:lpstr>
      <vt:lpstr>B. C-I-A and PII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130</cp:revision>
  <dcterms:created xsi:type="dcterms:W3CDTF">2013-06-27T22:06:25Z</dcterms:created>
  <dcterms:modified xsi:type="dcterms:W3CDTF">2021-04-05T22:24:35Z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0x010100B3F10587B2E0E540BDC3EEBD0D98016C</vt:lpwstr>
  </property>
</Properties>
</file>