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AF289-D077-4FBD-8C52-1FF128E48B8D}" v="16" dt="2021-03-28T18:22:14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>
      <p:cViewPr varScale="1">
        <p:scale>
          <a:sx n="98" d="100"/>
          <a:sy n="98" d="100"/>
        </p:scale>
        <p:origin x="1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Dill" userId="85d3f291-4b68-4d28-8ede-d8cf7a7b05b9" providerId="ADAL" clId="{076AF289-D077-4FBD-8C52-1FF128E48B8D}"/>
    <pc:docChg chg="undo custSel delSld modSld">
      <pc:chgData name="Shawn Dill" userId="85d3f291-4b68-4d28-8ede-d8cf7a7b05b9" providerId="ADAL" clId="{076AF289-D077-4FBD-8C52-1FF128E48B8D}" dt="2021-03-29T17:14:16.067" v="2513" actId="6549"/>
      <pc:docMkLst>
        <pc:docMk/>
      </pc:docMkLst>
      <pc:sldChg chg="addSp delSp modSp mod modNotesTx">
        <pc:chgData name="Shawn Dill" userId="85d3f291-4b68-4d28-8ede-d8cf7a7b05b9" providerId="ADAL" clId="{076AF289-D077-4FBD-8C52-1FF128E48B8D}" dt="2021-03-29T17:14:11.214" v="2512" actId="6549"/>
        <pc:sldMkLst>
          <pc:docMk/>
          <pc:sldMk cId="0" sldId="256"/>
        </pc:sldMkLst>
        <pc:spChg chg="del">
          <ac:chgData name="Shawn Dill" userId="85d3f291-4b68-4d28-8ede-d8cf7a7b05b9" providerId="ADAL" clId="{076AF289-D077-4FBD-8C52-1FF128E48B8D}" dt="2021-03-27T14:28:25.392" v="1249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awn Dill" userId="85d3f291-4b68-4d28-8ede-d8cf7a7b05b9" providerId="ADAL" clId="{076AF289-D077-4FBD-8C52-1FF128E48B8D}" dt="2021-03-27T14:28:26.830" v="1250" actId="478"/>
          <ac:spMkLst>
            <pc:docMk/>
            <pc:sldMk cId="0" sldId="256"/>
            <ac:spMk id="5" creationId="{836C3E5E-AC8B-456C-B9E9-213136586ED1}"/>
          </ac:spMkLst>
        </pc:spChg>
      </pc:sldChg>
      <pc:sldChg chg="del">
        <pc:chgData name="Shawn Dill" userId="85d3f291-4b68-4d28-8ede-d8cf7a7b05b9" providerId="ADAL" clId="{076AF289-D077-4FBD-8C52-1FF128E48B8D}" dt="2021-03-26T13:24:17.847" v="2" actId="47"/>
        <pc:sldMkLst>
          <pc:docMk/>
          <pc:sldMk cId="0" sldId="262"/>
        </pc:sldMkLst>
      </pc:sldChg>
      <pc:sldChg chg="del">
        <pc:chgData name="Shawn Dill" userId="85d3f291-4b68-4d28-8ede-d8cf7a7b05b9" providerId="ADAL" clId="{076AF289-D077-4FBD-8C52-1FF128E48B8D}" dt="2021-03-26T13:24:18.070" v="3" actId="47"/>
        <pc:sldMkLst>
          <pc:docMk/>
          <pc:sldMk cId="0" sldId="263"/>
        </pc:sldMkLst>
      </pc:sldChg>
      <pc:sldChg chg="del">
        <pc:chgData name="Shawn Dill" userId="85d3f291-4b68-4d28-8ede-d8cf7a7b05b9" providerId="ADAL" clId="{076AF289-D077-4FBD-8C52-1FF128E48B8D}" dt="2021-03-26T13:24:18.252" v="4" actId="47"/>
        <pc:sldMkLst>
          <pc:docMk/>
          <pc:sldMk cId="0" sldId="264"/>
        </pc:sldMkLst>
      </pc:sldChg>
      <pc:sldChg chg="del">
        <pc:chgData name="Shawn Dill" userId="85d3f291-4b68-4d28-8ede-d8cf7a7b05b9" providerId="ADAL" clId="{076AF289-D077-4FBD-8C52-1FF128E48B8D}" dt="2021-03-26T13:24:19.139" v="7" actId="47"/>
        <pc:sldMkLst>
          <pc:docMk/>
          <pc:sldMk cId="0" sldId="265"/>
        </pc:sldMkLst>
      </pc:sldChg>
      <pc:sldChg chg="del">
        <pc:chgData name="Shawn Dill" userId="85d3f291-4b68-4d28-8ede-d8cf7a7b05b9" providerId="ADAL" clId="{076AF289-D077-4FBD-8C52-1FF128E48B8D}" dt="2021-03-26T13:24:20.066" v="9" actId="47"/>
        <pc:sldMkLst>
          <pc:docMk/>
          <pc:sldMk cId="0" sldId="266"/>
        </pc:sldMkLst>
      </pc:sldChg>
      <pc:sldChg chg="del">
        <pc:chgData name="Shawn Dill" userId="85d3f291-4b68-4d28-8ede-d8cf7a7b05b9" providerId="ADAL" clId="{076AF289-D077-4FBD-8C52-1FF128E48B8D}" dt="2021-03-26T13:24:10.355" v="0" actId="47"/>
        <pc:sldMkLst>
          <pc:docMk/>
          <pc:sldMk cId="1472328323" sldId="269"/>
        </pc:sldMkLst>
      </pc:sldChg>
      <pc:sldChg chg="del">
        <pc:chgData name="Shawn Dill" userId="85d3f291-4b68-4d28-8ede-d8cf7a7b05b9" providerId="ADAL" clId="{076AF289-D077-4FBD-8C52-1FF128E48B8D}" dt="2021-03-26T13:24:11.551" v="1" actId="47"/>
        <pc:sldMkLst>
          <pc:docMk/>
          <pc:sldMk cId="2278157731" sldId="270"/>
        </pc:sldMkLst>
      </pc:sldChg>
      <pc:sldChg chg="addSp modSp mod">
        <pc:chgData name="Shawn Dill" userId="85d3f291-4b68-4d28-8ede-d8cf7a7b05b9" providerId="ADAL" clId="{076AF289-D077-4FBD-8C52-1FF128E48B8D}" dt="2021-03-28T18:22:30.348" v="2511" actId="255"/>
        <pc:sldMkLst>
          <pc:docMk/>
          <pc:sldMk cId="379188725" sldId="271"/>
        </pc:sldMkLst>
        <pc:spChg chg="mod">
          <ac:chgData name="Shawn Dill" userId="85d3f291-4b68-4d28-8ede-d8cf7a7b05b9" providerId="ADAL" clId="{076AF289-D077-4FBD-8C52-1FF128E48B8D}" dt="2021-03-28T18:22:30.348" v="2511" actId="255"/>
          <ac:spMkLst>
            <pc:docMk/>
            <pc:sldMk cId="379188725" sldId="271"/>
            <ac:spMk id="2" creationId="{00000000-0000-0000-0000-000000000000}"/>
          </ac:spMkLst>
        </pc:spChg>
        <pc:spChg chg="mod">
          <ac:chgData name="Shawn Dill" userId="85d3f291-4b68-4d28-8ede-d8cf7a7b05b9" providerId="ADAL" clId="{076AF289-D077-4FBD-8C52-1FF128E48B8D}" dt="2021-03-28T18:21:14.950" v="2499" actId="20577"/>
          <ac:spMkLst>
            <pc:docMk/>
            <pc:sldMk cId="379188725" sldId="271"/>
            <ac:spMk id="3" creationId="{00000000-0000-0000-0000-000000000000}"/>
          </ac:spMkLst>
        </pc:spChg>
        <pc:spChg chg="add mod">
          <ac:chgData name="Shawn Dill" userId="85d3f291-4b68-4d28-8ede-d8cf7a7b05b9" providerId="ADAL" clId="{076AF289-D077-4FBD-8C52-1FF128E48B8D}" dt="2021-03-28T14:08:18.237" v="1860" actId="1076"/>
          <ac:spMkLst>
            <pc:docMk/>
            <pc:sldMk cId="379188725" sldId="271"/>
            <ac:spMk id="4" creationId="{C957492D-4874-411B-B70C-C9F7BD6CD682}"/>
          </ac:spMkLst>
        </pc:spChg>
        <pc:spChg chg="add mod">
          <ac:chgData name="Shawn Dill" userId="85d3f291-4b68-4d28-8ede-d8cf7a7b05b9" providerId="ADAL" clId="{076AF289-D077-4FBD-8C52-1FF128E48B8D}" dt="2021-03-28T14:08:52.789" v="1878" actId="1076"/>
          <ac:spMkLst>
            <pc:docMk/>
            <pc:sldMk cId="379188725" sldId="271"/>
            <ac:spMk id="5" creationId="{36A19B2B-2E32-4FBE-8908-6797AB1E1F6D}"/>
          </ac:spMkLst>
        </pc:spChg>
      </pc:sldChg>
      <pc:sldChg chg="addSp delSp modSp mod modNotesTx">
        <pc:chgData name="Shawn Dill" userId="85d3f291-4b68-4d28-8ede-d8cf7a7b05b9" providerId="ADAL" clId="{076AF289-D077-4FBD-8C52-1FF128E48B8D}" dt="2021-03-29T17:14:16.067" v="2513" actId="6549"/>
        <pc:sldMkLst>
          <pc:docMk/>
          <pc:sldMk cId="3397640285" sldId="272"/>
        </pc:sldMkLst>
        <pc:spChg chg="mod">
          <ac:chgData name="Shawn Dill" userId="85d3f291-4b68-4d28-8ede-d8cf7a7b05b9" providerId="ADAL" clId="{076AF289-D077-4FBD-8C52-1FF128E48B8D}" dt="2021-03-28T14:10:00.388" v="1890" actId="1076"/>
          <ac:spMkLst>
            <pc:docMk/>
            <pc:sldMk cId="3397640285" sldId="272"/>
            <ac:spMk id="3" creationId="{00000000-0000-0000-0000-000000000000}"/>
          </ac:spMkLst>
        </pc:spChg>
        <pc:spChg chg="add del mod">
          <ac:chgData name="Shawn Dill" userId="85d3f291-4b68-4d28-8ede-d8cf7a7b05b9" providerId="ADAL" clId="{076AF289-D077-4FBD-8C52-1FF128E48B8D}" dt="2021-03-28T14:09:49.633" v="1885"/>
          <ac:spMkLst>
            <pc:docMk/>
            <pc:sldMk cId="3397640285" sldId="272"/>
            <ac:spMk id="4" creationId="{8F7E90DB-BFB3-4644-86D2-D6E1B0D92EBB}"/>
          </ac:spMkLst>
        </pc:spChg>
        <pc:spChg chg="add mod">
          <ac:chgData name="Shawn Dill" userId="85d3f291-4b68-4d28-8ede-d8cf7a7b05b9" providerId="ADAL" clId="{076AF289-D077-4FBD-8C52-1FF128E48B8D}" dt="2021-03-28T14:10:17.219" v="1893" actId="14100"/>
          <ac:spMkLst>
            <pc:docMk/>
            <pc:sldMk cId="3397640285" sldId="272"/>
            <ac:spMk id="5" creationId="{58601371-EB54-4C44-9B86-EA12F9742948}"/>
          </ac:spMkLst>
        </pc:spChg>
        <pc:spChg chg="add mod">
          <ac:chgData name="Shawn Dill" userId="85d3f291-4b68-4d28-8ede-d8cf7a7b05b9" providerId="ADAL" clId="{076AF289-D077-4FBD-8C52-1FF128E48B8D}" dt="2021-03-28T14:10:46.506" v="1898" actId="1076"/>
          <ac:spMkLst>
            <pc:docMk/>
            <pc:sldMk cId="3397640285" sldId="272"/>
            <ac:spMk id="6" creationId="{CB6328EB-19EB-48F4-BAFA-C498C6320326}"/>
          </ac:spMkLst>
        </pc:spChg>
      </pc:sldChg>
      <pc:sldChg chg="del">
        <pc:chgData name="Shawn Dill" userId="85d3f291-4b68-4d28-8ede-d8cf7a7b05b9" providerId="ADAL" clId="{076AF289-D077-4FBD-8C52-1FF128E48B8D}" dt="2021-03-26T13:24:18.457" v="5" actId="47"/>
        <pc:sldMkLst>
          <pc:docMk/>
          <pc:sldMk cId="3743684812" sldId="272"/>
        </pc:sldMkLst>
      </pc:sldChg>
      <pc:sldChg chg="del">
        <pc:chgData name="Shawn Dill" userId="85d3f291-4b68-4d28-8ede-d8cf7a7b05b9" providerId="ADAL" clId="{076AF289-D077-4FBD-8C52-1FF128E48B8D}" dt="2021-03-26T13:24:18.706" v="6" actId="47"/>
        <pc:sldMkLst>
          <pc:docMk/>
          <pc:sldMk cId="3468273353" sldId="273"/>
        </pc:sldMkLst>
      </pc:sldChg>
      <pc:sldChg chg="del">
        <pc:chgData name="Shawn Dill" userId="85d3f291-4b68-4d28-8ede-d8cf7a7b05b9" providerId="ADAL" clId="{076AF289-D077-4FBD-8C52-1FF128E48B8D}" dt="2021-03-26T13:24:19.348" v="8" actId="47"/>
        <pc:sldMkLst>
          <pc:docMk/>
          <pc:sldMk cId="971649802" sldId="278"/>
        </pc:sldMkLst>
      </pc:sldChg>
    </pc:docChg>
  </pc:docChgLst>
  <pc:docChgLst>
    <pc:chgData name="Shawn Dill" userId="85d3f291-4b68-4d28-8ede-d8cf7a7b05b9" providerId="ADAL" clId="{7636D535-C728-4CB8-99A4-BE68F91ABAC5}"/>
    <pc:docChg chg="delSld">
      <pc:chgData name="Shawn Dill" userId="85d3f291-4b68-4d28-8ede-d8cf7a7b05b9" providerId="ADAL" clId="{7636D535-C728-4CB8-99A4-BE68F91ABAC5}" dt="2021-03-26T10:03:41.563" v="0" actId="47"/>
      <pc:docMkLst>
        <pc:docMk/>
      </pc:docMkLst>
      <pc:sldChg chg="del">
        <pc:chgData name="Shawn Dill" userId="85d3f291-4b68-4d28-8ede-d8cf7a7b05b9" providerId="ADAL" clId="{7636D535-C728-4CB8-99A4-BE68F91ABAC5}" dt="2021-03-26T10:03:41.563" v="0" actId="47"/>
        <pc:sldMkLst>
          <pc:docMk/>
          <pc:sldMk cId="32480347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8B2A-571A-4EAD-8ED7-CDCC30CD97A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9BE-8925-4BA6-A286-4B9403AC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2f899cf4-7dbe-4e78-bb99-acf90126901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C843 KOP1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1143000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1800" b="1" dirty="0"/>
              <a:t>Video Link:  </a:t>
            </a:r>
            <a:r>
              <a:rPr lang="en-US" sz="1800" b="1" dirty="0">
                <a:hlinkClick r:id="rId3"/>
              </a:rPr>
              <a:t>https://wgu.hosted.panopto.com/Panopto/Pages/Viewer.aspx?id=2f899cf4-7dbe-4e78-bb99-acf90126901f </a:t>
            </a:r>
            <a:br>
              <a:rPr lang="en-US" sz="3600" b="1" dirty="0"/>
            </a:br>
            <a:r>
              <a:rPr lang="en-US" sz="3600" dirty="0"/>
              <a:t>C. Federal Regulation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Requirement</a:t>
            </a:r>
            <a:r>
              <a:rPr lang="en-US" dirty="0"/>
              <a:t>: Identify a federal regulation this NGO violated, providing a specific example from the case study as evidence of </a:t>
            </a:r>
            <a:r>
              <a:rPr lang="en-US" dirty="0" err="1"/>
              <a:t>Azumer</a:t>
            </a:r>
            <a:r>
              <a:rPr lang="en-US" dirty="0"/>
              <a:t> Water’s noncompliance.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57492D-4874-411B-B70C-C9F7BD6CD682}"/>
              </a:ext>
            </a:extLst>
          </p:cNvPr>
          <p:cNvSpPr txBox="1">
            <a:spLocks/>
          </p:cNvSpPr>
          <p:nvPr/>
        </p:nvSpPr>
        <p:spPr>
          <a:xfrm>
            <a:off x="328863" y="3124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F. Processes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A19B2B-2E32-4FBE-8908-6797AB1E1F6D}"/>
              </a:ext>
            </a:extLst>
          </p:cNvPr>
          <p:cNvSpPr txBox="1">
            <a:spLocks/>
          </p:cNvSpPr>
          <p:nvPr/>
        </p:nvSpPr>
        <p:spPr>
          <a:xfrm>
            <a:off x="352926" y="44958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 dirty="0"/>
              <a:t>Task Requirement</a:t>
            </a:r>
            <a:r>
              <a:rPr lang="en-US" dirty="0"/>
              <a:t>: Discuss </a:t>
            </a:r>
            <a:r>
              <a:rPr lang="en-US" b="1" dirty="0"/>
              <a:t>two</a:t>
            </a:r>
            <a:r>
              <a:rPr lang="en-US" dirty="0"/>
              <a:t> processes to increase information assurance levels within the organization and bring </a:t>
            </a:r>
            <a:r>
              <a:rPr lang="en-US" dirty="0" err="1"/>
              <a:t>Azumer</a:t>
            </a:r>
            <a:r>
              <a:rPr lang="en-US" dirty="0"/>
              <a:t> Water into compliance with the violated federal regulation identified in part C.</a:t>
            </a:r>
          </a:p>
        </p:txBody>
      </p:sp>
    </p:spTree>
    <p:extLst>
      <p:ext uri="{BB962C8B-B14F-4D97-AF65-F5344CB8AC3E}">
        <p14:creationId xmlns:p14="http://schemas.microsoft.com/office/powerpoint/2010/main" val="37918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C. Federal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676400"/>
            <a:ext cx="8686800" cy="2103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Federal Regulation:  List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applicable federal regulation here and the aspect of it applicable to the case study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dirty="0"/>
              <a:t>Discuss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violation of the regulation using a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example from the case study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601371-EB54-4C44-9B86-EA12F9742948}"/>
              </a:ext>
            </a:extLst>
          </p:cNvPr>
          <p:cNvSpPr txBox="1">
            <a:spLocks/>
          </p:cNvSpPr>
          <p:nvPr/>
        </p:nvSpPr>
        <p:spPr>
          <a:xfrm>
            <a:off x="526026" y="3779520"/>
            <a:ext cx="8229600" cy="6477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F. Processes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328EB-19EB-48F4-BAFA-C498C6320326}"/>
              </a:ext>
            </a:extLst>
          </p:cNvPr>
          <p:cNvSpPr txBox="1">
            <a:spLocks/>
          </p:cNvSpPr>
          <p:nvPr/>
        </p:nvSpPr>
        <p:spPr>
          <a:xfrm>
            <a:off x="463296" y="4427220"/>
            <a:ext cx="8534400" cy="3322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Process #1:  Discuss a </a:t>
            </a:r>
            <a:r>
              <a:rPr lang="en-US" sz="2000" dirty="0">
                <a:solidFill>
                  <a:srgbClr val="FF0000"/>
                </a:solidFill>
              </a:rPr>
              <a:t>specific</a:t>
            </a:r>
            <a:r>
              <a:rPr lang="en-US" sz="2000" dirty="0"/>
              <a:t> process that you recommend the company take to address the noncompliance with the </a:t>
            </a:r>
            <a:r>
              <a:rPr lang="en-US" sz="2000" dirty="0">
                <a:solidFill>
                  <a:srgbClr val="FF0000"/>
                </a:solidFill>
              </a:rPr>
              <a:t>federal regulation discussed in section C</a:t>
            </a:r>
            <a:r>
              <a:rPr lang="en-US" sz="20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Process #2:  Discuss a second </a:t>
            </a:r>
            <a:r>
              <a:rPr lang="en-US" sz="2000" dirty="0">
                <a:solidFill>
                  <a:srgbClr val="FF0000"/>
                </a:solidFill>
              </a:rPr>
              <a:t>specific</a:t>
            </a:r>
            <a:r>
              <a:rPr lang="en-US" sz="2000" dirty="0"/>
              <a:t> process that you recommend the company take to address the noncompliance with the </a:t>
            </a:r>
            <a:r>
              <a:rPr lang="en-US" sz="2000" dirty="0">
                <a:solidFill>
                  <a:srgbClr val="FF0000"/>
                </a:solidFill>
              </a:rPr>
              <a:t>federal regulation discussed in section C</a:t>
            </a:r>
            <a:r>
              <a:rPr lang="en-US" sz="2000" dirty="0"/>
              <a:t>. 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4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195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Constantia</vt:lpstr>
      <vt:lpstr>Wingdings</vt:lpstr>
      <vt:lpstr>Wingdings 2</vt:lpstr>
      <vt:lpstr>Flow</vt:lpstr>
      <vt:lpstr>C843 KOP1 Task 1</vt:lpstr>
      <vt:lpstr>  Video Link:  https://wgu.hosted.panopto.com/Panopto/Pages/Viewer.aspx?id=2f899cf4-7dbe-4e78-bb99-acf90126901f  C. Federal Regulation </vt:lpstr>
      <vt:lpstr>C. Federal Regulation</vt:lpstr>
    </vt:vector>
  </TitlesOfParts>
  <Company>WGU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JST2 Presentation</dc:title>
  <dc:creator>vshrader</dc:creator>
  <cp:lastModifiedBy>Shawn Dill</cp:lastModifiedBy>
  <cp:revision>127</cp:revision>
  <dcterms:created xsi:type="dcterms:W3CDTF">2013-06-27T22:06:25Z</dcterms:created>
  <dcterms:modified xsi:type="dcterms:W3CDTF">2021-03-29T17:14:19Z</dcterms:modified>
</cp:coreProperties>
</file>