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6" r:id="rId2"/>
    <p:sldId id="272" r:id="rId3"/>
    <p:sldId id="27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2D3C0B-8296-4E40-BAC6-F39B6689FB1C}" v="5" dt="2021-03-30T14:36:33.4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84" autoAdjust="0"/>
  </p:normalViewPr>
  <p:slideViewPr>
    <p:cSldViewPr>
      <p:cViewPr varScale="1">
        <p:scale>
          <a:sx n="85" d="100"/>
          <a:sy n="85" d="100"/>
        </p:scale>
        <p:origin x="5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wn Dill" userId="85d3f291-4b68-4d28-8ede-d8cf7a7b05b9" providerId="ADAL" clId="{7636D535-C728-4CB8-99A4-BE68F91ABAC5}"/>
    <pc:docChg chg="delSld">
      <pc:chgData name="Shawn Dill" userId="85d3f291-4b68-4d28-8ede-d8cf7a7b05b9" providerId="ADAL" clId="{7636D535-C728-4CB8-99A4-BE68F91ABAC5}" dt="2021-03-26T10:03:41.563" v="0" actId="47"/>
      <pc:docMkLst>
        <pc:docMk/>
      </pc:docMkLst>
      <pc:sldChg chg="del">
        <pc:chgData name="Shawn Dill" userId="85d3f291-4b68-4d28-8ede-d8cf7a7b05b9" providerId="ADAL" clId="{7636D535-C728-4CB8-99A4-BE68F91ABAC5}" dt="2021-03-26T10:03:41.563" v="0" actId="47"/>
        <pc:sldMkLst>
          <pc:docMk/>
          <pc:sldMk cId="32480347" sldId="280"/>
        </pc:sldMkLst>
      </pc:sldChg>
    </pc:docChg>
  </pc:docChgLst>
  <pc:docChgLst>
    <pc:chgData name="Shawn Dill" userId="85d3f291-4b68-4d28-8ede-d8cf7a7b05b9" providerId="ADAL" clId="{8C2D3C0B-8296-4E40-BAC6-F39B6689FB1C}"/>
    <pc:docChg chg="undo custSel delSld modSld">
      <pc:chgData name="Shawn Dill" userId="85d3f291-4b68-4d28-8ede-d8cf7a7b05b9" providerId="ADAL" clId="{8C2D3C0B-8296-4E40-BAC6-F39B6689FB1C}" dt="2021-03-30T14:36:33.427" v="2157" actId="20577"/>
      <pc:docMkLst>
        <pc:docMk/>
      </pc:docMkLst>
      <pc:sldChg chg="addSp delSp modSp mod modNotesTx">
        <pc:chgData name="Shawn Dill" userId="85d3f291-4b68-4d28-8ede-d8cf7a7b05b9" providerId="ADAL" clId="{8C2D3C0B-8296-4E40-BAC6-F39B6689FB1C}" dt="2021-03-30T14:35:52.723" v="2141" actId="6549"/>
        <pc:sldMkLst>
          <pc:docMk/>
          <pc:sldMk cId="0" sldId="256"/>
        </pc:sldMkLst>
        <pc:spChg chg="del">
          <ac:chgData name="Shawn Dill" userId="85d3f291-4b68-4d28-8ede-d8cf7a7b05b9" providerId="ADAL" clId="{8C2D3C0B-8296-4E40-BAC6-F39B6689FB1C}" dt="2021-03-27T14:29:54.482" v="791" actId="478"/>
          <ac:spMkLst>
            <pc:docMk/>
            <pc:sldMk cId="0" sldId="256"/>
            <ac:spMk id="3" creationId="{00000000-0000-0000-0000-000000000000}"/>
          </ac:spMkLst>
        </pc:spChg>
        <pc:spChg chg="add del mod">
          <ac:chgData name="Shawn Dill" userId="85d3f291-4b68-4d28-8ede-d8cf7a7b05b9" providerId="ADAL" clId="{8C2D3C0B-8296-4E40-BAC6-F39B6689FB1C}" dt="2021-03-27T14:29:56.268" v="792" actId="478"/>
          <ac:spMkLst>
            <pc:docMk/>
            <pc:sldMk cId="0" sldId="256"/>
            <ac:spMk id="5" creationId="{E43B2D24-5B4D-4958-8279-37892BE6104E}"/>
          </ac:spMkLst>
        </pc:spChg>
      </pc:sldChg>
      <pc:sldChg chg="del">
        <pc:chgData name="Shawn Dill" userId="85d3f291-4b68-4d28-8ede-d8cf7a7b05b9" providerId="ADAL" clId="{8C2D3C0B-8296-4E40-BAC6-F39B6689FB1C}" dt="2021-03-26T17:32:36.832" v="3" actId="47"/>
        <pc:sldMkLst>
          <pc:docMk/>
          <pc:sldMk cId="0" sldId="262"/>
        </pc:sldMkLst>
      </pc:sldChg>
      <pc:sldChg chg="del">
        <pc:chgData name="Shawn Dill" userId="85d3f291-4b68-4d28-8ede-d8cf7a7b05b9" providerId="ADAL" clId="{8C2D3C0B-8296-4E40-BAC6-F39B6689FB1C}" dt="2021-03-26T17:32:37.578" v="4" actId="47"/>
        <pc:sldMkLst>
          <pc:docMk/>
          <pc:sldMk cId="0" sldId="263"/>
        </pc:sldMkLst>
      </pc:sldChg>
      <pc:sldChg chg="del">
        <pc:chgData name="Shawn Dill" userId="85d3f291-4b68-4d28-8ede-d8cf7a7b05b9" providerId="ADAL" clId="{8C2D3C0B-8296-4E40-BAC6-F39B6689FB1C}" dt="2021-03-26T17:32:38.892" v="5" actId="47"/>
        <pc:sldMkLst>
          <pc:docMk/>
          <pc:sldMk cId="0" sldId="264"/>
        </pc:sldMkLst>
      </pc:sldChg>
      <pc:sldChg chg="del">
        <pc:chgData name="Shawn Dill" userId="85d3f291-4b68-4d28-8ede-d8cf7a7b05b9" providerId="ADAL" clId="{8C2D3C0B-8296-4E40-BAC6-F39B6689FB1C}" dt="2021-03-26T17:32:40.344" v="7" actId="47"/>
        <pc:sldMkLst>
          <pc:docMk/>
          <pc:sldMk cId="0" sldId="265"/>
        </pc:sldMkLst>
      </pc:sldChg>
      <pc:sldChg chg="del">
        <pc:chgData name="Shawn Dill" userId="85d3f291-4b68-4d28-8ede-d8cf7a7b05b9" providerId="ADAL" clId="{8C2D3C0B-8296-4E40-BAC6-F39B6689FB1C}" dt="2021-03-26T17:32:40.791" v="9" actId="47"/>
        <pc:sldMkLst>
          <pc:docMk/>
          <pc:sldMk cId="0" sldId="266"/>
        </pc:sldMkLst>
      </pc:sldChg>
      <pc:sldChg chg="del">
        <pc:chgData name="Shawn Dill" userId="85d3f291-4b68-4d28-8ede-d8cf7a7b05b9" providerId="ADAL" clId="{8C2D3C0B-8296-4E40-BAC6-F39B6689FB1C}" dt="2021-03-26T17:32:35.901" v="0" actId="47"/>
        <pc:sldMkLst>
          <pc:docMk/>
          <pc:sldMk cId="1472328323" sldId="269"/>
        </pc:sldMkLst>
      </pc:sldChg>
      <pc:sldChg chg="del">
        <pc:chgData name="Shawn Dill" userId="85d3f291-4b68-4d28-8ede-d8cf7a7b05b9" providerId="ADAL" clId="{8C2D3C0B-8296-4E40-BAC6-F39B6689FB1C}" dt="2021-03-26T17:32:36.152" v="1" actId="47"/>
        <pc:sldMkLst>
          <pc:docMk/>
          <pc:sldMk cId="2278157731" sldId="270"/>
        </pc:sldMkLst>
      </pc:sldChg>
      <pc:sldChg chg="del">
        <pc:chgData name="Shawn Dill" userId="85d3f291-4b68-4d28-8ede-d8cf7a7b05b9" providerId="ADAL" clId="{8C2D3C0B-8296-4E40-BAC6-F39B6689FB1C}" dt="2021-03-26T17:32:36.403" v="2" actId="47"/>
        <pc:sldMkLst>
          <pc:docMk/>
          <pc:sldMk cId="379188725" sldId="271"/>
        </pc:sldMkLst>
      </pc:sldChg>
      <pc:sldChg chg="modSp mod modNotesTx">
        <pc:chgData name="Shawn Dill" userId="85d3f291-4b68-4d28-8ede-d8cf7a7b05b9" providerId="ADAL" clId="{8C2D3C0B-8296-4E40-BAC6-F39B6689FB1C}" dt="2021-03-30T14:36:33.427" v="2157" actId="20577"/>
        <pc:sldMkLst>
          <pc:docMk/>
          <pc:sldMk cId="3743684812" sldId="272"/>
        </pc:sldMkLst>
        <pc:spChg chg="mod">
          <ac:chgData name="Shawn Dill" userId="85d3f291-4b68-4d28-8ede-d8cf7a7b05b9" providerId="ADAL" clId="{8C2D3C0B-8296-4E40-BAC6-F39B6689FB1C}" dt="2021-03-30T14:36:33.427" v="2157" actId="20577"/>
          <ac:spMkLst>
            <pc:docMk/>
            <pc:sldMk cId="3743684812" sldId="272"/>
            <ac:spMk id="3" creationId="{00000000-0000-0000-0000-000000000000}"/>
          </ac:spMkLst>
        </pc:spChg>
      </pc:sldChg>
      <pc:sldChg chg="del">
        <pc:chgData name="Shawn Dill" userId="85d3f291-4b68-4d28-8ede-d8cf7a7b05b9" providerId="ADAL" clId="{8C2D3C0B-8296-4E40-BAC6-F39B6689FB1C}" dt="2021-03-26T17:32:40.147" v="6" actId="47"/>
        <pc:sldMkLst>
          <pc:docMk/>
          <pc:sldMk cId="3468273353" sldId="273"/>
        </pc:sldMkLst>
      </pc:sldChg>
      <pc:sldChg chg="modNotesTx">
        <pc:chgData name="Shawn Dill" userId="85d3f291-4b68-4d28-8ede-d8cf7a7b05b9" providerId="ADAL" clId="{8C2D3C0B-8296-4E40-BAC6-F39B6689FB1C}" dt="2021-03-30T14:35:49.986" v="2140" actId="6549"/>
        <pc:sldMkLst>
          <pc:docMk/>
          <pc:sldMk cId="3507177182" sldId="273"/>
        </pc:sldMkLst>
      </pc:sldChg>
      <pc:sldChg chg="del">
        <pc:chgData name="Shawn Dill" userId="85d3f291-4b68-4d28-8ede-d8cf7a7b05b9" providerId="ADAL" clId="{8C2D3C0B-8296-4E40-BAC6-F39B6689FB1C}" dt="2021-03-26T17:32:40.567" v="8" actId="47"/>
        <pc:sldMkLst>
          <pc:docMk/>
          <pc:sldMk cId="971649802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98B2A-571A-4EAD-8ED7-CDCC30CD97A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A39BE-8925-4BA6-A286-4B9403ACA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23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A39BE-8925-4BA6-A286-4B9403ACA3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55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A39BE-8925-4BA6-A286-4B9403ACA3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23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A39BE-8925-4BA6-A286-4B9403ACA3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4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A6C3F61-05B7-416D-9DE5-41E51186446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gu.hosted.panopto.com/Panopto/Pages/Viewer.aspx?id=fe6eba11-b3b0-4804-8ca8-acfb00ee103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C843 KOP1 Task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G. Technical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Video </a:t>
            </a:r>
            <a:r>
              <a:rPr lang="en-US" b="1"/>
              <a:t>Link:  </a:t>
            </a:r>
            <a:r>
              <a:rPr lang="en-US" b="1">
                <a:hlinkClick r:id="rId3"/>
              </a:rPr>
              <a:t>https://wgu.hosted.panopto.com/Panopto/Pages/Viewer.aspx?id=fe6eba11-b3b0-4804-8ca8-acfb00ee1036</a:t>
            </a:r>
            <a:endParaRPr lang="en-US" b="1"/>
          </a:p>
          <a:p>
            <a:pPr marL="0" indent="0">
              <a:buNone/>
            </a:pPr>
            <a:r>
              <a:rPr lang="en-US" b="1"/>
              <a:t>Task </a:t>
            </a:r>
            <a:r>
              <a:rPr lang="en-US" b="1" dirty="0"/>
              <a:t>Requirement</a:t>
            </a:r>
            <a:r>
              <a:rPr lang="en-US" dirty="0"/>
              <a:t>: Recommend technical solutions to counter the remaining effects of the attack in the case study and to prevent future attacks.</a:t>
            </a:r>
          </a:p>
          <a:p>
            <a:r>
              <a:rPr lang="en-US" dirty="0"/>
              <a:t>Understand what constitutes “technical” vs “administrative”</a:t>
            </a:r>
          </a:p>
          <a:p>
            <a:r>
              <a:rPr lang="en-US" dirty="0"/>
              <a:t>Address remaining effects (i.e. two other effects you have not previously addressed in  other sections of the task)</a:t>
            </a:r>
          </a:p>
        </p:txBody>
      </p:sp>
    </p:spTree>
    <p:extLst>
      <p:ext uri="{BB962C8B-B14F-4D97-AF65-F5344CB8AC3E}">
        <p14:creationId xmlns:p14="http://schemas.microsoft.com/office/powerpoint/2010/main" val="374368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G. Technical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Technical Solution #1:  List a </a:t>
            </a:r>
            <a:r>
              <a:rPr lang="en-US" sz="2400" dirty="0">
                <a:solidFill>
                  <a:srgbClr val="FF0000"/>
                </a:solidFill>
              </a:rPr>
              <a:t>specific</a:t>
            </a:r>
            <a:r>
              <a:rPr lang="en-US" sz="2400" dirty="0"/>
              <a:t> technical solution here</a:t>
            </a:r>
          </a:p>
          <a:p>
            <a:pPr marL="880110" lvl="1" indent="-514350">
              <a:buFont typeface="Wingdings" panose="05000000000000000000" pitchFamily="2" charset="2"/>
              <a:buChar char="§"/>
            </a:pPr>
            <a:r>
              <a:rPr lang="en-US" sz="2200" dirty="0"/>
              <a:t>Discuss how the </a:t>
            </a:r>
            <a:r>
              <a:rPr lang="en-US" sz="2200" dirty="0">
                <a:solidFill>
                  <a:srgbClr val="FF0000"/>
                </a:solidFill>
              </a:rPr>
              <a:t>specific </a:t>
            </a:r>
            <a:r>
              <a:rPr lang="en-US" sz="2200" dirty="0"/>
              <a:t>technical solution addresses a </a:t>
            </a:r>
            <a:r>
              <a:rPr lang="en-US" sz="2200" dirty="0">
                <a:solidFill>
                  <a:srgbClr val="FF0000"/>
                </a:solidFill>
              </a:rPr>
              <a:t>specific</a:t>
            </a:r>
            <a:r>
              <a:rPr lang="en-US" sz="2200" dirty="0"/>
              <a:t> instance from the case study 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Technical Solution #2:  List a 2</a:t>
            </a:r>
            <a:r>
              <a:rPr lang="en-US" sz="2400" baseline="30000" dirty="0"/>
              <a:t>nd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specific</a:t>
            </a:r>
            <a:r>
              <a:rPr lang="en-US" sz="2400" dirty="0"/>
              <a:t> technical solution here</a:t>
            </a:r>
          </a:p>
          <a:p>
            <a:pPr marL="880110" lvl="1" indent="-514350">
              <a:buFont typeface="Wingdings" panose="05000000000000000000" pitchFamily="2" charset="2"/>
              <a:buChar char="§"/>
            </a:pPr>
            <a:r>
              <a:rPr lang="en-US" sz="2200" dirty="0"/>
              <a:t>Discuss how the </a:t>
            </a:r>
            <a:r>
              <a:rPr lang="en-US" sz="2200" dirty="0">
                <a:solidFill>
                  <a:srgbClr val="FF0000"/>
                </a:solidFill>
              </a:rPr>
              <a:t>specific </a:t>
            </a:r>
            <a:r>
              <a:rPr lang="en-US" sz="2200" dirty="0"/>
              <a:t>technical solution addresses a </a:t>
            </a:r>
            <a:r>
              <a:rPr lang="en-US" sz="2200" dirty="0">
                <a:solidFill>
                  <a:srgbClr val="FF0000"/>
                </a:solidFill>
              </a:rPr>
              <a:t>specific</a:t>
            </a:r>
            <a:r>
              <a:rPr lang="en-US" sz="2200" dirty="0"/>
              <a:t> instance from the case study here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77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2566</TotalTime>
  <Words>149</Words>
  <Application>Microsoft Office PowerPoint</Application>
  <PresentationFormat>On-screen Show (4:3)</PresentationFormat>
  <Paragraphs>14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Constantia</vt:lpstr>
      <vt:lpstr>Wingdings</vt:lpstr>
      <vt:lpstr>Wingdings 2</vt:lpstr>
      <vt:lpstr>Flow</vt:lpstr>
      <vt:lpstr>C843 KOP1 Task 1</vt:lpstr>
      <vt:lpstr>G. Technical Solutions</vt:lpstr>
      <vt:lpstr>G. Technical Solutions</vt:lpstr>
    </vt:vector>
  </TitlesOfParts>
  <Company>WGU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JST2 Presentation</dc:title>
  <dc:creator>vshrader</dc:creator>
  <cp:lastModifiedBy>Shawn Dill</cp:lastModifiedBy>
  <cp:revision>127</cp:revision>
  <dcterms:created xsi:type="dcterms:W3CDTF">2013-06-27T22:06:25Z</dcterms:created>
  <dcterms:modified xsi:type="dcterms:W3CDTF">2021-03-30T14:36:36Z</dcterms:modified>
</cp:coreProperties>
</file>