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65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FA405-593D-4240-8A2A-0F866972A5A0}" v="6" dt="2021-03-31T01:38:18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03" autoAdjust="0"/>
  </p:normalViewPr>
  <p:slideViewPr>
    <p:cSldViewPr>
      <p:cViewPr varScale="1">
        <p:scale>
          <a:sx n="88" d="100"/>
          <a:sy n="88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n Dill" userId="85d3f291-4b68-4d28-8ede-d8cf7a7b05b9" providerId="ADAL" clId="{331FA405-593D-4240-8A2A-0F866972A5A0}"/>
    <pc:docChg chg="undo custSel delSld modSld sldOrd">
      <pc:chgData name="Shawn Dill" userId="85d3f291-4b68-4d28-8ede-d8cf7a7b05b9" providerId="ADAL" clId="{331FA405-593D-4240-8A2A-0F866972A5A0}" dt="2021-03-31T01:38:18.085" v="2880" actId="20577"/>
      <pc:docMkLst>
        <pc:docMk/>
      </pc:docMkLst>
      <pc:sldChg chg="addSp delSp modSp mod modNotesTx">
        <pc:chgData name="Shawn Dill" userId="85d3f291-4b68-4d28-8ede-d8cf7a7b05b9" providerId="ADAL" clId="{331FA405-593D-4240-8A2A-0F866972A5A0}" dt="2021-03-31T01:37:20.026" v="2863" actId="6549"/>
        <pc:sldMkLst>
          <pc:docMk/>
          <pc:sldMk cId="0" sldId="256"/>
        </pc:sldMkLst>
        <pc:spChg chg="del">
          <ac:chgData name="Shawn Dill" userId="85d3f291-4b68-4d28-8ede-d8cf7a7b05b9" providerId="ADAL" clId="{331FA405-593D-4240-8A2A-0F866972A5A0}" dt="2021-03-26T18:58:46.459" v="35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awn Dill" userId="85d3f291-4b68-4d28-8ede-d8cf7a7b05b9" providerId="ADAL" clId="{331FA405-593D-4240-8A2A-0F866972A5A0}" dt="2021-03-26T18:58:49.659" v="36" actId="478"/>
          <ac:spMkLst>
            <pc:docMk/>
            <pc:sldMk cId="0" sldId="256"/>
            <ac:spMk id="5" creationId="{0B71A248-2857-412D-AA32-CEA20F7E6EBC}"/>
          </ac:spMkLst>
        </pc:spChg>
      </pc:sldChg>
      <pc:sldChg chg="del">
        <pc:chgData name="Shawn Dill" userId="85d3f291-4b68-4d28-8ede-d8cf7a7b05b9" providerId="ADAL" clId="{331FA405-593D-4240-8A2A-0F866972A5A0}" dt="2021-03-26T18:57:18.966" v="3" actId="47"/>
        <pc:sldMkLst>
          <pc:docMk/>
          <pc:sldMk cId="0" sldId="262"/>
        </pc:sldMkLst>
      </pc:sldChg>
      <pc:sldChg chg="del">
        <pc:chgData name="Shawn Dill" userId="85d3f291-4b68-4d28-8ede-d8cf7a7b05b9" providerId="ADAL" clId="{331FA405-593D-4240-8A2A-0F866972A5A0}" dt="2021-03-26T18:57:20.763" v="4" actId="47"/>
        <pc:sldMkLst>
          <pc:docMk/>
          <pc:sldMk cId="0" sldId="263"/>
        </pc:sldMkLst>
      </pc:sldChg>
      <pc:sldChg chg="del">
        <pc:chgData name="Shawn Dill" userId="85d3f291-4b68-4d28-8ede-d8cf7a7b05b9" providerId="ADAL" clId="{331FA405-593D-4240-8A2A-0F866972A5A0}" dt="2021-03-26T18:57:22.023" v="5" actId="47"/>
        <pc:sldMkLst>
          <pc:docMk/>
          <pc:sldMk cId="0" sldId="264"/>
        </pc:sldMkLst>
      </pc:sldChg>
      <pc:sldChg chg="modSp mod ord modNotesTx">
        <pc:chgData name="Shawn Dill" userId="85d3f291-4b68-4d28-8ede-d8cf7a7b05b9" providerId="ADAL" clId="{331FA405-593D-4240-8A2A-0F866972A5A0}" dt="2021-03-31T01:38:18.085" v="2880" actId="20577"/>
        <pc:sldMkLst>
          <pc:docMk/>
          <pc:sldMk cId="0" sldId="265"/>
        </pc:sldMkLst>
        <pc:spChg chg="mod">
          <ac:chgData name="Shawn Dill" userId="85d3f291-4b68-4d28-8ede-d8cf7a7b05b9" providerId="ADAL" clId="{331FA405-593D-4240-8A2A-0F866972A5A0}" dt="2021-03-26T18:57:50.404" v="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hawn Dill" userId="85d3f291-4b68-4d28-8ede-d8cf7a7b05b9" providerId="ADAL" clId="{331FA405-593D-4240-8A2A-0F866972A5A0}" dt="2021-03-31T01:38:18.085" v="2880" actId="20577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Shawn Dill" userId="85d3f291-4b68-4d28-8ede-d8cf7a7b05b9" providerId="ADAL" clId="{331FA405-593D-4240-8A2A-0F866972A5A0}" dt="2021-03-26T18:57:32.829" v="8" actId="47"/>
        <pc:sldMkLst>
          <pc:docMk/>
          <pc:sldMk cId="0" sldId="266"/>
        </pc:sldMkLst>
      </pc:sldChg>
      <pc:sldChg chg="del">
        <pc:chgData name="Shawn Dill" userId="85d3f291-4b68-4d28-8ede-d8cf7a7b05b9" providerId="ADAL" clId="{331FA405-593D-4240-8A2A-0F866972A5A0}" dt="2021-03-26T18:57:16.448" v="0" actId="47"/>
        <pc:sldMkLst>
          <pc:docMk/>
          <pc:sldMk cId="1472328323" sldId="269"/>
        </pc:sldMkLst>
      </pc:sldChg>
      <pc:sldChg chg="del">
        <pc:chgData name="Shawn Dill" userId="85d3f291-4b68-4d28-8ede-d8cf7a7b05b9" providerId="ADAL" clId="{331FA405-593D-4240-8A2A-0F866972A5A0}" dt="2021-03-26T18:57:16.682" v="1" actId="47"/>
        <pc:sldMkLst>
          <pc:docMk/>
          <pc:sldMk cId="2278157731" sldId="270"/>
        </pc:sldMkLst>
      </pc:sldChg>
      <pc:sldChg chg="del">
        <pc:chgData name="Shawn Dill" userId="85d3f291-4b68-4d28-8ede-d8cf7a7b05b9" providerId="ADAL" clId="{331FA405-593D-4240-8A2A-0F866972A5A0}" dt="2021-03-26T18:57:17.594" v="2" actId="47"/>
        <pc:sldMkLst>
          <pc:docMk/>
          <pc:sldMk cId="379188725" sldId="271"/>
        </pc:sldMkLst>
      </pc:sldChg>
      <pc:sldChg chg="del">
        <pc:chgData name="Shawn Dill" userId="85d3f291-4b68-4d28-8ede-d8cf7a7b05b9" providerId="ADAL" clId="{331FA405-593D-4240-8A2A-0F866972A5A0}" dt="2021-03-26T18:57:23.143" v="6" actId="47"/>
        <pc:sldMkLst>
          <pc:docMk/>
          <pc:sldMk cId="3743684812" sldId="272"/>
        </pc:sldMkLst>
      </pc:sldChg>
      <pc:sldChg chg="modNotesTx">
        <pc:chgData name="Shawn Dill" userId="85d3f291-4b68-4d28-8ede-d8cf7a7b05b9" providerId="ADAL" clId="{331FA405-593D-4240-8A2A-0F866972A5A0}" dt="2021-03-31T01:37:26.459" v="2865" actId="6549"/>
        <pc:sldMkLst>
          <pc:docMk/>
          <pc:sldMk cId="3468273353" sldId="273"/>
        </pc:sldMkLst>
      </pc:sldChg>
      <pc:sldChg chg="del">
        <pc:chgData name="Shawn Dill" userId="85d3f291-4b68-4d28-8ede-d8cf7a7b05b9" providerId="ADAL" clId="{331FA405-593D-4240-8A2A-0F866972A5A0}" dt="2021-03-26T18:57:32.448" v="7" actId="47"/>
        <pc:sldMkLst>
          <pc:docMk/>
          <pc:sldMk cId="971649802" sldId="278"/>
        </pc:sldMkLst>
      </pc:sldChg>
    </pc:docChg>
  </pc:docChgLst>
  <pc:docChgLst>
    <pc:chgData name="Shawn Dill" userId="85d3f291-4b68-4d28-8ede-d8cf7a7b05b9" providerId="ADAL" clId="{7636D535-C728-4CB8-99A4-BE68F91ABAC5}"/>
    <pc:docChg chg="delSld">
      <pc:chgData name="Shawn Dill" userId="85d3f291-4b68-4d28-8ede-d8cf7a7b05b9" providerId="ADAL" clId="{7636D535-C728-4CB8-99A4-BE68F91ABAC5}" dt="2021-03-26T10:03:41.563" v="0" actId="47"/>
      <pc:docMkLst>
        <pc:docMk/>
      </pc:docMkLst>
      <pc:sldChg chg="del">
        <pc:chgData name="Shawn Dill" userId="85d3f291-4b68-4d28-8ede-d8cf7a7b05b9" providerId="ADAL" clId="{7636D535-C728-4CB8-99A4-BE68F91ABAC5}" dt="2021-03-26T10:03:41.563" v="0" actId="47"/>
        <pc:sldMkLst>
          <pc:docMk/>
          <pc:sldMk cId="32480347" sldId="28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0FB11-078C-410F-840A-69336D8E4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EFFA2-3C6D-43C1-8A9D-B035C0B7BDF2}">
      <dgm:prSet phldrT="[Text]"/>
      <dgm:spPr/>
      <dgm:t>
        <a:bodyPr/>
        <a:lstStyle/>
        <a:p>
          <a:r>
            <a:rPr lang="en-US" dirty="0"/>
            <a:t>Position/Title</a:t>
          </a:r>
        </a:p>
      </dgm:t>
    </dgm:pt>
    <dgm:pt modelId="{EEF34255-11E2-4BBD-84A2-B4722FE92867}" type="parTrans" cxnId="{E689176A-0265-4DF7-8FCD-1A02CBB637B3}">
      <dgm:prSet/>
      <dgm:spPr/>
      <dgm:t>
        <a:bodyPr/>
        <a:lstStyle/>
        <a:p>
          <a:endParaRPr lang="en-US"/>
        </a:p>
      </dgm:t>
    </dgm:pt>
    <dgm:pt modelId="{297F3E8B-9640-4301-911D-FF662400EF6E}" type="sibTrans" cxnId="{E689176A-0265-4DF7-8FCD-1A02CBB637B3}">
      <dgm:prSet/>
      <dgm:spPr/>
      <dgm:t>
        <a:bodyPr/>
        <a:lstStyle/>
        <a:p>
          <a:endParaRPr lang="en-US"/>
        </a:p>
      </dgm:t>
    </dgm:pt>
    <dgm:pt modelId="{2A93FF62-6978-42E6-A628-298D9B322654}">
      <dgm:prSet phldrT="[Text]"/>
      <dgm:spPr>
        <a:solidFill>
          <a:schemeClr val="bg2">
            <a:lumMod val="90000"/>
          </a:schemeClr>
        </a:solidFill>
      </dgm:spPr>
      <dgm:t>
        <a:bodyPr vert="horz" lIns="0" tIns="0" rIns="0" bIns="0"/>
        <a:lstStyle/>
        <a:p>
          <a:endParaRPr lang="en-US" dirty="0"/>
        </a:p>
      </dgm:t>
    </dgm:pt>
    <dgm:pt modelId="{A47257B9-26A2-4A6F-9A5A-E485987EE4A5}" type="parTrans" cxnId="{99B2527D-4145-47DA-A071-7DE1B8FB7ADF}">
      <dgm:prSet/>
      <dgm:spPr/>
      <dgm:t>
        <a:bodyPr/>
        <a:lstStyle/>
        <a:p>
          <a:endParaRPr lang="en-US"/>
        </a:p>
      </dgm:t>
    </dgm:pt>
    <dgm:pt modelId="{D3CB9398-661A-4348-ACA1-66FEC1DAF555}" type="sibTrans" cxnId="{99B2527D-4145-47DA-A071-7DE1B8FB7ADF}">
      <dgm:prSet/>
      <dgm:spPr/>
      <dgm:t>
        <a:bodyPr/>
        <a:lstStyle/>
        <a:p>
          <a:endParaRPr lang="en-US"/>
        </a:p>
      </dgm:t>
    </dgm:pt>
    <dgm:pt modelId="{5E3009C8-41A6-4370-B819-EA51C2306E04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 dirty="0"/>
        </a:p>
      </dgm:t>
    </dgm:pt>
    <dgm:pt modelId="{C0EB4B0D-7A67-4629-8826-DB85E04D7740}" type="parTrans" cxnId="{8417C36E-278E-4D1A-91EB-E73D42AE8D32}">
      <dgm:prSet/>
      <dgm:spPr/>
      <dgm:t>
        <a:bodyPr/>
        <a:lstStyle/>
        <a:p>
          <a:endParaRPr lang="en-US"/>
        </a:p>
      </dgm:t>
    </dgm:pt>
    <dgm:pt modelId="{B97BD950-8725-4A72-B999-4F153E5A0017}" type="sibTrans" cxnId="{8417C36E-278E-4D1A-91EB-E73D42AE8D32}">
      <dgm:prSet/>
      <dgm:spPr/>
      <dgm:t>
        <a:bodyPr/>
        <a:lstStyle/>
        <a:p>
          <a:endParaRPr lang="en-US"/>
        </a:p>
      </dgm:t>
    </dgm:pt>
    <dgm:pt modelId="{08D0F9BA-FAAE-41BA-AAB9-A2993A0B1B05}">
      <dgm:prSet phldrT="[Text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85F5182C-B928-47CA-B535-BC28B70C7E76}" type="parTrans" cxnId="{472FCFE5-5145-4F3F-93E2-ED4C3E5C3D30}">
      <dgm:prSet/>
      <dgm:spPr/>
      <dgm:t>
        <a:bodyPr/>
        <a:lstStyle/>
        <a:p>
          <a:endParaRPr lang="en-US"/>
        </a:p>
      </dgm:t>
    </dgm:pt>
    <dgm:pt modelId="{DF09D843-2BCB-439B-9794-9CA78C7F50E2}" type="sibTrans" cxnId="{472FCFE5-5145-4F3F-93E2-ED4C3E5C3D30}">
      <dgm:prSet/>
      <dgm:spPr/>
      <dgm:t>
        <a:bodyPr/>
        <a:lstStyle/>
        <a:p>
          <a:endParaRPr lang="en-US"/>
        </a:p>
      </dgm:t>
    </dgm:pt>
    <dgm:pt modelId="{B2D656F5-5724-46A9-9452-B04D18029C9A}">
      <dgm:prSet phldrT="[Text]"/>
      <dgm:spPr/>
      <dgm:t>
        <a:bodyPr/>
        <a:lstStyle/>
        <a:p>
          <a:r>
            <a:rPr lang="en-US" dirty="0"/>
            <a:t>Position/Title</a:t>
          </a:r>
        </a:p>
      </dgm:t>
    </dgm:pt>
    <dgm:pt modelId="{687F3A8A-8911-49B3-8994-DB17130EFADC}" type="sibTrans" cxnId="{A6081AAE-9EA4-4436-8CF4-6808FF8030EB}">
      <dgm:prSet/>
      <dgm:spPr/>
      <dgm:t>
        <a:bodyPr/>
        <a:lstStyle/>
        <a:p>
          <a:endParaRPr lang="en-US"/>
        </a:p>
      </dgm:t>
    </dgm:pt>
    <dgm:pt modelId="{01860C58-63C9-4B05-AE8F-B359A2311122}" type="parTrans" cxnId="{A6081AAE-9EA4-4436-8CF4-6808FF8030EB}">
      <dgm:prSet/>
      <dgm:spPr/>
      <dgm:t>
        <a:bodyPr/>
        <a:lstStyle/>
        <a:p>
          <a:endParaRPr lang="en-US"/>
        </a:p>
      </dgm:t>
    </dgm:pt>
    <dgm:pt modelId="{C7145CDF-901A-4E4B-9FB0-F5ED65B866DC}">
      <dgm:prSet phldrT="[Text]"/>
      <dgm:spPr/>
      <dgm:t>
        <a:bodyPr/>
        <a:lstStyle/>
        <a:p>
          <a:r>
            <a:rPr lang="en-US" dirty="0"/>
            <a:t>Position/Title</a:t>
          </a:r>
        </a:p>
      </dgm:t>
    </dgm:pt>
    <dgm:pt modelId="{0B1CBEE2-DCC1-4DB2-8A36-595F5737692E}" type="sibTrans" cxnId="{49138E2B-D2AD-4C2C-B3DD-B4FA63939CD4}">
      <dgm:prSet/>
      <dgm:spPr/>
      <dgm:t>
        <a:bodyPr/>
        <a:lstStyle/>
        <a:p>
          <a:endParaRPr lang="en-US"/>
        </a:p>
      </dgm:t>
    </dgm:pt>
    <dgm:pt modelId="{8AC0FF24-E467-49C1-81D6-6304DE3E2D19}" type="parTrans" cxnId="{49138E2B-D2AD-4C2C-B3DD-B4FA63939CD4}">
      <dgm:prSet/>
      <dgm:spPr/>
      <dgm:t>
        <a:bodyPr/>
        <a:lstStyle/>
        <a:p>
          <a:endParaRPr lang="en-US"/>
        </a:p>
      </dgm:t>
    </dgm:pt>
    <dgm:pt modelId="{E151AA08-2EA2-4E1D-B6E6-F95B4C198751}">
      <dgm:prSet phldrT="[Text]"/>
      <dgm:spPr/>
      <dgm:t>
        <a:bodyPr/>
        <a:lstStyle/>
        <a:p>
          <a:r>
            <a:rPr lang="en-US" dirty="0"/>
            <a:t>Position/Title</a:t>
          </a:r>
        </a:p>
      </dgm:t>
    </dgm:pt>
    <dgm:pt modelId="{9DBAB0A1-96DD-477C-B998-B9426753622D}" type="sibTrans" cxnId="{ED492060-AC69-4F39-81D8-5F5D106D71A4}">
      <dgm:prSet/>
      <dgm:spPr/>
      <dgm:t>
        <a:bodyPr/>
        <a:lstStyle/>
        <a:p>
          <a:endParaRPr lang="en-US"/>
        </a:p>
      </dgm:t>
    </dgm:pt>
    <dgm:pt modelId="{5FCFDF74-C016-4D4D-B120-CE2720EE7088}" type="parTrans" cxnId="{ED492060-AC69-4F39-81D8-5F5D106D71A4}">
      <dgm:prSet/>
      <dgm:spPr/>
      <dgm:t>
        <a:bodyPr/>
        <a:lstStyle/>
        <a:p>
          <a:endParaRPr lang="en-US"/>
        </a:p>
      </dgm:t>
    </dgm:pt>
    <dgm:pt modelId="{E17F42E4-0DAD-4DBE-AE5C-4651E6D96E78}" type="pres">
      <dgm:prSet presAssocID="{C2D0FB11-078C-410F-840A-69336D8E4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41E5CB-1BC0-4857-B5E4-1FBFE25CDE75}" type="pres">
      <dgm:prSet presAssocID="{C2D0FB11-078C-410F-840A-69336D8E4A57}" presName="hierFlow" presStyleCnt="0"/>
      <dgm:spPr/>
    </dgm:pt>
    <dgm:pt modelId="{CCBCA691-F5E0-4609-A625-C9470F17A113}" type="pres">
      <dgm:prSet presAssocID="{C2D0FB11-078C-410F-840A-69336D8E4A57}" presName="firstBuf" presStyleCnt="0"/>
      <dgm:spPr/>
    </dgm:pt>
    <dgm:pt modelId="{695E7E92-384D-4C0C-8ABC-7549C81E0633}" type="pres">
      <dgm:prSet presAssocID="{C2D0FB11-078C-410F-840A-69336D8E4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54DBC1-C112-46DD-A6FF-017B5E5BD2B3}" type="pres">
      <dgm:prSet presAssocID="{FA9EFFA2-3C6D-43C1-8A9D-B035C0B7BDF2}" presName="Name14" presStyleCnt="0"/>
      <dgm:spPr/>
    </dgm:pt>
    <dgm:pt modelId="{CE7B43BF-A0D6-434B-848D-4F1765B2E6D9}" type="pres">
      <dgm:prSet presAssocID="{FA9EFFA2-3C6D-43C1-8A9D-B035C0B7BDF2}" presName="level1Shape" presStyleLbl="node0" presStyleIdx="0" presStyleCnt="1" custLinFactNeighborX="8689" custLinFactNeighborY="-3561">
        <dgm:presLayoutVars>
          <dgm:chPref val="3"/>
        </dgm:presLayoutVars>
      </dgm:prSet>
      <dgm:spPr/>
    </dgm:pt>
    <dgm:pt modelId="{A1D59EC2-57C8-4E1F-BFC4-069F22CD73EA}" type="pres">
      <dgm:prSet presAssocID="{FA9EFFA2-3C6D-43C1-8A9D-B035C0B7BDF2}" presName="hierChild2" presStyleCnt="0"/>
      <dgm:spPr/>
    </dgm:pt>
    <dgm:pt modelId="{6B0FDD24-2A17-4D07-A7EB-33A9124B73DD}" type="pres">
      <dgm:prSet presAssocID="{5FCFDF74-C016-4D4D-B120-CE2720EE7088}" presName="Name19" presStyleLbl="parChTrans1D2" presStyleIdx="0" presStyleCnt="1"/>
      <dgm:spPr/>
    </dgm:pt>
    <dgm:pt modelId="{5D70F223-BE80-406C-A01B-368561EEBCFA}" type="pres">
      <dgm:prSet presAssocID="{E151AA08-2EA2-4E1D-B6E6-F95B4C198751}" presName="Name21" presStyleCnt="0"/>
      <dgm:spPr/>
    </dgm:pt>
    <dgm:pt modelId="{5100E7A2-EE34-4FAD-8EB8-E3D026F88621}" type="pres">
      <dgm:prSet presAssocID="{E151AA08-2EA2-4E1D-B6E6-F95B4C198751}" presName="level2Shape" presStyleLbl="node2" presStyleIdx="0" presStyleCnt="1" custLinFactNeighborX="48821" custLinFactNeighborY="-161"/>
      <dgm:spPr/>
    </dgm:pt>
    <dgm:pt modelId="{985C0806-9BD4-4CA3-823F-CAE7795830EC}" type="pres">
      <dgm:prSet presAssocID="{E151AA08-2EA2-4E1D-B6E6-F95B4C198751}" presName="hierChild3" presStyleCnt="0"/>
      <dgm:spPr/>
    </dgm:pt>
    <dgm:pt modelId="{C4D069F1-82C7-4249-A664-36EEDB7EE46F}" type="pres">
      <dgm:prSet presAssocID="{8AC0FF24-E467-49C1-81D6-6304DE3E2D19}" presName="Name19" presStyleLbl="parChTrans1D3" presStyleIdx="0" presStyleCnt="2"/>
      <dgm:spPr/>
    </dgm:pt>
    <dgm:pt modelId="{1BD6C79D-9918-4573-B48A-294890C560BE}" type="pres">
      <dgm:prSet presAssocID="{C7145CDF-901A-4E4B-9FB0-F5ED65B866DC}" presName="Name21" presStyleCnt="0"/>
      <dgm:spPr/>
    </dgm:pt>
    <dgm:pt modelId="{1389532D-A121-455C-96AC-EA85F0C244AD}" type="pres">
      <dgm:prSet presAssocID="{C7145CDF-901A-4E4B-9FB0-F5ED65B866DC}" presName="level2Shape" presStyleLbl="node3" presStyleIdx="0" presStyleCnt="2" custLinFactNeighborX="69441" custLinFactNeighborY="826"/>
      <dgm:spPr/>
    </dgm:pt>
    <dgm:pt modelId="{BB5AF4A0-8A0A-4340-8628-D19385D529B3}" type="pres">
      <dgm:prSet presAssocID="{C7145CDF-901A-4E4B-9FB0-F5ED65B866DC}" presName="hierChild3" presStyleCnt="0"/>
      <dgm:spPr/>
    </dgm:pt>
    <dgm:pt modelId="{511122F5-14C6-442E-A29F-AA10E184D5B1}" type="pres">
      <dgm:prSet presAssocID="{01860C58-63C9-4B05-AE8F-B359A2311122}" presName="Name19" presStyleLbl="parChTrans1D3" presStyleIdx="1" presStyleCnt="2"/>
      <dgm:spPr/>
    </dgm:pt>
    <dgm:pt modelId="{DAD29D13-8313-4D4D-A777-43A88599CFB3}" type="pres">
      <dgm:prSet presAssocID="{B2D656F5-5724-46A9-9452-B04D18029C9A}" presName="Name21" presStyleCnt="0"/>
      <dgm:spPr/>
    </dgm:pt>
    <dgm:pt modelId="{08FB98CB-3466-480A-B3D3-DFD6528309DD}" type="pres">
      <dgm:prSet presAssocID="{B2D656F5-5724-46A9-9452-B04D18029C9A}" presName="level2Shape" presStyleLbl="node3" presStyleIdx="1" presStyleCnt="2" custLinFactNeighborX="47566" custLinFactNeighborY="-1916"/>
      <dgm:spPr/>
    </dgm:pt>
    <dgm:pt modelId="{3C0B3D06-B03F-42AA-A214-3B4CDC7689EE}" type="pres">
      <dgm:prSet presAssocID="{B2D656F5-5724-46A9-9452-B04D18029C9A}" presName="hierChild3" presStyleCnt="0"/>
      <dgm:spPr/>
    </dgm:pt>
    <dgm:pt modelId="{AE330D6E-D5B5-44AA-A7E3-4C2E9517811A}" type="pres">
      <dgm:prSet presAssocID="{C2D0FB11-078C-410F-840A-69336D8E4A57}" presName="bgShapesFlow" presStyleCnt="0"/>
      <dgm:spPr/>
    </dgm:pt>
    <dgm:pt modelId="{F733EF72-723B-44AC-B0AB-0D21A6B14268}" type="pres">
      <dgm:prSet presAssocID="{2A93FF62-6978-42E6-A628-298D9B322654}" presName="rectComp" presStyleCnt="0"/>
      <dgm:spPr/>
    </dgm:pt>
    <dgm:pt modelId="{CA74EEE4-1306-44D4-A80E-57BB15F968A4}" type="pres">
      <dgm:prSet presAssocID="{2A93FF62-6978-42E6-A628-298D9B322654}" presName="bgRect" presStyleLbl="bgShp" presStyleIdx="0" presStyleCnt="3" custAng="0" custScaleY="94604"/>
      <dgm:spPr/>
    </dgm:pt>
    <dgm:pt modelId="{8C56088B-EEF5-4E4E-AD83-34BA57A61EEC}" type="pres">
      <dgm:prSet presAssocID="{2A93FF62-6978-42E6-A628-298D9B322654}" presName="bgRectTx" presStyleLbl="bgShp" presStyleIdx="0" presStyleCnt="3">
        <dgm:presLayoutVars>
          <dgm:bulletEnabled val="1"/>
        </dgm:presLayoutVars>
      </dgm:prSet>
      <dgm:spPr/>
    </dgm:pt>
    <dgm:pt modelId="{1CAC67C5-71E1-445E-9EC5-184F84C707B9}" type="pres">
      <dgm:prSet presAssocID="{2A93FF62-6978-42E6-A628-298D9B322654}" presName="spComp" presStyleCnt="0"/>
      <dgm:spPr/>
    </dgm:pt>
    <dgm:pt modelId="{B918717E-5867-4148-B486-37AFE7CF0601}" type="pres">
      <dgm:prSet presAssocID="{2A93FF62-6978-42E6-A628-298D9B322654}" presName="vSp" presStyleCnt="0"/>
      <dgm:spPr/>
    </dgm:pt>
    <dgm:pt modelId="{27148F4C-494C-413E-B016-833FE19AA788}" type="pres">
      <dgm:prSet presAssocID="{5E3009C8-41A6-4370-B819-EA51C2306E04}" presName="rectComp" presStyleCnt="0"/>
      <dgm:spPr/>
    </dgm:pt>
    <dgm:pt modelId="{86DCE222-28E4-4A25-BFF5-8BBE854CB1D9}" type="pres">
      <dgm:prSet presAssocID="{5E3009C8-41A6-4370-B819-EA51C2306E04}" presName="bgRect" presStyleLbl="bgShp" presStyleIdx="1" presStyleCnt="3"/>
      <dgm:spPr/>
    </dgm:pt>
    <dgm:pt modelId="{219F7B36-5685-42E5-9A4E-F88130ED45A4}" type="pres">
      <dgm:prSet presAssocID="{5E3009C8-41A6-4370-B819-EA51C2306E04}" presName="bgRectTx" presStyleLbl="bgShp" presStyleIdx="1" presStyleCnt="3">
        <dgm:presLayoutVars>
          <dgm:bulletEnabled val="1"/>
        </dgm:presLayoutVars>
      </dgm:prSet>
      <dgm:spPr/>
    </dgm:pt>
    <dgm:pt modelId="{4837D600-6FCA-4393-9A30-06A3A0E06482}" type="pres">
      <dgm:prSet presAssocID="{5E3009C8-41A6-4370-B819-EA51C2306E04}" presName="spComp" presStyleCnt="0"/>
      <dgm:spPr/>
    </dgm:pt>
    <dgm:pt modelId="{04233ADF-7C20-4319-8E8D-C3F0A4210DC9}" type="pres">
      <dgm:prSet presAssocID="{5E3009C8-41A6-4370-B819-EA51C2306E04}" presName="vSp" presStyleCnt="0"/>
      <dgm:spPr/>
    </dgm:pt>
    <dgm:pt modelId="{5FB2582B-1F8A-4131-8902-08DB4ACD682E}" type="pres">
      <dgm:prSet presAssocID="{08D0F9BA-FAAE-41BA-AAB9-A2993A0B1B05}" presName="rectComp" presStyleCnt="0"/>
      <dgm:spPr/>
    </dgm:pt>
    <dgm:pt modelId="{B0BF96CB-F3DE-4783-B3FE-7BF4EE26FB0A}" type="pres">
      <dgm:prSet presAssocID="{08D0F9BA-FAAE-41BA-AAB9-A2993A0B1B05}" presName="bgRect" presStyleLbl="bgShp" presStyleIdx="2" presStyleCnt="3"/>
      <dgm:spPr/>
    </dgm:pt>
    <dgm:pt modelId="{78050B48-BFD1-47F3-BF30-5D043B089727}" type="pres">
      <dgm:prSet presAssocID="{08D0F9BA-FAAE-41BA-AAB9-A2993A0B1B05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49138E2B-D2AD-4C2C-B3DD-B4FA63939CD4}" srcId="{E151AA08-2EA2-4E1D-B6E6-F95B4C198751}" destId="{C7145CDF-901A-4E4B-9FB0-F5ED65B866DC}" srcOrd="0" destOrd="0" parTransId="{8AC0FF24-E467-49C1-81D6-6304DE3E2D19}" sibTransId="{0B1CBEE2-DCC1-4DB2-8A36-595F5737692E}"/>
    <dgm:cxn modelId="{1CA32C2F-50DD-4704-9A23-6DB069241762}" type="presOf" srcId="{C2D0FB11-078C-410F-840A-69336D8E4A57}" destId="{E17F42E4-0DAD-4DBE-AE5C-4651E6D96E78}" srcOrd="0" destOrd="0" presId="urn:microsoft.com/office/officeart/2005/8/layout/hierarchy6"/>
    <dgm:cxn modelId="{0FCE7533-ED6D-4871-B551-2AF0BBF5BAE1}" type="presOf" srcId="{8AC0FF24-E467-49C1-81D6-6304DE3E2D19}" destId="{C4D069F1-82C7-4249-A664-36EEDB7EE46F}" srcOrd="0" destOrd="0" presId="urn:microsoft.com/office/officeart/2005/8/layout/hierarchy6"/>
    <dgm:cxn modelId="{ED492060-AC69-4F39-81D8-5F5D106D71A4}" srcId="{FA9EFFA2-3C6D-43C1-8A9D-B035C0B7BDF2}" destId="{E151AA08-2EA2-4E1D-B6E6-F95B4C198751}" srcOrd="0" destOrd="0" parTransId="{5FCFDF74-C016-4D4D-B120-CE2720EE7088}" sibTransId="{9DBAB0A1-96DD-477C-B998-B9426753622D}"/>
    <dgm:cxn modelId="{E689176A-0265-4DF7-8FCD-1A02CBB637B3}" srcId="{C2D0FB11-078C-410F-840A-69336D8E4A57}" destId="{FA9EFFA2-3C6D-43C1-8A9D-B035C0B7BDF2}" srcOrd="0" destOrd="0" parTransId="{EEF34255-11E2-4BBD-84A2-B4722FE92867}" sibTransId="{297F3E8B-9640-4301-911D-FF662400EF6E}"/>
    <dgm:cxn modelId="{9F37CC4B-D118-4DD4-ABA7-BBABAC17EA68}" type="presOf" srcId="{08D0F9BA-FAAE-41BA-AAB9-A2993A0B1B05}" destId="{B0BF96CB-F3DE-4783-B3FE-7BF4EE26FB0A}" srcOrd="0" destOrd="0" presId="urn:microsoft.com/office/officeart/2005/8/layout/hierarchy6"/>
    <dgm:cxn modelId="{8417C36E-278E-4D1A-91EB-E73D42AE8D32}" srcId="{C2D0FB11-078C-410F-840A-69336D8E4A57}" destId="{5E3009C8-41A6-4370-B819-EA51C2306E04}" srcOrd="2" destOrd="0" parTransId="{C0EB4B0D-7A67-4629-8826-DB85E04D7740}" sibTransId="{B97BD950-8725-4A72-B999-4F153E5A0017}"/>
    <dgm:cxn modelId="{0D9C2471-E965-4445-B28B-2014989541CA}" type="presOf" srcId="{01860C58-63C9-4B05-AE8F-B359A2311122}" destId="{511122F5-14C6-442E-A29F-AA10E184D5B1}" srcOrd="0" destOrd="0" presId="urn:microsoft.com/office/officeart/2005/8/layout/hierarchy6"/>
    <dgm:cxn modelId="{99B2527D-4145-47DA-A071-7DE1B8FB7ADF}" srcId="{C2D0FB11-078C-410F-840A-69336D8E4A57}" destId="{2A93FF62-6978-42E6-A628-298D9B322654}" srcOrd="1" destOrd="0" parTransId="{A47257B9-26A2-4A6F-9A5A-E485987EE4A5}" sibTransId="{D3CB9398-661A-4348-ACA1-66FEC1DAF555}"/>
    <dgm:cxn modelId="{C776DE7E-2CC1-4455-A492-B43102B948BF}" type="presOf" srcId="{08D0F9BA-FAAE-41BA-AAB9-A2993A0B1B05}" destId="{78050B48-BFD1-47F3-BF30-5D043B089727}" srcOrd="1" destOrd="0" presId="urn:microsoft.com/office/officeart/2005/8/layout/hierarchy6"/>
    <dgm:cxn modelId="{C843DB8E-556C-4059-88C0-CA0A68C4524C}" type="presOf" srcId="{2A93FF62-6978-42E6-A628-298D9B322654}" destId="{CA74EEE4-1306-44D4-A80E-57BB15F968A4}" srcOrd="0" destOrd="0" presId="urn:microsoft.com/office/officeart/2005/8/layout/hierarchy6"/>
    <dgm:cxn modelId="{ED8CF08F-4188-4F64-8ADF-99DE942F2BD7}" type="presOf" srcId="{FA9EFFA2-3C6D-43C1-8A9D-B035C0B7BDF2}" destId="{CE7B43BF-A0D6-434B-848D-4F1765B2E6D9}" srcOrd="0" destOrd="0" presId="urn:microsoft.com/office/officeart/2005/8/layout/hierarchy6"/>
    <dgm:cxn modelId="{72C7F08F-5471-41D8-A923-4E4C6F5E08F9}" type="presOf" srcId="{B2D656F5-5724-46A9-9452-B04D18029C9A}" destId="{08FB98CB-3466-480A-B3D3-DFD6528309DD}" srcOrd="0" destOrd="0" presId="urn:microsoft.com/office/officeart/2005/8/layout/hierarchy6"/>
    <dgm:cxn modelId="{A6081AAE-9EA4-4436-8CF4-6808FF8030EB}" srcId="{E151AA08-2EA2-4E1D-B6E6-F95B4C198751}" destId="{B2D656F5-5724-46A9-9452-B04D18029C9A}" srcOrd="1" destOrd="0" parTransId="{01860C58-63C9-4B05-AE8F-B359A2311122}" sibTransId="{687F3A8A-8911-49B3-8994-DB17130EFADC}"/>
    <dgm:cxn modelId="{D8EBDFAE-AF40-48E3-873F-7060F541F48C}" type="presOf" srcId="{E151AA08-2EA2-4E1D-B6E6-F95B4C198751}" destId="{5100E7A2-EE34-4FAD-8EB8-E3D026F88621}" srcOrd="0" destOrd="0" presId="urn:microsoft.com/office/officeart/2005/8/layout/hierarchy6"/>
    <dgm:cxn modelId="{80349CB6-FE17-47F5-9102-B7E2E9A81796}" type="presOf" srcId="{5E3009C8-41A6-4370-B819-EA51C2306E04}" destId="{86DCE222-28E4-4A25-BFF5-8BBE854CB1D9}" srcOrd="0" destOrd="0" presId="urn:microsoft.com/office/officeart/2005/8/layout/hierarchy6"/>
    <dgm:cxn modelId="{43F0D3C5-AB63-4D16-ABF7-E3347EEF6083}" type="presOf" srcId="{2A93FF62-6978-42E6-A628-298D9B322654}" destId="{8C56088B-EEF5-4E4E-AD83-34BA57A61EEC}" srcOrd="1" destOrd="0" presId="urn:microsoft.com/office/officeart/2005/8/layout/hierarchy6"/>
    <dgm:cxn modelId="{40613AC7-C58F-4523-BCF3-112F9BC50513}" type="presOf" srcId="{5E3009C8-41A6-4370-B819-EA51C2306E04}" destId="{219F7B36-5685-42E5-9A4E-F88130ED45A4}" srcOrd="1" destOrd="0" presId="urn:microsoft.com/office/officeart/2005/8/layout/hierarchy6"/>
    <dgm:cxn modelId="{65F401D1-CB56-4F15-A80C-EE56D19B51D4}" type="presOf" srcId="{5FCFDF74-C016-4D4D-B120-CE2720EE7088}" destId="{6B0FDD24-2A17-4D07-A7EB-33A9124B73DD}" srcOrd="0" destOrd="0" presId="urn:microsoft.com/office/officeart/2005/8/layout/hierarchy6"/>
    <dgm:cxn modelId="{472FCFE5-5145-4F3F-93E2-ED4C3E5C3D30}" srcId="{C2D0FB11-078C-410F-840A-69336D8E4A57}" destId="{08D0F9BA-FAAE-41BA-AAB9-A2993A0B1B05}" srcOrd="3" destOrd="0" parTransId="{85F5182C-B928-47CA-B535-BC28B70C7E76}" sibTransId="{DF09D843-2BCB-439B-9794-9CA78C7F50E2}"/>
    <dgm:cxn modelId="{50822BF3-9249-43BE-B6F1-0F626B3CBB53}" type="presOf" srcId="{C7145CDF-901A-4E4B-9FB0-F5ED65B866DC}" destId="{1389532D-A121-455C-96AC-EA85F0C244AD}" srcOrd="0" destOrd="0" presId="urn:microsoft.com/office/officeart/2005/8/layout/hierarchy6"/>
    <dgm:cxn modelId="{40FFA05B-9023-4020-B420-83948A5C414E}" type="presParOf" srcId="{E17F42E4-0DAD-4DBE-AE5C-4651E6D96E78}" destId="{8D41E5CB-1BC0-4857-B5E4-1FBFE25CDE75}" srcOrd="0" destOrd="0" presId="urn:microsoft.com/office/officeart/2005/8/layout/hierarchy6"/>
    <dgm:cxn modelId="{F6748ECB-C71F-4627-9990-DFD22AFCFD81}" type="presParOf" srcId="{8D41E5CB-1BC0-4857-B5E4-1FBFE25CDE75}" destId="{CCBCA691-F5E0-4609-A625-C9470F17A113}" srcOrd="0" destOrd="0" presId="urn:microsoft.com/office/officeart/2005/8/layout/hierarchy6"/>
    <dgm:cxn modelId="{CB996041-D4A4-4FDB-9A38-E8F840E26BFA}" type="presParOf" srcId="{8D41E5CB-1BC0-4857-B5E4-1FBFE25CDE75}" destId="{695E7E92-384D-4C0C-8ABC-7549C81E0633}" srcOrd="1" destOrd="0" presId="urn:microsoft.com/office/officeart/2005/8/layout/hierarchy6"/>
    <dgm:cxn modelId="{EB0CFA82-8F89-4936-81B1-A60157F887D9}" type="presParOf" srcId="{695E7E92-384D-4C0C-8ABC-7549C81E0633}" destId="{0554DBC1-C112-46DD-A6FF-017B5E5BD2B3}" srcOrd="0" destOrd="0" presId="urn:microsoft.com/office/officeart/2005/8/layout/hierarchy6"/>
    <dgm:cxn modelId="{C073E669-8A9A-4B9C-9D49-C8B6A97BEA8C}" type="presParOf" srcId="{0554DBC1-C112-46DD-A6FF-017B5E5BD2B3}" destId="{CE7B43BF-A0D6-434B-848D-4F1765B2E6D9}" srcOrd="0" destOrd="0" presId="urn:microsoft.com/office/officeart/2005/8/layout/hierarchy6"/>
    <dgm:cxn modelId="{A47AAE8E-3A93-41A1-A659-A3F42C40546C}" type="presParOf" srcId="{0554DBC1-C112-46DD-A6FF-017B5E5BD2B3}" destId="{A1D59EC2-57C8-4E1F-BFC4-069F22CD73EA}" srcOrd="1" destOrd="0" presId="urn:microsoft.com/office/officeart/2005/8/layout/hierarchy6"/>
    <dgm:cxn modelId="{11E671B4-116E-4BDD-AB99-D3B5BCC52200}" type="presParOf" srcId="{A1D59EC2-57C8-4E1F-BFC4-069F22CD73EA}" destId="{6B0FDD24-2A17-4D07-A7EB-33A9124B73DD}" srcOrd="0" destOrd="0" presId="urn:microsoft.com/office/officeart/2005/8/layout/hierarchy6"/>
    <dgm:cxn modelId="{16B8BD29-12F0-42A5-B3C7-9D400F2CE8F8}" type="presParOf" srcId="{A1D59EC2-57C8-4E1F-BFC4-069F22CD73EA}" destId="{5D70F223-BE80-406C-A01B-368561EEBCFA}" srcOrd="1" destOrd="0" presId="urn:microsoft.com/office/officeart/2005/8/layout/hierarchy6"/>
    <dgm:cxn modelId="{67861939-D7E1-4D8F-8584-5AEBFF23E29C}" type="presParOf" srcId="{5D70F223-BE80-406C-A01B-368561EEBCFA}" destId="{5100E7A2-EE34-4FAD-8EB8-E3D026F88621}" srcOrd="0" destOrd="0" presId="urn:microsoft.com/office/officeart/2005/8/layout/hierarchy6"/>
    <dgm:cxn modelId="{E0E7563B-2FCA-4822-96EC-275CBE697045}" type="presParOf" srcId="{5D70F223-BE80-406C-A01B-368561EEBCFA}" destId="{985C0806-9BD4-4CA3-823F-CAE7795830EC}" srcOrd="1" destOrd="0" presId="urn:microsoft.com/office/officeart/2005/8/layout/hierarchy6"/>
    <dgm:cxn modelId="{93049401-2257-4FED-8E57-9B04228FEF02}" type="presParOf" srcId="{985C0806-9BD4-4CA3-823F-CAE7795830EC}" destId="{C4D069F1-82C7-4249-A664-36EEDB7EE46F}" srcOrd="0" destOrd="0" presId="urn:microsoft.com/office/officeart/2005/8/layout/hierarchy6"/>
    <dgm:cxn modelId="{6F70026B-4929-4125-A3B8-34667AA2538B}" type="presParOf" srcId="{985C0806-9BD4-4CA3-823F-CAE7795830EC}" destId="{1BD6C79D-9918-4573-B48A-294890C560BE}" srcOrd="1" destOrd="0" presId="urn:microsoft.com/office/officeart/2005/8/layout/hierarchy6"/>
    <dgm:cxn modelId="{62DE161D-0DC9-4B59-B9BA-7C162B318A5E}" type="presParOf" srcId="{1BD6C79D-9918-4573-B48A-294890C560BE}" destId="{1389532D-A121-455C-96AC-EA85F0C244AD}" srcOrd="0" destOrd="0" presId="urn:microsoft.com/office/officeart/2005/8/layout/hierarchy6"/>
    <dgm:cxn modelId="{8A5CDF72-5497-4DD0-9202-1073161B19EA}" type="presParOf" srcId="{1BD6C79D-9918-4573-B48A-294890C560BE}" destId="{BB5AF4A0-8A0A-4340-8628-D19385D529B3}" srcOrd="1" destOrd="0" presId="urn:microsoft.com/office/officeart/2005/8/layout/hierarchy6"/>
    <dgm:cxn modelId="{C8122196-EC26-4C8B-A3D3-43B13E55913E}" type="presParOf" srcId="{985C0806-9BD4-4CA3-823F-CAE7795830EC}" destId="{511122F5-14C6-442E-A29F-AA10E184D5B1}" srcOrd="2" destOrd="0" presId="urn:microsoft.com/office/officeart/2005/8/layout/hierarchy6"/>
    <dgm:cxn modelId="{E6473E01-51F6-4A35-AC03-88200201F4F5}" type="presParOf" srcId="{985C0806-9BD4-4CA3-823F-CAE7795830EC}" destId="{DAD29D13-8313-4D4D-A777-43A88599CFB3}" srcOrd="3" destOrd="0" presId="urn:microsoft.com/office/officeart/2005/8/layout/hierarchy6"/>
    <dgm:cxn modelId="{4261D00E-E21F-4155-97BB-6C390E632F17}" type="presParOf" srcId="{DAD29D13-8313-4D4D-A777-43A88599CFB3}" destId="{08FB98CB-3466-480A-B3D3-DFD6528309DD}" srcOrd="0" destOrd="0" presId="urn:microsoft.com/office/officeart/2005/8/layout/hierarchy6"/>
    <dgm:cxn modelId="{9E0746EC-5A98-4277-A1FC-D31B70A7FEFA}" type="presParOf" srcId="{DAD29D13-8313-4D4D-A777-43A88599CFB3}" destId="{3C0B3D06-B03F-42AA-A214-3B4CDC7689EE}" srcOrd="1" destOrd="0" presId="urn:microsoft.com/office/officeart/2005/8/layout/hierarchy6"/>
    <dgm:cxn modelId="{8EE17160-AA09-4E3C-BCEE-B845A8207653}" type="presParOf" srcId="{E17F42E4-0DAD-4DBE-AE5C-4651E6D96E78}" destId="{AE330D6E-D5B5-44AA-A7E3-4C2E9517811A}" srcOrd="1" destOrd="0" presId="urn:microsoft.com/office/officeart/2005/8/layout/hierarchy6"/>
    <dgm:cxn modelId="{E94481A8-BC96-4D8A-8FD0-D8E9B5A869F7}" type="presParOf" srcId="{AE330D6E-D5B5-44AA-A7E3-4C2E9517811A}" destId="{F733EF72-723B-44AC-B0AB-0D21A6B14268}" srcOrd="0" destOrd="0" presId="urn:microsoft.com/office/officeart/2005/8/layout/hierarchy6"/>
    <dgm:cxn modelId="{C23D31EA-EF58-4FDF-9F6B-E93F068B4695}" type="presParOf" srcId="{F733EF72-723B-44AC-B0AB-0D21A6B14268}" destId="{CA74EEE4-1306-44D4-A80E-57BB15F968A4}" srcOrd="0" destOrd="0" presId="urn:microsoft.com/office/officeart/2005/8/layout/hierarchy6"/>
    <dgm:cxn modelId="{04A7A323-0A4F-479F-8307-331C84A183F6}" type="presParOf" srcId="{F733EF72-723B-44AC-B0AB-0D21A6B14268}" destId="{8C56088B-EEF5-4E4E-AD83-34BA57A61EEC}" srcOrd="1" destOrd="0" presId="urn:microsoft.com/office/officeart/2005/8/layout/hierarchy6"/>
    <dgm:cxn modelId="{67743980-715D-482A-98B2-5A67188A11DE}" type="presParOf" srcId="{AE330D6E-D5B5-44AA-A7E3-4C2E9517811A}" destId="{1CAC67C5-71E1-445E-9EC5-184F84C707B9}" srcOrd="1" destOrd="0" presId="urn:microsoft.com/office/officeart/2005/8/layout/hierarchy6"/>
    <dgm:cxn modelId="{8EA9D18B-13A0-4B1F-A65E-76A8E3D72859}" type="presParOf" srcId="{1CAC67C5-71E1-445E-9EC5-184F84C707B9}" destId="{B918717E-5867-4148-B486-37AFE7CF0601}" srcOrd="0" destOrd="0" presId="urn:microsoft.com/office/officeart/2005/8/layout/hierarchy6"/>
    <dgm:cxn modelId="{A239A0BB-DD53-460F-9567-098172F8989B}" type="presParOf" srcId="{AE330D6E-D5B5-44AA-A7E3-4C2E9517811A}" destId="{27148F4C-494C-413E-B016-833FE19AA788}" srcOrd="2" destOrd="0" presId="urn:microsoft.com/office/officeart/2005/8/layout/hierarchy6"/>
    <dgm:cxn modelId="{1B29EEE9-E42C-4C7C-BDE6-43D0F9FDFBB3}" type="presParOf" srcId="{27148F4C-494C-413E-B016-833FE19AA788}" destId="{86DCE222-28E4-4A25-BFF5-8BBE854CB1D9}" srcOrd="0" destOrd="0" presId="urn:microsoft.com/office/officeart/2005/8/layout/hierarchy6"/>
    <dgm:cxn modelId="{F3E46B73-469D-4340-A0BB-737BEA16372E}" type="presParOf" srcId="{27148F4C-494C-413E-B016-833FE19AA788}" destId="{219F7B36-5685-42E5-9A4E-F88130ED45A4}" srcOrd="1" destOrd="0" presId="urn:microsoft.com/office/officeart/2005/8/layout/hierarchy6"/>
    <dgm:cxn modelId="{8E239FD3-0F7E-42EF-8E5C-007C27CB3981}" type="presParOf" srcId="{AE330D6E-D5B5-44AA-A7E3-4C2E9517811A}" destId="{4837D600-6FCA-4393-9A30-06A3A0E06482}" srcOrd="3" destOrd="0" presId="urn:microsoft.com/office/officeart/2005/8/layout/hierarchy6"/>
    <dgm:cxn modelId="{F12C70FC-A432-41AC-B444-C4633E6AF66C}" type="presParOf" srcId="{4837D600-6FCA-4393-9A30-06A3A0E06482}" destId="{04233ADF-7C20-4319-8E8D-C3F0A4210DC9}" srcOrd="0" destOrd="0" presId="urn:microsoft.com/office/officeart/2005/8/layout/hierarchy6"/>
    <dgm:cxn modelId="{FAC04E94-07D6-4D30-8316-D10EFDB003C2}" type="presParOf" srcId="{AE330D6E-D5B5-44AA-A7E3-4C2E9517811A}" destId="{5FB2582B-1F8A-4131-8902-08DB4ACD682E}" srcOrd="4" destOrd="0" presId="urn:microsoft.com/office/officeart/2005/8/layout/hierarchy6"/>
    <dgm:cxn modelId="{2D96827A-F79A-445E-881B-B5658998A64E}" type="presParOf" srcId="{5FB2582B-1F8A-4131-8902-08DB4ACD682E}" destId="{B0BF96CB-F3DE-4783-B3FE-7BF4EE26FB0A}" srcOrd="0" destOrd="0" presId="urn:microsoft.com/office/officeart/2005/8/layout/hierarchy6"/>
    <dgm:cxn modelId="{E4C0080F-824D-4513-9A7B-82FC3811280B}" type="presParOf" srcId="{5FB2582B-1F8A-4131-8902-08DB4ACD682E}" destId="{78050B48-BFD1-47F3-BF30-5D043B0897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96CB-F3DE-4783-B3FE-7BF4EE26FB0A}">
      <dsp:nvSpPr>
        <dsp:cNvPr id="0" name=""/>
        <dsp:cNvSpPr/>
      </dsp:nvSpPr>
      <dsp:spPr>
        <a:xfrm>
          <a:off x="0" y="3298277"/>
          <a:ext cx="8768862" cy="1435216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 </a:t>
          </a:r>
        </a:p>
      </dsp:txBody>
      <dsp:txXfrm>
        <a:off x="0" y="3298277"/>
        <a:ext cx="2630658" cy="1435216"/>
      </dsp:txXfrm>
    </dsp:sp>
    <dsp:sp modelId="{86DCE222-28E4-4A25-BFF5-8BBE854CB1D9}">
      <dsp:nvSpPr>
        <dsp:cNvPr id="0" name=""/>
        <dsp:cNvSpPr/>
      </dsp:nvSpPr>
      <dsp:spPr>
        <a:xfrm>
          <a:off x="0" y="1623858"/>
          <a:ext cx="8768862" cy="1435216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1623858"/>
        <a:ext cx="2630658" cy="1435216"/>
      </dsp:txXfrm>
    </dsp:sp>
    <dsp:sp modelId="{CA74EEE4-1306-44D4-A80E-57BB15F968A4}">
      <dsp:nvSpPr>
        <dsp:cNvPr id="0" name=""/>
        <dsp:cNvSpPr/>
      </dsp:nvSpPr>
      <dsp:spPr>
        <a:xfrm>
          <a:off x="0" y="26883"/>
          <a:ext cx="8768862" cy="13577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 dirty="0"/>
        </a:p>
      </dsp:txBody>
      <dsp:txXfrm>
        <a:off x="0" y="26883"/>
        <a:ext cx="2630658" cy="1357771"/>
      </dsp:txXfrm>
    </dsp:sp>
    <dsp:sp modelId="{CE7B43BF-A0D6-434B-848D-4F1765B2E6D9}">
      <dsp:nvSpPr>
        <dsp:cNvPr id="0" name=""/>
        <dsp:cNvSpPr/>
      </dsp:nvSpPr>
      <dsp:spPr>
        <a:xfrm>
          <a:off x="4870944" y="103895"/>
          <a:ext cx="1794020" cy="1196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Position/Title</a:t>
          </a:r>
        </a:p>
      </dsp:txBody>
      <dsp:txXfrm>
        <a:off x="4905974" y="138925"/>
        <a:ext cx="1723960" cy="1125953"/>
      </dsp:txXfrm>
    </dsp:sp>
    <dsp:sp modelId="{6B0FDD24-2A17-4D07-A7EB-33A9124B73DD}">
      <dsp:nvSpPr>
        <dsp:cNvPr id="0" name=""/>
        <dsp:cNvSpPr/>
      </dsp:nvSpPr>
      <dsp:spPr>
        <a:xfrm>
          <a:off x="5767954" y="1299908"/>
          <a:ext cx="719976" cy="519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34"/>
              </a:lnTo>
              <a:lnTo>
                <a:pt x="719976" y="259534"/>
              </a:lnTo>
              <a:lnTo>
                <a:pt x="719976" y="5190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0E7A2-EE34-4FAD-8EB8-E3D026F88621}">
      <dsp:nvSpPr>
        <dsp:cNvPr id="0" name=""/>
        <dsp:cNvSpPr/>
      </dsp:nvSpPr>
      <dsp:spPr>
        <a:xfrm>
          <a:off x="5590920" y="1818978"/>
          <a:ext cx="1794020" cy="1196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Position/Title</a:t>
          </a:r>
        </a:p>
      </dsp:txBody>
      <dsp:txXfrm>
        <a:off x="5625950" y="1854008"/>
        <a:ext cx="1723960" cy="1125953"/>
      </dsp:txXfrm>
    </dsp:sp>
    <dsp:sp modelId="{C4D069F1-82C7-4249-A664-36EEDB7EE46F}">
      <dsp:nvSpPr>
        <dsp:cNvPr id="0" name=""/>
        <dsp:cNvSpPr/>
      </dsp:nvSpPr>
      <dsp:spPr>
        <a:xfrm>
          <a:off x="5691744" y="3014991"/>
          <a:ext cx="796186" cy="490210"/>
        </a:xfrm>
        <a:custGeom>
          <a:avLst/>
          <a:gdLst/>
          <a:ahLst/>
          <a:cxnLst/>
          <a:rect l="0" t="0" r="0" b="0"/>
          <a:pathLst>
            <a:path>
              <a:moveTo>
                <a:pt x="796186" y="0"/>
              </a:moveTo>
              <a:lnTo>
                <a:pt x="796186" y="245105"/>
              </a:lnTo>
              <a:lnTo>
                <a:pt x="0" y="245105"/>
              </a:lnTo>
              <a:lnTo>
                <a:pt x="0" y="4902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9532D-A121-455C-96AC-EA85F0C244AD}">
      <dsp:nvSpPr>
        <dsp:cNvPr id="0" name=""/>
        <dsp:cNvSpPr/>
      </dsp:nvSpPr>
      <dsp:spPr>
        <a:xfrm>
          <a:off x="4794734" y="3505201"/>
          <a:ext cx="1794020" cy="1196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Position/Title</a:t>
          </a:r>
        </a:p>
      </dsp:txBody>
      <dsp:txXfrm>
        <a:off x="4829764" y="3540231"/>
        <a:ext cx="1723960" cy="1125953"/>
      </dsp:txXfrm>
    </dsp:sp>
    <dsp:sp modelId="{511122F5-14C6-442E-A29F-AA10E184D5B1}">
      <dsp:nvSpPr>
        <dsp:cNvPr id="0" name=""/>
        <dsp:cNvSpPr/>
      </dsp:nvSpPr>
      <dsp:spPr>
        <a:xfrm>
          <a:off x="6487930" y="3014991"/>
          <a:ext cx="1143598" cy="457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07"/>
              </a:lnTo>
              <a:lnTo>
                <a:pt x="1143598" y="228707"/>
              </a:lnTo>
              <a:lnTo>
                <a:pt x="1143598" y="4574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B98CB-3466-480A-B3D3-DFD6528309DD}">
      <dsp:nvSpPr>
        <dsp:cNvPr id="0" name=""/>
        <dsp:cNvSpPr/>
      </dsp:nvSpPr>
      <dsp:spPr>
        <a:xfrm>
          <a:off x="6734518" y="3472407"/>
          <a:ext cx="1794020" cy="1196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Position/Title</a:t>
          </a:r>
        </a:p>
      </dsp:txBody>
      <dsp:txXfrm>
        <a:off x="6769548" y="3507437"/>
        <a:ext cx="1723960" cy="1125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98B2A-571A-4EAD-8ED7-CDCC30CD97A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39BE-8925-4BA6-A286-4B9403AC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39BE-8925-4BA6-A286-4B9403AC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6C3F61-05B7-416D-9DE5-41E51186446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61C55-E56A-47A2-89B0-534BB6A44BA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946b0e9d-6e6a-4fac-8cc3-acfc0017329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C843 KOP1 Task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H. Organization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Video Link:  </a:t>
            </a:r>
            <a:r>
              <a:rPr lang="en-US" b="1" dirty="0">
                <a:hlinkClick r:id="rId3"/>
              </a:rPr>
              <a:t>https://wgu.hosted.panopto.com/Panopto/Pages/Viewer.aspx?id=946b0e9d-6e6a-4fac-8cc3-acfc00173297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Task Requirements: </a:t>
            </a:r>
            <a:r>
              <a:rPr lang="en-US" dirty="0"/>
              <a:t>Recommend an organizational structure for IT and security management, including a logical delineation of roles and adequate coverage of responsibilities, to support the efficient discovery and mitigation of future incidents.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H. Organization Structure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58923404"/>
              </p:ext>
            </p:extLst>
          </p:nvPr>
        </p:nvGraphicFramePr>
        <p:xfrm>
          <a:off x="5862" y="1752600"/>
          <a:ext cx="8768862" cy="476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62803" y="1752600"/>
            <a:ext cx="4712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Functions</a:t>
            </a:r>
            <a:r>
              <a:rPr lang="en-US" sz="1200" dirty="0"/>
              <a:t>:  Discuss what this individual/group’s functions and responsibilities are and discuss relevance to a specific instance from the case study</a:t>
            </a:r>
          </a:p>
          <a:p>
            <a:endParaRPr lang="en-US" sz="1200" dirty="0"/>
          </a:p>
          <a:p>
            <a:endParaRPr lang="en-US" sz="1200" dirty="0"/>
          </a:p>
          <a:p>
            <a:pPr lvl="0"/>
            <a:r>
              <a:rPr lang="en-US" sz="1200" b="1" dirty="0"/>
              <a:t>Coverage</a:t>
            </a:r>
            <a:r>
              <a:rPr lang="en-US" sz="1200" dirty="0"/>
              <a:t>: List whether the individual/group covers (IT management OR Security Management OR Discovery of Incidents)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9308" y="3341075"/>
            <a:ext cx="5591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Functions</a:t>
            </a:r>
            <a:r>
              <a:rPr lang="en-US" sz="1200" dirty="0"/>
              <a:t>:  Discuss what this individual/group’s functions and responsibilities are and discuss relevance to a specific instance from the case study</a:t>
            </a:r>
          </a:p>
          <a:p>
            <a:pPr lvl="0"/>
            <a:endParaRPr lang="en-US" sz="1200" b="1" dirty="0"/>
          </a:p>
          <a:p>
            <a:pPr lvl="0"/>
            <a:endParaRPr lang="en-US" sz="1200" b="1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Coverage</a:t>
            </a:r>
            <a:r>
              <a:rPr lang="en-US" sz="1200" dirty="0"/>
              <a:t>: List whether the individual/group covers (IT management OR Security Management OR Discovery of Incidents)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1032" y="5105400"/>
            <a:ext cx="4841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 Functions</a:t>
            </a:r>
            <a:r>
              <a:rPr lang="en-US" sz="1200" dirty="0"/>
              <a:t>:  Discuss what this individual/group’s functions and responsibilities are and discuss relevance to a specific instance from the case study</a:t>
            </a:r>
          </a:p>
          <a:p>
            <a:endParaRPr lang="en-US" sz="1200" dirty="0"/>
          </a:p>
          <a:p>
            <a:endParaRPr lang="en-US" sz="1200" dirty="0"/>
          </a:p>
          <a:p>
            <a:pPr lvl="0"/>
            <a:r>
              <a:rPr lang="en-US" sz="1200" b="1" dirty="0"/>
              <a:t>Coverage</a:t>
            </a:r>
            <a:r>
              <a:rPr lang="en-US" sz="1200" dirty="0"/>
              <a:t>: List whether the individual/group covers (IT management OR Security Management OR Discovery of Incidents) here</a:t>
            </a:r>
          </a:p>
          <a:p>
            <a:pPr lvl="0"/>
            <a:endParaRPr lang="en-US" sz="1200" dirty="0"/>
          </a:p>
          <a:p>
            <a:pPr lvl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827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Words>223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Constantia</vt:lpstr>
      <vt:lpstr>Wingdings 2</vt:lpstr>
      <vt:lpstr>Flow</vt:lpstr>
      <vt:lpstr>C843 KOP1 Task 1</vt:lpstr>
      <vt:lpstr>H. Organization Structure</vt:lpstr>
      <vt:lpstr>H. Organization Structure</vt:lpstr>
    </vt:vector>
  </TitlesOfParts>
  <Company>WGU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JST2 Presentation</dc:title>
  <dc:creator>vshrader</dc:creator>
  <cp:lastModifiedBy>Shawn Dill</cp:lastModifiedBy>
  <cp:revision>127</cp:revision>
  <dcterms:created xsi:type="dcterms:W3CDTF">2013-06-27T22:06:25Z</dcterms:created>
  <dcterms:modified xsi:type="dcterms:W3CDTF">2021-03-31T01:38:51Z</dcterms:modified>
</cp:coreProperties>
</file>