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
  </p:notesMasterIdLst>
  <p:sldIdLst>
    <p:sldId id="256" r:id="rId2"/>
    <p:sldId id="265" r:id="rId3"/>
    <p:sldId id="279" r:id="rId4"/>
    <p:sldId id="278"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668E67-58E6-4CEB-B80A-4817C8F0D51F}" v="10" dt="2021-03-31T19:41:51.6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303" autoAdjust="0"/>
  </p:normalViewPr>
  <p:slideViewPr>
    <p:cSldViewPr>
      <p:cViewPr varScale="1">
        <p:scale>
          <a:sx n="88" d="100"/>
          <a:sy n="88" d="100"/>
        </p:scale>
        <p:origin x="120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wn Dill" userId="85d3f291-4b68-4d28-8ede-d8cf7a7b05b9" providerId="ADAL" clId="{1C668E67-58E6-4CEB-B80A-4817C8F0D51F}"/>
    <pc:docChg chg="custSel delSld modSld">
      <pc:chgData name="Shawn Dill" userId="85d3f291-4b68-4d28-8ede-d8cf7a7b05b9" providerId="ADAL" clId="{1C668E67-58E6-4CEB-B80A-4817C8F0D51F}" dt="2021-03-31T19:42:07.811" v="2059" actId="6549"/>
      <pc:docMkLst>
        <pc:docMk/>
      </pc:docMkLst>
      <pc:sldChg chg="addSp delSp modSp mod modNotesTx">
        <pc:chgData name="Shawn Dill" userId="85d3f291-4b68-4d28-8ede-d8cf7a7b05b9" providerId="ADAL" clId="{1C668E67-58E6-4CEB-B80A-4817C8F0D51F}" dt="2021-03-31T19:25:45.720" v="2024" actId="20577"/>
        <pc:sldMkLst>
          <pc:docMk/>
          <pc:sldMk cId="0" sldId="256"/>
        </pc:sldMkLst>
        <pc:spChg chg="del">
          <ac:chgData name="Shawn Dill" userId="85d3f291-4b68-4d28-8ede-d8cf7a7b05b9" providerId="ADAL" clId="{1C668E67-58E6-4CEB-B80A-4817C8F0D51F}" dt="2021-03-26T19:06:57.593" v="95" actId="478"/>
          <ac:spMkLst>
            <pc:docMk/>
            <pc:sldMk cId="0" sldId="256"/>
            <ac:spMk id="3" creationId="{00000000-0000-0000-0000-000000000000}"/>
          </ac:spMkLst>
        </pc:spChg>
        <pc:spChg chg="add del mod">
          <ac:chgData name="Shawn Dill" userId="85d3f291-4b68-4d28-8ede-d8cf7a7b05b9" providerId="ADAL" clId="{1C668E67-58E6-4CEB-B80A-4817C8F0D51F}" dt="2021-03-26T19:07:01.433" v="96" actId="478"/>
          <ac:spMkLst>
            <pc:docMk/>
            <pc:sldMk cId="0" sldId="256"/>
            <ac:spMk id="5" creationId="{F987B2B7-B403-43B6-9BD6-8681FDB7A6D7}"/>
          </ac:spMkLst>
        </pc:spChg>
      </pc:sldChg>
      <pc:sldChg chg="del">
        <pc:chgData name="Shawn Dill" userId="85d3f291-4b68-4d28-8ede-d8cf7a7b05b9" providerId="ADAL" clId="{1C668E67-58E6-4CEB-B80A-4817C8F0D51F}" dt="2021-03-26T19:02:32.483" v="3" actId="47"/>
        <pc:sldMkLst>
          <pc:docMk/>
          <pc:sldMk cId="0" sldId="262"/>
        </pc:sldMkLst>
      </pc:sldChg>
      <pc:sldChg chg="del">
        <pc:chgData name="Shawn Dill" userId="85d3f291-4b68-4d28-8ede-d8cf7a7b05b9" providerId="ADAL" clId="{1C668E67-58E6-4CEB-B80A-4817C8F0D51F}" dt="2021-03-26T19:02:32.657" v="4" actId="47"/>
        <pc:sldMkLst>
          <pc:docMk/>
          <pc:sldMk cId="0" sldId="263"/>
        </pc:sldMkLst>
      </pc:sldChg>
      <pc:sldChg chg="del">
        <pc:chgData name="Shawn Dill" userId="85d3f291-4b68-4d28-8ede-d8cf7a7b05b9" providerId="ADAL" clId="{1C668E67-58E6-4CEB-B80A-4817C8F0D51F}" dt="2021-03-26T19:02:32.853" v="5" actId="47"/>
        <pc:sldMkLst>
          <pc:docMk/>
          <pc:sldMk cId="0" sldId="264"/>
        </pc:sldMkLst>
      </pc:sldChg>
      <pc:sldChg chg="modSp mod modNotesTx">
        <pc:chgData name="Shawn Dill" userId="85d3f291-4b68-4d28-8ede-d8cf7a7b05b9" providerId="ADAL" clId="{1C668E67-58E6-4CEB-B80A-4817C8F0D51F}" dt="2021-03-31T19:42:02.771" v="2057" actId="6549"/>
        <pc:sldMkLst>
          <pc:docMk/>
          <pc:sldMk cId="0" sldId="265"/>
        </pc:sldMkLst>
        <pc:spChg chg="mod">
          <ac:chgData name="Shawn Dill" userId="85d3f291-4b68-4d28-8ede-d8cf7a7b05b9" providerId="ADAL" clId="{1C668E67-58E6-4CEB-B80A-4817C8F0D51F}" dt="2021-03-31T19:26:17.415" v="2041" actId="20577"/>
          <ac:spMkLst>
            <pc:docMk/>
            <pc:sldMk cId="0" sldId="265"/>
            <ac:spMk id="2" creationId="{00000000-0000-0000-0000-000000000000}"/>
          </ac:spMkLst>
        </pc:spChg>
        <pc:spChg chg="mod">
          <ac:chgData name="Shawn Dill" userId="85d3f291-4b68-4d28-8ede-d8cf7a7b05b9" providerId="ADAL" clId="{1C668E67-58E6-4CEB-B80A-4817C8F0D51F}" dt="2021-03-31T19:41:51.596" v="2056" actId="20577"/>
          <ac:spMkLst>
            <pc:docMk/>
            <pc:sldMk cId="0" sldId="265"/>
            <ac:spMk id="3" creationId="{00000000-0000-0000-0000-000000000000}"/>
          </ac:spMkLst>
        </pc:spChg>
      </pc:sldChg>
      <pc:sldChg chg="del">
        <pc:chgData name="Shawn Dill" userId="85d3f291-4b68-4d28-8ede-d8cf7a7b05b9" providerId="ADAL" clId="{1C668E67-58E6-4CEB-B80A-4817C8F0D51F}" dt="2021-03-26T19:02:44.274" v="8" actId="47"/>
        <pc:sldMkLst>
          <pc:docMk/>
          <pc:sldMk cId="0" sldId="266"/>
        </pc:sldMkLst>
      </pc:sldChg>
      <pc:sldChg chg="del">
        <pc:chgData name="Shawn Dill" userId="85d3f291-4b68-4d28-8ede-d8cf7a7b05b9" providerId="ADAL" clId="{1C668E67-58E6-4CEB-B80A-4817C8F0D51F}" dt="2021-03-26T19:02:31.898" v="0" actId="47"/>
        <pc:sldMkLst>
          <pc:docMk/>
          <pc:sldMk cId="1472328323" sldId="269"/>
        </pc:sldMkLst>
      </pc:sldChg>
      <pc:sldChg chg="del">
        <pc:chgData name="Shawn Dill" userId="85d3f291-4b68-4d28-8ede-d8cf7a7b05b9" providerId="ADAL" clId="{1C668E67-58E6-4CEB-B80A-4817C8F0D51F}" dt="2021-03-26T19:02:32.088" v="1" actId="47"/>
        <pc:sldMkLst>
          <pc:docMk/>
          <pc:sldMk cId="2278157731" sldId="270"/>
        </pc:sldMkLst>
      </pc:sldChg>
      <pc:sldChg chg="del">
        <pc:chgData name="Shawn Dill" userId="85d3f291-4b68-4d28-8ede-d8cf7a7b05b9" providerId="ADAL" clId="{1C668E67-58E6-4CEB-B80A-4817C8F0D51F}" dt="2021-03-26T19:02:32.276" v="2" actId="47"/>
        <pc:sldMkLst>
          <pc:docMk/>
          <pc:sldMk cId="379188725" sldId="271"/>
        </pc:sldMkLst>
      </pc:sldChg>
      <pc:sldChg chg="del">
        <pc:chgData name="Shawn Dill" userId="85d3f291-4b68-4d28-8ede-d8cf7a7b05b9" providerId="ADAL" clId="{1C668E67-58E6-4CEB-B80A-4817C8F0D51F}" dt="2021-03-26T19:02:33.077" v="6" actId="47"/>
        <pc:sldMkLst>
          <pc:docMk/>
          <pc:sldMk cId="3743684812" sldId="272"/>
        </pc:sldMkLst>
      </pc:sldChg>
      <pc:sldChg chg="del">
        <pc:chgData name="Shawn Dill" userId="85d3f291-4b68-4d28-8ede-d8cf7a7b05b9" providerId="ADAL" clId="{1C668E67-58E6-4CEB-B80A-4817C8F0D51F}" dt="2021-03-26T19:02:33.924" v="7" actId="47"/>
        <pc:sldMkLst>
          <pc:docMk/>
          <pc:sldMk cId="3468273353" sldId="273"/>
        </pc:sldMkLst>
      </pc:sldChg>
      <pc:sldChg chg="modSp mod modNotesTx">
        <pc:chgData name="Shawn Dill" userId="85d3f291-4b68-4d28-8ede-d8cf7a7b05b9" providerId="ADAL" clId="{1C668E67-58E6-4CEB-B80A-4817C8F0D51F}" dt="2021-03-31T19:42:07.811" v="2059" actId="6549"/>
        <pc:sldMkLst>
          <pc:docMk/>
          <pc:sldMk cId="971649802" sldId="278"/>
        </pc:sldMkLst>
        <pc:spChg chg="mod">
          <ac:chgData name="Shawn Dill" userId="85d3f291-4b68-4d28-8ede-d8cf7a7b05b9" providerId="ADAL" clId="{1C668E67-58E6-4CEB-B80A-4817C8F0D51F}" dt="2021-03-26T19:28:07.827" v="119" actId="20577"/>
          <ac:spMkLst>
            <pc:docMk/>
            <pc:sldMk cId="971649802" sldId="278"/>
            <ac:spMk id="3" creationId="{00000000-0000-0000-0000-000000000000}"/>
          </ac:spMkLst>
        </pc:spChg>
      </pc:sldChg>
      <pc:sldChg chg="modNotesTx">
        <pc:chgData name="Shawn Dill" userId="85d3f291-4b68-4d28-8ede-d8cf7a7b05b9" providerId="ADAL" clId="{1C668E67-58E6-4CEB-B80A-4817C8F0D51F}" dt="2021-03-31T19:42:05.674" v="2058" actId="6549"/>
        <pc:sldMkLst>
          <pc:docMk/>
          <pc:sldMk cId="1807424" sldId="279"/>
        </pc:sldMkLst>
      </pc:sldChg>
    </pc:docChg>
  </pc:docChgLst>
  <pc:docChgLst>
    <pc:chgData name="Shawn Dill" userId="85d3f291-4b68-4d28-8ede-d8cf7a7b05b9" providerId="ADAL" clId="{AF2FE189-2C02-4157-A102-531E844A3D92}"/>
    <pc:docChg chg="modSld">
      <pc:chgData name="Shawn Dill" userId="85d3f291-4b68-4d28-8ede-d8cf7a7b05b9" providerId="ADAL" clId="{AF2FE189-2C02-4157-A102-531E844A3D92}" dt="2021-03-31T19:45:40.201" v="0" actId="6549"/>
      <pc:docMkLst>
        <pc:docMk/>
      </pc:docMkLst>
      <pc:sldChg chg="modNotesTx">
        <pc:chgData name="Shawn Dill" userId="85d3f291-4b68-4d28-8ede-d8cf7a7b05b9" providerId="ADAL" clId="{AF2FE189-2C02-4157-A102-531E844A3D92}" dt="2021-03-31T19:45:40.201" v="0" actId="6549"/>
        <pc:sldMkLst>
          <pc:docMk/>
          <pc:sldMk cId="0" sldId="256"/>
        </pc:sldMkLst>
      </pc:sldChg>
    </pc:docChg>
  </pc:docChgLst>
  <pc:docChgLst>
    <pc:chgData name="Shawn Dill" userId="85d3f291-4b68-4d28-8ede-d8cf7a7b05b9" providerId="ADAL" clId="{7636D535-C728-4CB8-99A4-BE68F91ABAC5}"/>
    <pc:docChg chg="delSld">
      <pc:chgData name="Shawn Dill" userId="85d3f291-4b68-4d28-8ede-d8cf7a7b05b9" providerId="ADAL" clId="{7636D535-C728-4CB8-99A4-BE68F91ABAC5}" dt="2021-03-26T10:03:41.563" v="0" actId="47"/>
      <pc:docMkLst>
        <pc:docMk/>
      </pc:docMkLst>
      <pc:sldChg chg="del">
        <pc:chgData name="Shawn Dill" userId="85d3f291-4b68-4d28-8ede-d8cf7a7b05b9" providerId="ADAL" clId="{7636D535-C728-4CB8-99A4-BE68F91ABAC5}" dt="2021-03-26T10:03:41.563" v="0" actId="47"/>
        <pc:sldMkLst>
          <pc:docMk/>
          <pc:sldMk cId="32480347" sldId="28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A98B2A-571A-4EAD-8ED7-CDCC30CD97AE}" type="datetimeFigureOut">
              <a:rPr lang="en-US" smtClean="0"/>
              <a:t>3/31/2021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2A39BE-8925-4BA6-A286-4B9403ACA3B4}" type="slidenum">
              <a:rPr lang="en-US" smtClean="0"/>
              <a:t>‹#›</a:t>
            </a:fld>
            <a:endParaRPr lang="en-US"/>
          </a:p>
        </p:txBody>
      </p:sp>
    </p:spTree>
    <p:extLst>
      <p:ext uri="{BB962C8B-B14F-4D97-AF65-F5344CB8AC3E}">
        <p14:creationId xmlns:p14="http://schemas.microsoft.com/office/powerpoint/2010/main" val="1220123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A39BE-8925-4BA6-A286-4B9403ACA3B4}" type="slidenum">
              <a:rPr lang="en-US" smtClean="0"/>
              <a:t>1</a:t>
            </a:fld>
            <a:endParaRPr lang="en-US"/>
          </a:p>
        </p:txBody>
      </p:sp>
    </p:spTree>
    <p:extLst>
      <p:ext uri="{BB962C8B-B14F-4D97-AF65-F5344CB8AC3E}">
        <p14:creationId xmlns:p14="http://schemas.microsoft.com/office/powerpoint/2010/main" val="511955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02A39BE-8925-4BA6-A286-4B9403ACA3B4}" type="slidenum">
              <a:rPr lang="en-US" smtClean="0"/>
              <a:t>2</a:t>
            </a:fld>
            <a:endParaRPr lang="en-US"/>
          </a:p>
        </p:txBody>
      </p:sp>
    </p:spTree>
    <p:extLst>
      <p:ext uri="{BB962C8B-B14F-4D97-AF65-F5344CB8AC3E}">
        <p14:creationId xmlns:p14="http://schemas.microsoft.com/office/powerpoint/2010/main" val="3643778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A39BE-8925-4BA6-A286-4B9403ACA3B4}" type="slidenum">
              <a:rPr lang="en-US" smtClean="0"/>
              <a:t>3</a:t>
            </a:fld>
            <a:endParaRPr lang="en-US"/>
          </a:p>
        </p:txBody>
      </p:sp>
    </p:spTree>
    <p:extLst>
      <p:ext uri="{BB962C8B-B14F-4D97-AF65-F5344CB8AC3E}">
        <p14:creationId xmlns:p14="http://schemas.microsoft.com/office/powerpoint/2010/main" val="1793034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A39BE-8925-4BA6-A286-4B9403ACA3B4}" type="slidenum">
              <a:rPr lang="en-US" smtClean="0"/>
              <a:t>4</a:t>
            </a:fld>
            <a:endParaRPr lang="en-US"/>
          </a:p>
        </p:txBody>
      </p:sp>
    </p:spTree>
    <p:extLst>
      <p:ext uri="{BB962C8B-B14F-4D97-AF65-F5344CB8AC3E}">
        <p14:creationId xmlns:p14="http://schemas.microsoft.com/office/powerpoint/2010/main" val="3719538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9A6C3F61-05B7-416D-9DE5-41E51186446F}" type="datetimeFigureOut">
              <a:rPr lang="en-US" smtClean="0"/>
              <a:t>3/31/2021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1E61C55-E56A-47A2-89B0-534BB6A44BA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A6C3F61-05B7-416D-9DE5-41E51186446F}"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61C55-E56A-47A2-89B0-534BB6A44BA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A6C3F61-05B7-416D-9DE5-41E51186446F}"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61C55-E56A-47A2-89B0-534BB6A44BA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A6C3F61-05B7-416D-9DE5-41E51186446F}"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61C55-E56A-47A2-89B0-534BB6A44BA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A6C3F61-05B7-416D-9DE5-41E51186446F}"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61C55-E56A-47A2-89B0-534BB6A44BA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A6C3F61-05B7-416D-9DE5-41E51186446F}" type="datetimeFigureOut">
              <a:rPr lang="en-US" smtClean="0"/>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E61C55-E56A-47A2-89B0-534BB6A44BA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A6C3F61-05B7-416D-9DE5-41E51186446F}" type="datetimeFigureOut">
              <a:rPr lang="en-US" smtClean="0"/>
              <a:t>3/31/2021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E61C55-E56A-47A2-89B0-534BB6A44BA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9A6C3F61-05B7-416D-9DE5-41E51186446F}" type="datetimeFigureOut">
              <a:rPr lang="en-US" smtClean="0"/>
              <a:t>3/31/2021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E61C55-E56A-47A2-89B0-534BB6A44BA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6C3F61-05B7-416D-9DE5-41E51186446F}" type="datetimeFigureOut">
              <a:rPr lang="en-US" smtClean="0"/>
              <a:t>3/31/2021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E61C55-E56A-47A2-89B0-534BB6A44BA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A6C3F61-05B7-416D-9DE5-41E51186446F}" type="datetimeFigureOut">
              <a:rPr lang="en-US" smtClean="0"/>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E61C55-E56A-47A2-89B0-534BB6A44BA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A6C3F61-05B7-416D-9DE5-41E51186446F}" type="datetimeFigureOut">
              <a:rPr lang="en-US" smtClean="0"/>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1E61C55-E56A-47A2-89B0-534BB6A44BAE}"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A6C3F61-05B7-416D-9DE5-41E51186446F}" type="datetimeFigureOut">
              <a:rPr lang="en-US" smtClean="0"/>
              <a:t>3/31/2021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1E61C55-E56A-47A2-89B0-534BB6A44BAE}"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gu.hosted.panopto.com/Panopto/Pages/Viewer.aspx?id=d3948635-97f2-4201-936b-acfc0140c785"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dirty="0"/>
              <a:t>C843 KOP1 Task 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 Risk Management</a:t>
            </a:r>
          </a:p>
        </p:txBody>
      </p:sp>
      <p:sp>
        <p:nvSpPr>
          <p:cNvPr id="3" name="Content Placeholder 2"/>
          <p:cNvSpPr>
            <a:spLocks noGrp="1"/>
          </p:cNvSpPr>
          <p:nvPr>
            <p:ph idx="1"/>
          </p:nvPr>
        </p:nvSpPr>
        <p:spPr/>
        <p:txBody>
          <a:bodyPr>
            <a:normAutofit/>
          </a:bodyPr>
          <a:lstStyle/>
          <a:p>
            <a:pPr marL="0" indent="0">
              <a:buNone/>
            </a:pPr>
            <a:r>
              <a:rPr lang="en-US" b="1" dirty="0"/>
              <a:t>Video Link:  </a:t>
            </a:r>
            <a:r>
              <a:rPr lang="en-US" b="1" dirty="0">
                <a:hlinkClick r:id="rId3"/>
              </a:rPr>
              <a:t>https://wgu.hosted.panopto.com/Panopto/Pages/Viewer.aspx?id=d3948635-97f2-4201-936b-acfc0140c785</a:t>
            </a:r>
            <a:endParaRPr lang="en-US" b="1" dirty="0"/>
          </a:p>
          <a:p>
            <a:pPr marL="0" indent="0">
              <a:buNone/>
            </a:pPr>
            <a:r>
              <a:rPr lang="en-US" b="1" dirty="0"/>
              <a:t>Task Requirement: </a:t>
            </a:r>
            <a:r>
              <a:rPr lang="en-US" dirty="0"/>
              <a:t>Describe your risk management approach for </a:t>
            </a:r>
            <a:r>
              <a:rPr lang="en-US" dirty="0" err="1"/>
              <a:t>Azumer</a:t>
            </a:r>
            <a:r>
              <a:rPr lang="en-US" dirty="0"/>
              <a:t> Water based on the likelihood, severity, and impact of the risks in the case study.</a:t>
            </a:r>
          </a:p>
          <a:p>
            <a:r>
              <a:rPr lang="en-US" dirty="0"/>
              <a:t>Risk selection</a:t>
            </a:r>
          </a:p>
          <a:p>
            <a:r>
              <a:rPr lang="en-US" dirty="0"/>
              <a:t>Risk categorization</a:t>
            </a:r>
          </a:p>
          <a:p>
            <a:r>
              <a:rPr lang="en-US" dirty="0"/>
              <a:t>Risk management approach formulation</a:t>
            </a:r>
          </a:p>
          <a:p>
            <a:pPr marL="365760" lvl="1" indent="0">
              <a:buNone/>
            </a:pPr>
            <a:endParaRPr lang="en-US" dirty="0"/>
          </a:p>
          <a:p>
            <a:pPr marL="365760" lvl="1" indent="0">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 Risk Management (Categorization)</a:t>
            </a: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
            </a:pPr>
            <a:r>
              <a:rPr lang="en-US" dirty="0"/>
              <a:t>Risk #1:  List the 1</a:t>
            </a:r>
            <a:r>
              <a:rPr lang="en-US" baseline="30000" dirty="0"/>
              <a:t>st</a:t>
            </a:r>
            <a:r>
              <a:rPr lang="en-US" dirty="0"/>
              <a:t> </a:t>
            </a:r>
            <a:r>
              <a:rPr lang="en-US" dirty="0">
                <a:solidFill>
                  <a:srgbClr val="FF0000"/>
                </a:solidFill>
              </a:rPr>
              <a:t>specific risk </a:t>
            </a:r>
            <a:r>
              <a:rPr lang="en-US" dirty="0"/>
              <a:t>here. Discuss why the risk exists in the org</a:t>
            </a:r>
          </a:p>
          <a:p>
            <a:pPr marL="880110" lvl="1" indent="-514350">
              <a:buFont typeface="Wingdings" panose="05000000000000000000" pitchFamily="2" charset="2"/>
              <a:buChar char="§"/>
            </a:pPr>
            <a:r>
              <a:rPr lang="en-US" dirty="0"/>
              <a:t>Likelihood: Provide your likelihood of occurrence categorization here</a:t>
            </a:r>
          </a:p>
          <a:p>
            <a:pPr marL="880110" lvl="1" indent="-514350">
              <a:buFont typeface="Wingdings" panose="05000000000000000000" pitchFamily="2" charset="2"/>
              <a:buChar char="§"/>
            </a:pPr>
            <a:r>
              <a:rPr lang="en-US" dirty="0"/>
              <a:t>Severity: Provide your severity categorization here</a:t>
            </a:r>
          </a:p>
          <a:p>
            <a:pPr marL="880110" lvl="1" indent="-514350">
              <a:buFont typeface="Wingdings" panose="05000000000000000000" pitchFamily="2" charset="2"/>
              <a:buChar char="§"/>
            </a:pPr>
            <a:r>
              <a:rPr lang="en-US" dirty="0"/>
              <a:t>Impact: Provide your severity categorization here</a:t>
            </a:r>
          </a:p>
          <a:p>
            <a:pPr marL="365760" lvl="1" indent="0">
              <a:buNone/>
            </a:pPr>
            <a:endParaRPr lang="en-US" dirty="0"/>
          </a:p>
          <a:p>
            <a:pPr>
              <a:buFont typeface="Wingdings" panose="05000000000000000000" pitchFamily="2" charset="2"/>
              <a:buChar char="§"/>
            </a:pPr>
            <a:r>
              <a:rPr lang="en-US" dirty="0"/>
              <a:t>Risk #2:  List the 2</a:t>
            </a:r>
            <a:r>
              <a:rPr lang="en-US" baseline="30000" dirty="0"/>
              <a:t>nd</a:t>
            </a:r>
            <a:r>
              <a:rPr lang="en-US" dirty="0"/>
              <a:t> </a:t>
            </a:r>
            <a:r>
              <a:rPr lang="en-US" dirty="0">
                <a:solidFill>
                  <a:srgbClr val="FF0000"/>
                </a:solidFill>
              </a:rPr>
              <a:t>specific risk </a:t>
            </a:r>
            <a:r>
              <a:rPr lang="en-US" dirty="0"/>
              <a:t>here. Discuss why the risk exists in the org</a:t>
            </a:r>
          </a:p>
          <a:p>
            <a:pPr marL="708660" lvl="1" indent="-342900">
              <a:buFont typeface="Wingdings" panose="05000000000000000000" pitchFamily="2" charset="2"/>
              <a:buChar char="§"/>
            </a:pPr>
            <a:r>
              <a:rPr lang="en-US" dirty="0"/>
              <a:t>Likelihood: Provide your likelihood of occurrence categorization here</a:t>
            </a:r>
          </a:p>
          <a:p>
            <a:pPr marL="708660" lvl="1" indent="-342900">
              <a:buFont typeface="Wingdings" panose="05000000000000000000" pitchFamily="2" charset="2"/>
              <a:buChar char="§"/>
            </a:pPr>
            <a:r>
              <a:rPr lang="en-US" dirty="0"/>
              <a:t>Severity: Provide your severity categorization here</a:t>
            </a:r>
          </a:p>
          <a:p>
            <a:pPr marL="708660" lvl="1" indent="-342900">
              <a:buFont typeface="Wingdings" panose="05000000000000000000" pitchFamily="2" charset="2"/>
              <a:buChar char="§"/>
            </a:pPr>
            <a:r>
              <a:rPr lang="en-US" dirty="0"/>
              <a:t>Impact: Provide your severity categorization here</a:t>
            </a:r>
          </a:p>
          <a:p>
            <a:pPr marL="365760" lvl="1" indent="0">
              <a:buNone/>
            </a:pPr>
            <a:endParaRPr lang="en-US" dirty="0"/>
          </a:p>
          <a:p>
            <a:pPr marL="365760" lvl="1" indent="0">
              <a:buNone/>
            </a:pPr>
            <a:endParaRPr lang="en-US" dirty="0"/>
          </a:p>
          <a:p>
            <a:pPr marL="365760" lvl="1" indent="0">
              <a:buNone/>
            </a:pPr>
            <a:endParaRPr lang="en-US" dirty="0"/>
          </a:p>
        </p:txBody>
      </p:sp>
    </p:spTree>
    <p:extLst>
      <p:ext uri="{BB962C8B-B14F-4D97-AF65-F5344CB8AC3E}">
        <p14:creationId xmlns:p14="http://schemas.microsoft.com/office/powerpoint/2010/main" val="1807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 Risk Management (Approach)</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a:t>Provide your risk management approach here.  Be sure to discuss how categorization in terms of likelihood, severity and impact are considered. Discuss how the approach would help the company address future risks.</a:t>
            </a:r>
          </a:p>
          <a:p>
            <a:pPr>
              <a:buFont typeface="Wingdings" panose="05000000000000000000" pitchFamily="2" charset="2"/>
              <a:buChar char="§"/>
            </a:pPr>
            <a:endParaRPr lang="en-US" sz="1400" b="1" dirty="0">
              <a:solidFill>
                <a:srgbClr val="FF0000"/>
              </a:solidFill>
            </a:endParaRPr>
          </a:p>
          <a:p>
            <a:pPr marL="365760" lvl="1" indent="0">
              <a:buNone/>
            </a:pPr>
            <a:endParaRPr lang="en-US" dirty="0"/>
          </a:p>
        </p:txBody>
      </p:sp>
    </p:spTree>
    <p:extLst>
      <p:ext uri="{BB962C8B-B14F-4D97-AF65-F5344CB8AC3E}">
        <p14:creationId xmlns:p14="http://schemas.microsoft.com/office/powerpoint/2010/main" val="9716498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2135</TotalTime>
  <Words>206</Words>
  <Application>Microsoft Office PowerPoint</Application>
  <PresentationFormat>On-screen Show (4:3)</PresentationFormat>
  <Paragraphs>24</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Calibri</vt:lpstr>
      <vt:lpstr>Constantia</vt:lpstr>
      <vt:lpstr>Wingdings</vt:lpstr>
      <vt:lpstr>Wingdings 2</vt:lpstr>
      <vt:lpstr>Flow</vt:lpstr>
      <vt:lpstr>C843 KOP1 Task 1</vt:lpstr>
      <vt:lpstr>I. Risk Management</vt:lpstr>
      <vt:lpstr>I. Risk Management (Categorization)</vt:lpstr>
      <vt:lpstr>I. Risk Management (Approach)</vt:lpstr>
    </vt:vector>
  </TitlesOfParts>
  <Company>WGU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JST2 Presentation</dc:title>
  <dc:creator>vshrader</dc:creator>
  <cp:lastModifiedBy>Shawn Dill</cp:lastModifiedBy>
  <cp:revision>127</cp:revision>
  <dcterms:created xsi:type="dcterms:W3CDTF">2013-06-27T22:06:25Z</dcterms:created>
  <dcterms:modified xsi:type="dcterms:W3CDTF">2021-03-31T19:45:47Z</dcterms:modified>
</cp:coreProperties>
</file>