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"/>
  </p:notesMasterIdLst>
  <p:handoutMasterIdLst>
    <p:handoutMasterId r:id="rId5"/>
  </p:handoutMasterIdLst>
  <p:sldIdLst>
    <p:sldId id="263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7"/>
    <a:srgbClr val="009DDC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401" autoAdjust="0"/>
  </p:normalViewPr>
  <p:slideViewPr>
    <p:cSldViewPr>
      <p:cViewPr varScale="1">
        <p:scale>
          <a:sx n="87" d="100"/>
          <a:sy n="87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64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7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7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1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63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76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0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0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25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CE9-4088-4603-8AE9-1FDEA7D06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CompTIA® Project+® (Exam PK0-004) </a:t>
            </a:r>
          </a:p>
        </p:txBody>
      </p:sp>
    </p:spTree>
    <p:extLst>
      <p:ext uri="{BB962C8B-B14F-4D97-AF65-F5344CB8AC3E}">
        <p14:creationId xmlns:p14="http://schemas.microsoft.com/office/powerpoint/2010/main" val="232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3849075" cy="4131352"/>
          </a:xfrm>
        </p:spPr>
        <p:txBody>
          <a:bodyPr>
            <a:noAutofit/>
          </a:bodyPr>
          <a:lstStyle/>
          <a:p>
            <a:r>
              <a:rPr lang="en-US" dirty="0"/>
              <a:t>Defining Project Management Fundaments</a:t>
            </a:r>
          </a:p>
          <a:p>
            <a:r>
              <a:rPr lang="en-US" dirty="0"/>
              <a:t>Initiating the Project</a:t>
            </a:r>
          </a:p>
          <a:p>
            <a:r>
              <a:rPr lang="en-US" dirty="0"/>
              <a:t>Planning the Project</a:t>
            </a:r>
          </a:p>
          <a:p>
            <a:r>
              <a:rPr lang="en-US" dirty="0"/>
              <a:t>Preparing to Develop the Project Schedule</a:t>
            </a:r>
          </a:p>
          <a:p>
            <a:r>
              <a:rPr lang="en-US" dirty="0"/>
              <a:t>Developing the Project Schedule</a:t>
            </a:r>
          </a:p>
          <a:p>
            <a:r>
              <a:rPr lang="en-US" dirty="0"/>
              <a:t>Planning Project Costs</a:t>
            </a:r>
          </a:p>
          <a:p>
            <a:r>
              <a:rPr lang="en-US" dirty="0"/>
              <a:t>Planning Human Resources and Quality Management</a:t>
            </a:r>
          </a:p>
          <a:p>
            <a:r>
              <a:rPr lang="en-US" dirty="0"/>
              <a:t>Communicating During the Project</a:t>
            </a:r>
          </a:p>
          <a:p>
            <a:r>
              <a:rPr lang="en-US" dirty="0"/>
              <a:t>Planning for Risk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302040"/>
            <a:ext cx="4458384" cy="4131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dirty="0"/>
              <a:t>Planning Project Procurements</a:t>
            </a:r>
          </a:p>
          <a:p>
            <a:pPr>
              <a:buClr>
                <a:schemeClr val="accent1"/>
              </a:buClr>
            </a:pPr>
            <a:r>
              <a:rPr lang="en-US" dirty="0"/>
              <a:t>Planning for Change and Transitions</a:t>
            </a:r>
          </a:p>
          <a:p>
            <a:pPr>
              <a:buClr>
                <a:schemeClr val="accent1"/>
              </a:buClr>
            </a:pPr>
            <a:r>
              <a:rPr lang="en-US" dirty="0"/>
              <a:t>Executing the Project</a:t>
            </a:r>
          </a:p>
          <a:p>
            <a:pPr>
              <a:buClr>
                <a:schemeClr val="accent1"/>
              </a:buClr>
            </a:pPr>
            <a:r>
              <a:rPr lang="en-US" dirty="0"/>
              <a:t>Executing the Procurement Plan</a:t>
            </a:r>
          </a:p>
          <a:p>
            <a:pPr>
              <a:buClr>
                <a:schemeClr val="accent1"/>
              </a:buClr>
            </a:pPr>
            <a:r>
              <a:rPr lang="en-US" dirty="0"/>
              <a:t>Monitoring and Controlling Project Performance</a:t>
            </a:r>
          </a:p>
          <a:p>
            <a:pPr>
              <a:buClr>
                <a:schemeClr val="accent1"/>
              </a:buClr>
            </a:pPr>
            <a:r>
              <a:rPr lang="en-US" dirty="0"/>
              <a:t>Monitoring and Controlling Project Constraints</a:t>
            </a:r>
          </a:p>
          <a:p>
            <a:pPr>
              <a:buClr>
                <a:schemeClr val="accent1"/>
              </a:buClr>
            </a:pPr>
            <a:r>
              <a:rPr lang="en-US" dirty="0"/>
              <a:t>Monitoring and Controlling Project Risks </a:t>
            </a:r>
          </a:p>
          <a:p>
            <a:pPr>
              <a:buClr>
                <a:schemeClr val="accent1"/>
              </a:buClr>
            </a:pPr>
            <a:r>
              <a:rPr lang="en-US" dirty="0"/>
              <a:t>Monitoring and Controlling Procurements</a:t>
            </a:r>
          </a:p>
          <a:p>
            <a:pPr>
              <a:buClr>
                <a:schemeClr val="accent1"/>
              </a:buClr>
            </a:pPr>
            <a:r>
              <a:rPr lang="en-US" dirty="0"/>
              <a:t>Closing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2497139527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-CompTIA" id="{14F04422-BAF0-0847-8182-CCC30E21D050}" vid="{083B29FB-BB07-8E41-9755-3C4A34B11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84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Myriad Pro</vt:lpstr>
      <vt:lpstr>LO-CompTIA</vt:lpstr>
      <vt:lpstr>CompTIA® Project+® (Exam PK0-004) 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Project+</dc:title>
  <dc:creator>Laurie Perry</dc:creator>
  <cp:lastModifiedBy>Laurie Perry</cp:lastModifiedBy>
  <cp:revision>113</cp:revision>
  <dcterms:created xsi:type="dcterms:W3CDTF">2016-06-24T15:23:27Z</dcterms:created>
  <dcterms:modified xsi:type="dcterms:W3CDTF">2018-06-14T17:15:51Z</dcterms:modified>
</cp:coreProperties>
</file>