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4" r:id="rId3"/>
    <p:sldId id="262" r:id="rId4"/>
    <p:sldId id="263" r:id="rId5"/>
    <p:sldId id="267" r:id="rId6"/>
    <p:sldId id="269" r:id="rId7"/>
    <p:sldId id="27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6370" autoAdjust="0"/>
  </p:normalViewPr>
  <p:slideViewPr>
    <p:cSldViewPr>
      <p:cViewPr varScale="1">
        <p:scale>
          <a:sx n="107" d="100"/>
          <a:sy n="107" d="100"/>
        </p:scale>
        <p:origin x="18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74BAC4-3420-4A47-8B61-D27A229BEB36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</dgm:pt>
    <dgm:pt modelId="{4A04931C-2909-4E4A-BF7F-4F4922A9F6A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Identify new risks</a:t>
          </a:r>
        </a:p>
      </dgm:t>
    </dgm:pt>
    <dgm:pt modelId="{842AAA76-2E5A-4FA0-A770-DA9870967C4D}" type="parTrans" cxnId="{34715637-9262-4CE1-B70D-4ACCE5952841}">
      <dgm:prSet/>
      <dgm:spPr/>
      <dgm:t>
        <a:bodyPr/>
        <a:lstStyle/>
        <a:p>
          <a:endParaRPr lang="en-US"/>
        </a:p>
      </dgm:t>
    </dgm:pt>
    <dgm:pt modelId="{1A157F92-216E-4B3B-BE38-158616D5BD6F}" type="sibTrans" cxnId="{34715637-9262-4CE1-B70D-4ACCE5952841}">
      <dgm:prSet/>
      <dgm:spPr>
        <a:solidFill>
          <a:schemeClr val="accent1"/>
        </a:solidFill>
      </dgm:spPr>
      <dgm:t>
        <a:bodyPr/>
        <a:lstStyle/>
        <a:p>
          <a:endParaRPr lang="en-US" dirty="0"/>
        </a:p>
      </dgm:t>
    </dgm:pt>
    <dgm:pt modelId="{4ADE56C7-6D6F-442B-8D0F-3E314A6C6D9E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Reassess current risks for their probability and impact</a:t>
          </a:r>
        </a:p>
      </dgm:t>
    </dgm:pt>
    <dgm:pt modelId="{712BB163-AC04-43D8-AF04-10BE71C55378}" type="parTrans" cxnId="{CCA55460-93DD-4C9A-965C-D30136521C03}">
      <dgm:prSet/>
      <dgm:spPr/>
      <dgm:t>
        <a:bodyPr/>
        <a:lstStyle/>
        <a:p>
          <a:endParaRPr lang="en-US"/>
        </a:p>
      </dgm:t>
    </dgm:pt>
    <dgm:pt modelId="{59F66111-AB6E-49D9-AF4B-1E9FF61D26F3}" type="sibTrans" cxnId="{CCA55460-93DD-4C9A-965C-D30136521C03}">
      <dgm:prSet/>
      <dgm:spPr>
        <a:solidFill>
          <a:schemeClr val="accent5"/>
        </a:solidFill>
      </dgm:spPr>
      <dgm:t>
        <a:bodyPr/>
        <a:lstStyle/>
        <a:p>
          <a:endParaRPr lang="en-US" dirty="0"/>
        </a:p>
      </dgm:t>
    </dgm:pt>
    <dgm:pt modelId="{4A8723CD-1D10-4773-A3BA-5E0192C320FE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Close outdated risks</a:t>
          </a:r>
        </a:p>
      </dgm:t>
    </dgm:pt>
    <dgm:pt modelId="{DAECA8CB-56F5-4047-BBF5-C7CAF0A82025}" type="parTrans" cxnId="{3E1F19AA-7A1E-40B2-8BCB-D357DFB89CC6}">
      <dgm:prSet/>
      <dgm:spPr/>
      <dgm:t>
        <a:bodyPr/>
        <a:lstStyle/>
        <a:p>
          <a:endParaRPr lang="en-US"/>
        </a:p>
      </dgm:t>
    </dgm:pt>
    <dgm:pt modelId="{EF5BB929-D79B-4AFA-96CB-1DDE19B832C0}" type="sibTrans" cxnId="{3E1F19AA-7A1E-40B2-8BCB-D357DFB89CC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DE0269D1-174F-4F93-A4BF-623D6D0E3F20}" type="pres">
      <dgm:prSet presAssocID="{4B74BAC4-3420-4A47-8B61-D27A229BEB36}" presName="cycle" presStyleCnt="0">
        <dgm:presLayoutVars>
          <dgm:dir/>
          <dgm:resizeHandles val="exact"/>
        </dgm:presLayoutVars>
      </dgm:prSet>
      <dgm:spPr/>
    </dgm:pt>
    <dgm:pt modelId="{FF7E3A63-CD8C-40C7-B2A5-C38398B60E2A}" type="pres">
      <dgm:prSet presAssocID="{4A04931C-2909-4E4A-BF7F-4F4922A9F6A8}" presName="node" presStyleLbl="node1" presStyleIdx="0" presStyleCnt="3">
        <dgm:presLayoutVars>
          <dgm:bulletEnabled val="1"/>
        </dgm:presLayoutVars>
      </dgm:prSet>
      <dgm:spPr/>
    </dgm:pt>
    <dgm:pt modelId="{4A2BE034-A556-4DE6-B031-C62D453B6240}" type="pres">
      <dgm:prSet presAssocID="{1A157F92-216E-4B3B-BE38-158616D5BD6F}" presName="sibTrans" presStyleLbl="sibTrans2D1" presStyleIdx="0" presStyleCnt="3"/>
      <dgm:spPr/>
    </dgm:pt>
    <dgm:pt modelId="{0D9BE7A5-EFC6-48E8-B78F-AB107A92076C}" type="pres">
      <dgm:prSet presAssocID="{1A157F92-216E-4B3B-BE38-158616D5BD6F}" presName="connectorText" presStyleLbl="sibTrans2D1" presStyleIdx="0" presStyleCnt="3"/>
      <dgm:spPr/>
    </dgm:pt>
    <dgm:pt modelId="{3153BB1A-9E65-467F-A11C-0BDAC3EE7575}" type="pres">
      <dgm:prSet presAssocID="{4ADE56C7-6D6F-442B-8D0F-3E314A6C6D9E}" presName="node" presStyleLbl="node1" presStyleIdx="1" presStyleCnt="3">
        <dgm:presLayoutVars>
          <dgm:bulletEnabled val="1"/>
        </dgm:presLayoutVars>
      </dgm:prSet>
      <dgm:spPr/>
    </dgm:pt>
    <dgm:pt modelId="{D48BF5B7-2A54-4DE5-8E39-08608FAE3C9F}" type="pres">
      <dgm:prSet presAssocID="{59F66111-AB6E-49D9-AF4B-1E9FF61D26F3}" presName="sibTrans" presStyleLbl="sibTrans2D1" presStyleIdx="1" presStyleCnt="3"/>
      <dgm:spPr/>
    </dgm:pt>
    <dgm:pt modelId="{634DCDDA-7AB6-4691-BFEE-AEBBBAE85E75}" type="pres">
      <dgm:prSet presAssocID="{59F66111-AB6E-49D9-AF4B-1E9FF61D26F3}" presName="connectorText" presStyleLbl="sibTrans2D1" presStyleIdx="1" presStyleCnt="3"/>
      <dgm:spPr/>
    </dgm:pt>
    <dgm:pt modelId="{96E8A525-0093-41B8-8E6E-390C8FC6797C}" type="pres">
      <dgm:prSet presAssocID="{4A8723CD-1D10-4773-A3BA-5E0192C320FE}" presName="node" presStyleLbl="node1" presStyleIdx="2" presStyleCnt="3">
        <dgm:presLayoutVars>
          <dgm:bulletEnabled val="1"/>
        </dgm:presLayoutVars>
      </dgm:prSet>
      <dgm:spPr/>
    </dgm:pt>
    <dgm:pt modelId="{FFC69F92-3072-45B0-823A-8813028F6CDA}" type="pres">
      <dgm:prSet presAssocID="{EF5BB929-D79B-4AFA-96CB-1DDE19B832C0}" presName="sibTrans" presStyleLbl="sibTrans2D1" presStyleIdx="2" presStyleCnt="3"/>
      <dgm:spPr/>
    </dgm:pt>
    <dgm:pt modelId="{65155575-7ED5-4936-81C2-7B274CEEDF03}" type="pres">
      <dgm:prSet presAssocID="{EF5BB929-D79B-4AFA-96CB-1DDE19B832C0}" presName="connectorText" presStyleLbl="sibTrans2D1" presStyleIdx="2" presStyleCnt="3"/>
      <dgm:spPr/>
    </dgm:pt>
  </dgm:ptLst>
  <dgm:cxnLst>
    <dgm:cxn modelId="{27A88712-FE47-4D4C-A177-DFE21A286B6C}" type="presOf" srcId="{4B74BAC4-3420-4A47-8B61-D27A229BEB36}" destId="{DE0269D1-174F-4F93-A4BF-623D6D0E3F20}" srcOrd="0" destOrd="0" presId="urn:microsoft.com/office/officeart/2005/8/layout/cycle2"/>
    <dgm:cxn modelId="{DF5CBE13-5908-4EFB-9AE9-E6052941E1A8}" type="presOf" srcId="{1A157F92-216E-4B3B-BE38-158616D5BD6F}" destId="{4A2BE034-A556-4DE6-B031-C62D453B6240}" srcOrd="0" destOrd="0" presId="urn:microsoft.com/office/officeart/2005/8/layout/cycle2"/>
    <dgm:cxn modelId="{A0976529-C66E-4CA2-8797-498131B9ECDE}" type="presOf" srcId="{59F66111-AB6E-49D9-AF4B-1E9FF61D26F3}" destId="{634DCDDA-7AB6-4691-BFEE-AEBBBAE85E75}" srcOrd="1" destOrd="0" presId="urn:microsoft.com/office/officeart/2005/8/layout/cycle2"/>
    <dgm:cxn modelId="{87DBED34-41DD-40A6-82A1-B1C880154880}" type="presOf" srcId="{4ADE56C7-6D6F-442B-8D0F-3E314A6C6D9E}" destId="{3153BB1A-9E65-467F-A11C-0BDAC3EE7575}" srcOrd="0" destOrd="0" presId="urn:microsoft.com/office/officeart/2005/8/layout/cycle2"/>
    <dgm:cxn modelId="{34715637-9262-4CE1-B70D-4ACCE5952841}" srcId="{4B74BAC4-3420-4A47-8B61-D27A229BEB36}" destId="{4A04931C-2909-4E4A-BF7F-4F4922A9F6A8}" srcOrd="0" destOrd="0" parTransId="{842AAA76-2E5A-4FA0-A770-DA9870967C4D}" sibTransId="{1A157F92-216E-4B3B-BE38-158616D5BD6F}"/>
    <dgm:cxn modelId="{9839AD3D-5E23-4295-AF0B-4FCD7AAABA37}" type="presOf" srcId="{4A8723CD-1D10-4773-A3BA-5E0192C320FE}" destId="{96E8A525-0093-41B8-8E6E-390C8FC6797C}" srcOrd="0" destOrd="0" presId="urn:microsoft.com/office/officeart/2005/8/layout/cycle2"/>
    <dgm:cxn modelId="{CCA55460-93DD-4C9A-965C-D30136521C03}" srcId="{4B74BAC4-3420-4A47-8B61-D27A229BEB36}" destId="{4ADE56C7-6D6F-442B-8D0F-3E314A6C6D9E}" srcOrd="1" destOrd="0" parTransId="{712BB163-AC04-43D8-AF04-10BE71C55378}" sibTransId="{59F66111-AB6E-49D9-AF4B-1E9FF61D26F3}"/>
    <dgm:cxn modelId="{457A9F4E-F00C-4F0F-8D88-F5FD91A5DFEE}" type="presOf" srcId="{4A04931C-2909-4E4A-BF7F-4F4922A9F6A8}" destId="{FF7E3A63-CD8C-40C7-B2A5-C38398B60E2A}" srcOrd="0" destOrd="0" presId="urn:microsoft.com/office/officeart/2005/8/layout/cycle2"/>
    <dgm:cxn modelId="{EE1C1572-2E14-45E0-9439-5EBC8DCE5FFE}" type="presOf" srcId="{EF5BB929-D79B-4AFA-96CB-1DDE19B832C0}" destId="{FFC69F92-3072-45B0-823A-8813028F6CDA}" srcOrd="0" destOrd="0" presId="urn:microsoft.com/office/officeart/2005/8/layout/cycle2"/>
    <dgm:cxn modelId="{D291657E-2530-420D-BAC6-0DC821DAEC9A}" type="presOf" srcId="{EF5BB929-D79B-4AFA-96CB-1DDE19B832C0}" destId="{65155575-7ED5-4936-81C2-7B274CEEDF03}" srcOrd="1" destOrd="0" presId="urn:microsoft.com/office/officeart/2005/8/layout/cycle2"/>
    <dgm:cxn modelId="{3E1F19AA-7A1E-40B2-8BCB-D357DFB89CC6}" srcId="{4B74BAC4-3420-4A47-8B61-D27A229BEB36}" destId="{4A8723CD-1D10-4773-A3BA-5E0192C320FE}" srcOrd="2" destOrd="0" parTransId="{DAECA8CB-56F5-4047-BBF5-C7CAF0A82025}" sibTransId="{EF5BB929-D79B-4AFA-96CB-1DDE19B832C0}"/>
    <dgm:cxn modelId="{21C7BABE-238D-4B7D-94F6-1BEA7B2B4D34}" type="presOf" srcId="{59F66111-AB6E-49D9-AF4B-1E9FF61D26F3}" destId="{D48BF5B7-2A54-4DE5-8E39-08608FAE3C9F}" srcOrd="0" destOrd="0" presId="urn:microsoft.com/office/officeart/2005/8/layout/cycle2"/>
    <dgm:cxn modelId="{ED3C6EC5-26CB-4879-B8B4-5E0105DB3231}" type="presOf" srcId="{1A157F92-216E-4B3B-BE38-158616D5BD6F}" destId="{0D9BE7A5-EFC6-48E8-B78F-AB107A92076C}" srcOrd="1" destOrd="0" presId="urn:microsoft.com/office/officeart/2005/8/layout/cycle2"/>
    <dgm:cxn modelId="{8E857838-4211-4882-A252-3EB8F5D0270A}" type="presParOf" srcId="{DE0269D1-174F-4F93-A4BF-623D6D0E3F20}" destId="{FF7E3A63-CD8C-40C7-B2A5-C38398B60E2A}" srcOrd="0" destOrd="0" presId="urn:microsoft.com/office/officeart/2005/8/layout/cycle2"/>
    <dgm:cxn modelId="{8A280941-E411-4E57-9B03-97BB908FCDDD}" type="presParOf" srcId="{DE0269D1-174F-4F93-A4BF-623D6D0E3F20}" destId="{4A2BE034-A556-4DE6-B031-C62D453B6240}" srcOrd="1" destOrd="0" presId="urn:microsoft.com/office/officeart/2005/8/layout/cycle2"/>
    <dgm:cxn modelId="{DAC19E85-59E5-43A5-9A61-0A81BA2306A2}" type="presParOf" srcId="{4A2BE034-A556-4DE6-B031-C62D453B6240}" destId="{0D9BE7A5-EFC6-48E8-B78F-AB107A92076C}" srcOrd="0" destOrd="0" presId="urn:microsoft.com/office/officeart/2005/8/layout/cycle2"/>
    <dgm:cxn modelId="{223580C9-95CE-4012-A11F-08F60B9AD945}" type="presParOf" srcId="{DE0269D1-174F-4F93-A4BF-623D6D0E3F20}" destId="{3153BB1A-9E65-467F-A11C-0BDAC3EE7575}" srcOrd="2" destOrd="0" presId="urn:microsoft.com/office/officeart/2005/8/layout/cycle2"/>
    <dgm:cxn modelId="{09B7C797-AB5E-4E4E-92C6-CCB34E26E597}" type="presParOf" srcId="{DE0269D1-174F-4F93-A4BF-623D6D0E3F20}" destId="{D48BF5B7-2A54-4DE5-8E39-08608FAE3C9F}" srcOrd="3" destOrd="0" presId="urn:microsoft.com/office/officeart/2005/8/layout/cycle2"/>
    <dgm:cxn modelId="{FB5FD538-9061-4DE4-9824-1A77AAA7427B}" type="presParOf" srcId="{D48BF5B7-2A54-4DE5-8E39-08608FAE3C9F}" destId="{634DCDDA-7AB6-4691-BFEE-AEBBBAE85E75}" srcOrd="0" destOrd="0" presId="urn:microsoft.com/office/officeart/2005/8/layout/cycle2"/>
    <dgm:cxn modelId="{940A44D6-059E-4C9B-84D8-63C710B51CC4}" type="presParOf" srcId="{DE0269D1-174F-4F93-A4BF-623D6D0E3F20}" destId="{96E8A525-0093-41B8-8E6E-390C8FC6797C}" srcOrd="4" destOrd="0" presId="urn:microsoft.com/office/officeart/2005/8/layout/cycle2"/>
    <dgm:cxn modelId="{A2179DFA-820A-47FD-8B03-845820948A60}" type="presParOf" srcId="{DE0269D1-174F-4F93-A4BF-623D6D0E3F20}" destId="{FFC69F92-3072-45B0-823A-8813028F6CDA}" srcOrd="5" destOrd="0" presId="urn:microsoft.com/office/officeart/2005/8/layout/cycle2"/>
    <dgm:cxn modelId="{F687EB99-0F2E-4E10-80CE-0C5338E07F42}" type="presParOf" srcId="{FFC69F92-3072-45B0-823A-8813028F6CDA}" destId="{65155575-7ED5-4936-81C2-7B274CEEDF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39926-D57C-4096-B053-7E71872B8F91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884964A1-8E9F-4AF2-88E0-D56B5D48B233}">
      <dgm:prSet phldrT="[Text]"/>
      <dgm:spPr/>
      <dgm:t>
        <a:bodyPr/>
        <a:lstStyle/>
        <a:p>
          <a:r>
            <a:rPr lang="en-US" dirty="0"/>
            <a:t>Review the risk register</a:t>
          </a:r>
        </a:p>
      </dgm:t>
    </dgm:pt>
    <dgm:pt modelId="{D18D3B9D-7A4F-4EB8-89C9-0A994D4FE217}" type="parTrans" cxnId="{C267601E-6814-40E8-8F4D-098948663A36}">
      <dgm:prSet/>
      <dgm:spPr/>
      <dgm:t>
        <a:bodyPr/>
        <a:lstStyle/>
        <a:p>
          <a:endParaRPr lang="en-US"/>
        </a:p>
      </dgm:t>
    </dgm:pt>
    <dgm:pt modelId="{89982ED3-E21C-4CA5-9980-EC9B1A0F7580}" type="sibTrans" cxnId="{C267601E-6814-40E8-8F4D-098948663A36}">
      <dgm:prSet/>
      <dgm:spPr/>
      <dgm:t>
        <a:bodyPr/>
        <a:lstStyle/>
        <a:p>
          <a:endParaRPr lang="en-US"/>
        </a:p>
      </dgm:t>
    </dgm:pt>
    <dgm:pt modelId="{407A7C0A-245A-4345-B53F-0BDE72B330CA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Evaluate the performance in implementing the response plan</a:t>
          </a:r>
        </a:p>
      </dgm:t>
    </dgm:pt>
    <dgm:pt modelId="{65C677D0-1C00-4D09-A495-7F49BDDF7AD8}" type="parTrans" cxnId="{E5DC0704-C5C5-49B3-A3E8-672F6B433F03}">
      <dgm:prSet/>
      <dgm:spPr/>
      <dgm:t>
        <a:bodyPr/>
        <a:lstStyle/>
        <a:p>
          <a:endParaRPr lang="en-US"/>
        </a:p>
      </dgm:t>
    </dgm:pt>
    <dgm:pt modelId="{8BE3D81C-0B1D-4CD3-B025-15EC7ED7ED2F}" type="sibTrans" cxnId="{E5DC0704-C5C5-49B3-A3E8-672F6B433F03}">
      <dgm:prSet/>
      <dgm:spPr/>
      <dgm:t>
        <a:bodyPr/>
        <a:lstStyle/>
        <a:p>
          <a:endParaRPr lang="en-US"/>
        </a:p>
      </dgm:t>
    </dgm:pt>
    <dgm:pt modelId="{6A18EA91-4637-45FD-A8C6-52597C70997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Document the results</a:t>
          </a:r>
        </a:p>
      </dgm:t>
    </dgm:pt>
    <dgm:pt modelId="{910E9B8D-F961-464E-A92F-CDD992F3BAD2}" type="parTrans" cxnId="{BA66E22F-D49F-4302-BB1C-9D3923172C87}">
      <dgm:prSet/>
      <dgm:spPr/>
      <dgm:t>
        <a:bodyPr/>
        <a:lstStyle/>
        <a:p>
          <a:endParaRPr lang="en-US"/>
        </a:p>
      </dgm:t>
    </dgm:pt>
    <dgm:pt modelId="{C32747E6-DDCA-47EB-A6CB-1B47169A4A9A}" type="sibTrans" cxnId="{BA66E22F-D49F-4302-BB1C-9D3923172C87}">
      <dgm:prSet/>
      <dgm:spPr/>
      <dgm:t>
        <a:bodyPr/>
        <a:lstStyle/>
        <a:p>
          <a:endParaRPr lang="en-US"/>
        </a:p>
      </dgm:t>
    </dgm:pt>
    <dgm:pt modelId="{0AB4F719-F359-4CDF-B4DE-E0FB5500D67E}">
      <dgm:prSet phldrT="[Text]"/>
      <dgm:spPr/>
      <dgm:t>
        <a:bodyPr/>
        <a:lstStyle/>
        <a:p>
          <a:r>
            <a:rPr lang="en-US" dirty="0"/>
            <a:t>Recommend risk management improvements</a:t>
          </a:r>
        </a:p>
      </dgm:t>
    </dgm:pt>
    <dgm:pt modelId="{55FF78FE-6D93-4FD2-AD98-E47BC7845D74}" type="parTrans" cxnId="{4DB1F19E-0059-4BE8-96EE-5C195430CDE4}">
      <dgm:prSet/>
      <dgm:spPr/>
      <dgm:t>
        <a:bodyPr/>
        <a:lstStyle/>
        <a:p>
          <a:endParaRPr lang="en-US"/>
        </a:p>
      </dgm:t>
    </dgm:pt>
    <dgm:pt modelId="{5DF309DA-6989-4D88-9947-3C7118ACAC6D}" type="sibTrans" cxnId="{4DB1F19E-0059-4BE8-96EE-5C195430CDE4}">
      <dgm:prSet/>
      <dgm:spPr/>
      <dgm:t>
        <a:bodyPr/>
        <a:lstStyle/>
        <a:p>
          <a:endParaRPr lang="en-US"/>
        </a:p>
      </dgm:t>
    </dgm:pt>
    <dgm:pt modelId="{E9AE3257-1707-4240-8EC6-20B1E441E4F7}" type="pres">
      <dgm:prSet presAssocID="{12039926-D57C-4096-B053-7E71872B8F91}" presName="CompostProcess" presStyleCnt="0">
        <dgm:presLayoutVars>
          <dgm:dir/>
          <dgm:resizeHandles val="exact"/>
        </dgm:presLayoutVars>
      </dgm:prSet>
      <dgm:spPr/>
    </dgm:pt>
    <dgm:pt modelId="{1BBCD169-F5C5-4036-9704-ABBF2A9AFAF4}" type="pres">
      <dgm:prSet presAssocID="{12039926-D57C-4096-B053-7E71872B8F91}" presName="arrow" presStyleLbl="bgShp" presStyleIdx="0" presStyleCnt="1"/>
      <dgm:spPr>
        <a:solidFill>
          <a:schemeClr val="bg1">
            <a:lumMod val="75000"/>
          </a:schemeClr>
        </a:solidFill>
      </dgm:spPr>
    </dgm:pt>
    <dgm:pt modelId="{CA7172C5-C162-4A9D-B25A-C7713D99F8D4}" type="pres">
      <dgm:prSet presAssocID="{12039926-D57C-4096-B053-7E71872B8F91}" presName="linearProcess" presStyleCnt="0"/>
      <dgm:spPr/>
    </dgm:pt>
    <dgm:pt modelId="{CCF54230-3E19-4B0D-8617-F9E7CD30FE07}" type="pres">
      <dgm:prSet presAssocID="{884964A1-8E9F-4AF2-88E0-D56B5D48B233}" presName="textNode" presStyleLbl="node1" presStyleIdx="0" presStyleCnt="4">
        <dgm:presLayoutVars>
          <dgm:bulletEnabled val="1"/>
        </dgm:presLayoutVars>
      </dgm:prSet>
      <dgm:spPr/>
    </dgm:pt>
    <dgm:pt modelId="{453505D7-45D2-4174-8F95-A7C039727634}" type="pres">
      <dgm:prSet presAssocID="{89982ED3-E21C-4CA5-9980-EC9B1A0F7580}" presName="sibTrans" presStyleCnt="0"/>
      <dgm:spPr/>
    </dgm:pt>
    <dgm:pt modelId="{61F26FDA-8749-4EF7-979A-8FB8F3384C63}" type="pres">
      <dgm:prSet presAssocID="{407A7C0A-245A-4345-B53F-0BDE72B330CA}" presName="textNode" presStyleLbl="node1" presStyleIdx="1" presStyleCnt="4">
        <dgm:presLayoutVars>
          <dgm:bulletEnabled val="1"/>
        </dgm:presLayoutVars>
      </dgm:prSet>
      <dgm:spPr/>
    </dgm:pt>
    <dgm:pt modelId="{318C8704-DEF8-4543-A39F-AA03410FAE51}" type="pres">
      <dgm:prSet presAssocID="{8BE3D81C-0B1D-4CD3-B025-15EC7ED7ED2F}" presName="sibTrans" presStyleCnt="0"/>
      <dgm:spPr/>
    </dgm:pt>
    <dgm:pt modelId="{C62A3014-ADD3-4C9F-BD29-7FD8836F9F23}" type="pres">
      <dgm:prSet presAssocID="{6A18EA91-4637-45FD-A8C6-52597C709979}" presName="textNode" presStyleLbl="node1" presStyleIdx="2" presStyleCnt="4">
        <dgm:presLayoutVars>
          <dgm:bulletEnabled val="1"/>
        </dgm:presLayoutVars>
      </dgm:prSet>
      <dgm:spPr/>
    </dgm:pt>
    <dgm:pt modelId="{3ED04832-2523-4F50-B894-5071BA5AE6EC}" type="pres">
      <dgm:prSet presAssocID="{C32747E6-DDCA-47EB-A6CB-1B47169A4A9A}" presName="sibTrans" presStyleCnt="0"/>
      <dgm:spPr/>
    </dgm:pt>
    <dgm:pt modelId="{5A21D17C-203E-46A7-8529-F8716F82A2DE}" type="pres">
      <dgm:prSet presAssocID="{0AB4F719-F359-4CDF-B4DE-E0FB5500D67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5DC0704-C5C5-49B3-A3E8-672F6B433F03}" srcId="{12039926-D57C-4096-B053-7E71872B8F91}" destId="{407A7C0A-245A-4345-B53F-0BDE72B330CA}" srcOrd="1" destOrd="0" parTransId="{65C677D0-1C00-4D09-A495-7F49BDDF7AD8}" sibTransId="{8BE3D81C-0B1D-4CD3-B025-15EC7ED7ED2F}"/>
    <dgm:cxn modelId="{96805804-3170-46E8-925F-35F6305573D6}" type="presOf" srcId="{407A7C0A-245A-4345-B53F-0BDE72B330CA}" destId="{61F26FDA-8749-4EF7-979A-8FB8F3384C63}" srcOrd="0" destOrd="0" presId="urn:microsoft.com/office/officeart/2005/8/layout/hProcess9"/>
    <dgm:cxn modelId="{C267601E-6814-40E8-8F4D-098948663A36}" srcId="{12039926-D57C-4096-B053-7E71872B8F91}" destId="{884964A1-8E9F-4AF2-88E0-D56B5D48B233}" srcOrd="0" destOrd="0" parTransId="{D18D3B9D-7A4F-4EB8-89C9-0A994D4FE217}" sibTransId="{89982ED3-E21C-4CA5-9980-EC9B1A0F7580}"/>
    <dgm:cxn modelId="{BA66E22F-D49F-4302-BB1C-9D3923172C87}" srcId="{12039926-D57C-4096-B053-7E71872B8F91}" destId="{6A18EA91-4637-45FD-A8C6-52597C709979}" srcOrd="2" destOrd="0" parTransId="{910E9B8D-F961-464E-A92F-CDD992F3BAD2}" sibTransId="{C32747E6-DDCA-47EB-A6CB-1B47169A4A9A}"/>
    <dgm:cxn modelId="{A3BC176B-7788-4AB3-9C36-9393E97B1944}" type="presOf" srcId="{12039926-D57C-4096-B053-7E71872B8F91}" destId="{E9AE3257-1707-4240-8EC6-20B1E441E4F7}" srcOrd="0" destOrd="0" presId="urn:microsoft.com/office/officeart/2005/8/layout/hProcess9"/>
    <dgm:cxn modelId="{33437F4D-8C12-4EE1-8D67-16806E4506D2}" type="presOf" srcId="{6A18EA91-4637-45FD-A8C6-52597C709979}" destId="{C62A3014-ADD3-4C9F-BD29-7FD8836F9F23}" srcOrd="0" destOrd="0" presId="urn:microsoft.com/office/officeart/2005/8/layout/hProcess9"/>
    <dgm:cxn modelId="{DC393073-C220-4D7B-B34C-1088EA981065}" type="presOf" srcId="{0AB4F719-F359-4CDF-B4DE-E0FB5500D67E}" destId="{5A21D17C-203E-46A7-8529-F8716F82A2DE}" srcOrd="0" destOrd="0" presId="urn:microsoft.com/office/officeart/2005/8/layout/hProcess9"/>
    <dgm:cxn modelId="{4DB1F19E-0059-4BE8-96EE-5C195430CDE4}" srcId="{12039926-D57C-4096-B053-7E71872B8F91}" destId="{0AB4F719-F359-4CDF-B4DE-E0FB5500D67E}" srcOrd="3" destOrd="0" parTransId="{55FF78FE-6D93-4FD2-AD98-E47BC7845D74}" sibTransId="{5DF309DA-6989-4D88-9947-3C7118ACAC6D}"/>
    <dgm:cxn modelId="{FBD20AD4-26B3-44AA-8E20-6C04ECD4DB6B}" type="presOf" srcId="{884964A1-8E9F-4AF2-88E0-D56B5D48B233}" destId="{CCF54230-3E19-4B0D-8617-F9E7CD30FE07}" srcOrd="0" destOrd="0" presId="urn:microsoft.com/office/officeart/2005/8/layout/hProcess9"/>
    <dgm:cxn modelId="{A21440B5-150D-4490-BAEA-C66FEE7C01C1}" type="presParOf" srcId="{E9AE3257-1707-4240-8EC6-20B1E441E4F7}" destId="{1BBCD169-F5C5-4036-9704-ABBF2A9AFAF4}" srcOrd="0" destOrd="0" presId="urn:microsoft.com/office/officeart/2005/8/layout/hProcess9"/>
    <dgm:cxn modelId="{D68D077C-44A6-4F03-A709-1D2099580B50}" type="presParOf" srcId="{E9AE3257-1707-4240-8EC6-20B1E441E4F7}" destId="{CA7172C5-C162-4A9D-B25A-C7713D99F8D4}" srcOrd="1" destOrd="0" presId="urn:microsoft.com/office/officeart/2005/8/layout/hProcess9"/>
    <dgm:cxn modelId="{D5DBCE85-8361-431B-A9E4-4B29C0A003E0}" type="presParOf" srcId="{CA7172C5-C162-4A9D-B25A-C7713D99F8D4}" destId="{CCF54230-3E19-4B0D-8617-F9E7CD30FE07}" srcOrd="0" destOrd="0" presId="urn:microsoft.com/office/officeart/2005/8/layout/hProcess9"/>
    <dgm:cxn modelId="{5F9D707E-98D6-4EFF-9221-E6902515E8E2}" type="presParOf" srcId="{CA7172C5-C162-4A9D-B25A-C7713D99F8D4}" destId="{453505D7-45D2-4174-8F95-A7C039727634}" srcOrd="1" destOrd="0" presId="urn:microsoft.com/office/officeart/2005/8/layout/hProcess9"/>
    <dgm:cxn modelId="{1D153D31-25D3-49EC-B370-2B5A7FE9338C}" type="presParOf" srcId="{CA7172C5-C162-4A9D-B25A-C7713D99F8D4}" destId="{61F26FDA-8749-4EF7-979A-8FB8F3384C63}" srcOrd="2" destOrd="0" presId="urn:microsoft.com/office/officeart/2005/8/layout/hProcess9"/>
    <dgm:cxn modelId="{95024863-3FA7-41E3-A54E-0CD97E517F84}" type="presParOf" srcId="{CA7172C5-C162-4A9D-B25A-C7713D99F8D4}" destId="{318C8704-DEF8-4543-A39F-AA03410FAE51}" srcOrd="3" destOrd="0" presId="urn:microsoft.com/office/officeart/2005/8/layout/hProcess9"/>
    <dgm:cxn modelId="{E90C21C4-293A-42A7-911D-745F462643BB}" type="presParOf" srcId="{CA7172C5-C162-4A9D-B25A-C7713D99F8D4}" destId="{C62A3014-ADD3-4C9F-BD29-7FD8836F9F23}" srcOrd="4" destOrd="0" presId="urn:microsoft.com/office/officeart/2005/8/layout/hProcess9"/>
    <dgm:cxn modelId="{45D2CD72-0DFB-43A7-BC73-5C5027F1084A}" type="presParOf" srcId="{CA7172C5-C162-4A9D-B25A-C7713D99F8D4}" destId="{3ED04832-2523-4F50-B894-5071BA5AE6EC}" srcOrd="5" destOrd="0" presId="urn:microsoft.com/office/officeart/2005/8/layout/hProcess9"/>
    <dgm:cxn modelId="{ABABA3C6-CC9F-4E36-B227-C60DCC87BD11}" type="presParOf" srcId="{CA7172C5-C162-4A9D-B25A-C7713D99F8D4}" destId="{5A21D17C-203E-46A7-8529-F8716F82A2D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E3A63-CD8C-40C7-B2A5-C38398B60E2A}">
      <dsp:nvSpPr>
        <dsp:cNvPr id="0" name=""/>
        <dsp:cNvSpPr/>
      </dsp:nvSpPr>
      <dsp:spPr>
        <a:xfrm>
          <a:off x="3196771" y="819"/>
          <a:ext cx="2067831" cy="2067831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new risks</a:t>
          </a:r>
        </a:p>
      </dsp:txBody>
      <dsp:txXfrm>
        <a:off x="3499598" y="303646"/>
        <a:ext cx="1462177" cy="1462177"/>
      </dsp:txXfrm>
    </dsp:sp>
    <dsp:sp modelId="{4A2BE034-A556-4DE6-B031-C62D453B6240}">
      <dsp:nvSpPr>
        <dsp:cNvPr id="0" name=""/>
        <dsp:cNvSpPr/>
      </dsp:nvSpPr>
      <dsp:spPr>
        <a:xfrm rot="3600000">
          <a:off x="4724328" y="2016459"/>
          <a:ext cx="549245" cy="697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4765521" y="2084689"/>
        <a:ext cx="384472" cy="418735"/>
      </dsp:txXfrm>
    </dsp:sp>
    <dsp:sp modelId="{3153BB1A-9E65-467F-A11C-0BDAC3EE7575}">
      <dsp:nvSpPr>
        <dsp:cNvPr id="0" name=""/>
        <dsp:cNvSpPr/>
      </dsp:nvSpPr>
      <dsp:spPr>
        <a:xfrm>
          <a:off x="4748843" y="2689086"/>
          <a:ext cx="2067831" cy="2067831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Reassess current risks for their probability and impact</a:t>
          </a:r>
        </a:p>
      </dsp:txBody>
      <dsp:txXfrm>
        <a:off x="5051670" y="2991913"/>
        <a:ext cx="1462177" cy="1462177"/>
      </dsp:txXfrm>
    </dsp:sp>
    <dsp:sp modelId="{D48BF5B7-2A54-4DE5-8E39-08608FAE3C9F}">
      <dsp:nvSpPr>
        <dsp:cNvPr id="0" name=""/>
        <dsp:cNvSpPr/>
      </dsp:nvSpPr>
      <dsp:spPr>
        <a:xfrm rot="10800000">
          <a:off x="3971609" y="3374055"/>
          <a:ext cx="549245" cy="697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10800000">
        <a:off x="4136382" y="3513634"/>
        <a:ext cx="384472" cy="418735"/>
      </dsp:txXfrm>
    </dsp:sp>
    <dsp:sp modelId="{96E8A525-0093-41B8-8E6E-390C8FC6797C}">
      <dsp:nvSpPr>
        <dsp:cNvPr id="0" name=""/>
        <dsp:cNvSpPr/>
      </dsp:nvSpPr>
      <dsp:spPr>
        <a:xfrm>
          <a:off x="1644700" y="2689086"/>
          <a:ext cx="2067831" cy="2067831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Close outdated risks</a:t>
          </a:r>
        </a:p>
      </dsp:txBody>
      <dsp:txXfrm>
        <a:off x="1947527" y="2991913"/>
        <a:ext cx="1462177" cy="1462177"/>
      </dsp:txXfrm>
    </dsp:sp>
    <dsp:sp modelId="{FFC69F92-3072-45B0-823A-8813028F6CDA}">
      <dsp:nvSpPr>
        <dsp:cNvPr id="0" name=""/>
        <dsp:cNvSpPr/>
      </dsp:nvSpPr>
      <dsp:spPr>
        <a:xfrm rot="18000000">
          <a:off x="3172256" y="2043384"/>
          <a:ext cx="549245" cy="697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213449" y="2254312"/>
        <a:ext cx="384472" cy="418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CD169-F5C5-4036-9704-ABBF2A9AFAF4}">
      <dsp:nvSpPr>
        <dsp:cNvPr id="0" name=""/>
        <dsp:cNvSpPr/>
      </dsp:nvSpPr>
      <dsp:spPr>
        <a:xfrm>
          <a:off x="634603" y="0"/>
          <a:ext cx="7192168" cy="4757737"/>
        </a:xfrm>
        <a:prstGeom prst="rightArrow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54230-3E19-4B0D-8617-F9E7CD30FE07}">
      <dsp:nvSpPr>
        <dsp:cNvPr id="0" name=""/>
        <dsp:cNvSpPr/>
      </dsp:nvSpPr>
      <dsp:spPr>
        <a:xfrm>
          <a:off x="4234" y="1427321"/>
          <a:ext cx="2036844" cy="1903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Review the risk register</a:t>
          </a:r>
        </a:p>
      </dsp:txBody>
      <dsp:txXfrm>
        <a:off x="97135" y="1520222"/>
        <a:ext cx="1851042" cy="1717292"/>
      </dsp:txXfrm>
    </dsp:sp>
    <dsp:sp modelId="{61F26FDA-8749-4EF7-979A-8FB8F3384C63}">
      <dsp:nvSpPr>
        <dsp:cNvPr id="0" name=""/>
        <dsp:cNvSpPr/>
      </dsp:nvSpPr>
      <dsp:spPr>
        <a:xfrm>
          <a:off x="2142921" y="1427321"/>
          <a:ext cx="2036844" cy="1903094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Evaluate the performance in implementing the response plan</a:t>
          </a:r>
        </a:p>
      </dsp:txBody>
      <dsp:txXfrm>
        <a:off x="2235822" y="1520222"/>
        <a:ext cx="1851042" cy="1717292"/>
      </dsp:txXfrm>
    </dsp:sp>
    <dsp:sp modelId="{C62A3014-ADD3-4C9F-BD29-7FD8836F9F23}">
      <dsp:nvSpPr>
        <dsp:cNvPr id="0" name=""/>
        <dsp:cNvSpPr/>
      </dsp:nvSpPr>
      <dsp:spPr>
        <a:xfrm>
          <a:off x="4281608" y="1427321"/>
          <a:ext cx="2036844" cy="1903094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Document the results</a:t>
          </a:r>
        </a:p>
      </dsp:txBody>
      <dsp:txXfrm>
        <a:off x="4374509" y="1520222"/>
        <a:ext cx="1851042" cy="1717292"/>
      </dsp:txXfrm>
    </dsp:sp>
    <dsp:sp modelId="{5A21D17C-203E-46A7-8529-F8716F82A2DE}">
      <dsp:nvSpPr>
        <dsp:cNvPr id="0" name=""/>
        <dsp:cNvSpPr/>
      </dsp:nvSpPr>
      <dsp:spPr>
        <a:xfrm>
          <a:off x="6420295" y="1427321"/>
          <a:ext cx="2036844" cy="1903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Recommend risk management improvements</a:t>
          </a:r>
        </a:p>
      </dsp:txBody>
      <dsp:txXfrm>
        <a:off x="6513196" y="1520222"/>
        <a:ext cx="1851042" cy="1717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2C3E89-1906-4885-B9F2-1F3A4CD45800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997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1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9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51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8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08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2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07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2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56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6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82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81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8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1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7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0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827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36" r:id="rId20"/>
    <p:sldLayoutId id="2147483837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Controlling Project Risks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and Control Project Risks</a:t>
            </a:r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Status Meetings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Conducted to discuss the current status of the project with the project team members and other stakeholders.</a:t>
            </a:r>
          </a:p>
          <a:p>
            <a:r>
              <a:rPr lang="en-US" altLang="en-US"/>
              <a:t>Risk identification and management is one of the agenda items.</a:t>
            </a:r>
            <a:endParaRPr lang="en-US" altLang="en-US" dirty="0"/>
          </a:p>
        </p:txBody>
      </p:sp>
      <p:pic>
        <p:nvPicPr>
          <p:cNvPr id="5" name="Picture 4" descr="group-meeting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3295866"/>
            <a:ext cx="3581400" cy="241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19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Reassessment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533257"/>
              </p:ext>
            </p:extLst>
          </p:nvPr>
        </p:nvGraphicFramePr>
        <p:xfrm>
          <a:off x="341313" y="1306513"/>
          <a:ext cx="8461375" cy="475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22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Risk Response Audit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04302"/>
              </p:ext>
            </p:extLst>
          </p:nvPr>
        </p:nvGraphicFramePr>
        <p:xfrm>
          <a:off x="341313" y="1306513"/>
          <a:ext cx="8461375" cy="475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86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Trend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process of examining project results over time to determine if performance is improving or deteriorating.</a:t>
            </a:r>
          </a:p>
          <a:p>
            <a:r>
              <a:rPr lang="en-US" altLang="en-US" dirty="0"/>
              <a:t>Involves reviewing the various trends in project performance on a regular basis.</a:t>
            </a:r>
          </a:p>
          <a:p>
            <a:r>
              <a:rPr lang="en-US" altLang="en-US" dirty="0"/>
              <a:t>Can be used to predict future performance.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895600"/>
            <a:ext cx="2205736" cy="2268534"/>
          </a:xfrm>
          <a:prstGeom prst="rect">
            <a:avLst/>
          </a:prstGeom>
          <a:ln w="228600" cap="sq" cmpd="thickThin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6407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Guidelines for Controlling Project Risks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</a:t>
            </a:fld>
            <a:endParaRPr lang="en-US" dirty="0"/>
          </a:p>
        </p:txBody>
      </p:sp>
      <p:sp>
        <p:nvSpPr>
          <p:cNvPr id="1873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When an event affects the project objectives, consult the risk response plan to identify risks and triggers.</a:t>
            </a:r>
          </a:p>
          <a:p>
            <a:r>
              <a:rPr lang="en-US" altLang="en-US" dirty="0"/>
              <a:t>Monitor the environment for any new risks.</a:t>
            </a:r>
          </a:p>
          <a:p>
            <a:r>
              <a:rPr lang="en-US" altLang="en-US" dirty="0"/>
              <a:t>Monitor the effectiveness of the risk response, contingency, and fallback plans.</a:t>
            </a:r>
          </a:p>
          <a:p>
            <a:r>
              <a:rPr lang="en-US" altLang="en-US" dirty="0"/>
              <a:t>Deal with unforeseen risks by systematically planning a reasoned response.</a:t>
            </a:r>
          </a:p>
          <a:p>
            <a:r>
              <a:rPr lang="en-US" altLang="en-US" dirty="0"/>
              <a:t>Update project documentation as changes are indicated.</a:t>
            </a:r>
          </a:p>
          <a:p>
            <a:r>
              <a:rPr lang="en-US" altLang="en-US" dirty="0"/>
              <a:t>Manage the contingency reserve.</a:t>
            </a:r>
          </a:p>
          <a:p>
            <a:r>
              <a:rPr lang="en-US" altLang="en-US" dirty="0"/>
              <a:t>Check the project performance.</a:t>
            </a:r>
          </a:p>
        </p:txBody>
      </p:sp>
    </p:spTree>
    <p:extLst>
      <p:ext uri="{BB962C8B-B14F-4D97-AF65-F5344CB8AC3E}">
        <p14:creationId xmlns:p14="http://schemas.microsoft.com/office/powerpoint/2010/main" val="218160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B4F48-2B69-4F41-B9F6-1BDEF6C232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Controlling Project Risks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BFAD15-6602-43AB-A7DA-D09B14640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6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have changes to the business environment affected your project's risk control efforts?</a:t>
            </a:r>
          </a:p>
          <a:p>
            <a:r>
              <a:rPr lang="en-US" dirty="0"/>
              <a:t>What is your biggest challenge when it comes to monitoring and controlling risks?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58380"/>
      </p:ext>
    </p:extLst>
  </p:cSld>
  <p:clrMapOvr>
    <a:masterClrMapping/>
  </p:clrMapOvr>
</p:sld>
</file>

<file path=ppt/theme/theme1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A7B58FB6-96A1-4839-BF62-68814BAFB378}" vid="{BBEF813D-8056-4871-BD8D-94183E3F05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237</Words>
  <Application>Microsoft Office PowerPoint</Application>
  <PresentationFormat>On-screen Show (4:3)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Myriad Pro</vt:lpstr>
      <vt:lpstr>LO-CompTIA</vt:lpstr>
      <vt:lpstr>Monitoring and Controlling Project Risks</vt:lpstr>
      <vt:lpstr>Project Status Meetings</vt:lpstr>
      <vt:lpstr>Risk Reassessment</vt:lpstr>
      <vt:lpstr>The Project Risk Response Audit</vt:lpstr>
      <vt:lpstr>Trend Analysis</vt:lpstr>
      <vt:lpstr>Guidelines for Controlling Project Risks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to Develop the Project Schedule</dc:title>
  <dc:creator>Laurie Perry</dc:creator>
  <cp:lastModifiedBy>Laurie Perry</cp:lastModifiedBy>
  <cp:revision>43</cp:revision>
  <dcterms:created xsi:type="dcterms:W3CDTF">2016-08-01T18:03:00Z</dcterms:created>
  <dcterms:modified xsi:type="dcterms:W3CDTF">2018-06-15T19:25:38Z</dcterms:modified>
</cp:coreProperties>
</file>