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38"/>
  </p:notesMasterIdLst>
  <p:handoutMasterIdLst>
    <p:handoutMasterId r:id="rId39"/>
  </p:handoutMasterIdLst>
  <p:sldIdLst>
    <p:sldId id="261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66" r:id="rId10"/>
    <p:sldId id="278" r:id="rId11"/>
    <p:sldId id="279" r:id="rId12"/>
    <p:sldId id="281" r:id="rId13"/>
    <p:sldId id="280" r:id="rId14"/>
    <p:sldId id="295" r:id="rId15"/>
    <p:sldId id="270" r:id="rId16"/>
    <p:sldId id="282" r:id="rId17"/>
    <p:sldId id="284" r:id="rId18"/>
    <p:sldId id="285" r:id="rId19"/>
    <p:sldId id="286" r:id="rId20"/>
    <p:sldId id="287" r:id="rId21"/>
    <p:sldId id="262" r:id="rId22"/>
    <p:sldId id="267" r:id="rId23"/>
    <p:sldId id="268" r:id="rId24"/>
    <p:sldId id="271" r:id="rId25"/>
    <p:sldId id="288" r:id="rId26"/>
    <p:sldId id="289" r:id="rId27"/>
    <p:sldId id="296" r:id="rId28"/>
    <p:sldId id="269" r:id="rId29"/>
    <p:sldId id="290" r:id="rId30"/>
    <p:sldId id="263" r:id="rId31"/>
    <p:sldId id="291" r:id="rId32"/>
    <p:sldId id="292" r:id="rId33"/>
    <p:sldId id="293" r:id="rId34"/>
    <p:sldId id="294" r:id="rId35"/>
    <p:sldId id="297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370" autoAdjust="0"/>
  </p:normalViewPr>
  <p:slideViewPr>
    <p:cSldViewPr>
      <p:cViewPr varScale="1">
        <p:scale>
          <a:sx n="111" d="100"/>
          <a:sy n="111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4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466B0-C549-4581-9316-C75F51047D5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55E369-63A2-44E8-8DA9-FA894990D75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Specific in scope</a:t>
          </a:r>
        </a:p>
      </dgm:t>
    </dgm:pt>
    <dgm:pt modelId="{A8668C51-1E79-4B40-97E4-C8169895E69D}" type="parTrans" cxnId="{2617865C-57D1-43C5-8454-853D1E1304A6}">
      <dgm:prSet/>
      <dgm:spPr/>
      <dgm:t>
        <a:bodyPr/>
        <a:lstStyle/>
        <a:p>
          <a:endParaRPr lang="en-US"/>
        </a:p>
      </dgm:t>
    </dgm:pt>
    <dgm:pt modelId="{FFBD7ADE-1E4D-4A47-BE3E-C75EE3F07375}" type="sibTrans" cxnId="{2617865C-57D1-43C5-8454-853D1E1304A6}">
      <dgm:prSet/>
      <dgm:spPr/>
      <dgm:t>
        <a:bodyPr/>
        <a:lstStyle/>
        <a:p>
          <a:endParaRPr lang="en-US"/>
        </a:p>
      </dgm:t>
    </dgm:pt>
    <dgm:pt modelId="{7CE0FEFA-9188-46D7-90A7-98863978AC2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Quantifiable</a:t>
          </a:r>
        </a:p>
      </dgm:t>
    </dgm:pt>
    <dgm:pt modelId="{7A55D038-853D-4B5F-9401-D20FD9B6CC6B}" type="parTrans" cxnId="{E32184A6-6A33-4F4A-B847-351A2BD4E6E2}">
      <dgm:prSet/>
      <dgm:spPr/>
      <dgm:t>
        <a:bodyPr/>
        <a:lstStyle/>
        <a:p>
          <a:endParaRPr lang="en-US"/>
        </a:p>
      </dgm:t>
    </dgm:pt>
    <dgm:pt modelId="{72FFBE0B-D08A-481C-8C75-980F64FE6DEB}" type="sibTrans" cxnId="{E32184A6-6A33-4F4A-B847-351A2BD4E6E2}">
      <dgm:prSet/>
      <dgm:spPr/>
      <dgm:t>
        <a:bodyPr/>
        <a:lstStyle/>
        <a:p>
          <a:endParaRPr lang="en-US"/>
        </a:p>
      </dgm:t>
    </dgm:pt>
    <dgm:pt modelId="{DFFA41E9-D6AB-4303-848E-38633C9283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Realistic and attainable</a:t>
          </a:r>
        </a:p>
      </dgm:t>
    </dgm:pt>
    <dgm:pt modelId="{45EFD01B-E4DF-46E1-B06E-F4A8C8FD21A4}" type="parTrans" cxnId="{8FCDD1D6-2B27-447B-BE7B-0110349A5565}">
      <dgm:prSet/>
      <dgm:spPr/>
      <dgm:t>
        <a:bodyPr/>
        <a:lstStyle/>
        <a:p>
          <a:endParaRPr lang="en-US"/>
        </a:p>
      </dgm:t>
    </dgm:pt>
    <dgm:pt modelId="{1C42038E-9190-4C8C-A293-1E2C219B8C39}" type="sibTrans" cxnId="{8FCDD1D6-2B27-447B-BE7B-0110349A5565}">
      <dgm:prSet/>
      <dgm:spPr/>
      <dgm:t>
        <a:bodyPr/>
        <a:lstStyle/>
        <a:p>
          <a:endParaRPr lang="en-US"/>
        </a:p>
      </dgm:t>
    </dgm:pt>
    <dgm:pt modelId="{96275F6D-612F-4352-9F5C-FB17B5CCDCD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Consistent with organization</a:t>
          </a:r>
        </a:p>
      </dgm:t>
    </dgm:pt>
    <dgm:pt modelId="{E9F58F83-3B75-4AE7-8874-4DF6201F383D}" type="parTrans" cxnId="{8522082B-7F1E-4B96-9481-DC0F54B4A88D}">
      <dgm:prSet/>
      <dgm:spPr/>
      <dgm:t>
        <a:bodyPr/>
        <a:lstStyle/>
        <a:p>
          <a:endParaRPr lang="en-US"/>
        </a:p>
      </dgm:t>
    </dgm:pt>
    <dgm:pt modelId="{0AB17DBC-4B72-4E84-8A42-36D3708A4096}" type="sibTrans" cxnId="{8522082B-7F1E-4B96-9481-DC0F54B4A88D}">
      <dgm:prSet/>
      <dgm:spPr/>
      <dgm:t>
        <a:bodyPr/>
        <a:lstStyle/>
        <a:p>
          <a:endParaRPr lang="en-US"/>
        </a:p>
      </dgm:t>
    </dgm:pt>
    <dgm:pt modelId="{559A5119-643C-432D-8689-4B4B63AEAFA0}" type="pres">
      <dgm:prSet presAssocID="{F25466B0-C549-4581-9316-C75F51047D58}" presName="diagram" presStyleCnt="0">
        <dgm:presLayoutVars>
          <dgm:dir/>
          <dgm:resizeHandles val="exact"/>
        </dgm:presLayoutVars>
      </dgm:prSet>
      <dgm:spPr/>
    </dgm:pt>
    <dgm:pt modelId="{0AB1D1F3-56BA-41FB-96F7-36F4C73F7E13}" type="pres">
      <dgm:prSet presAssocID="{5D55E369-63A2-44E8-8DA9-FA894990D754}" presName="node" presStyleLbl="node1" presStyleIdx="0" presStyleCnt="4">
        <dgm:presLayoutVars>
          <dgm:bulletEnabled val="1"/>
        </dgm:presLayoutVars>
      </dgm:prSet>
      <dgm:spPr/>
    </dgm:pt>
    <dgm:pt modelId="{FEF9DE7F-2FBC-469E-A8EA-C942B2C93C69}" type="pres">
      <dgm:prSet presAssocID="{FFBD7ADE-1E4D-4A47-BE3E-C75EE3F07375}" presName="sibTrans" presStyleCnt="0"/>
      <dgm:spPr/>
    </dgm:pt>
    <dgm:pt modelId="{F26BEEC0-DB3E-49B9-AD14-0BD3D3202FBD}" type="pres">
      <dgm:prSet presAssocID="{7CE0FEFA-9188-46D7-90A7-98863978AC2E}" presName="node" presStyleLbl="node1" presStyleIdx="1" presStyleCnt="4">
        <dgm:presLayoutVars>
          <dgm:bulletEnabled val="1"/>
        </dgm:presLayoutVars>
      </dgm:prSet>
      <dgm:spPr/>
    </dgm:pt>
    <dgm:pt modelId="{A9211E51-3679-4340-9625-5DB62F60BADF}" type="pres">
      <dgm:prSet presAssocID="{72FFBE0B-D08A-481C-8C75-980F64FE6DEB}" presName="sibTrans" presStyleCnt="0"/>
      <dgm:spPr/>
    </dgm:pt>
    <dgm:pt modelId="{CF5D4ABD-2912-4945-A8CE-01E384FFC9E9}" type="pres">
      <dgm:prSet presAssocID="{DFFA41E9-D6AB-4303-848E-38633C928309}" presName="node" presStyleLbl="node1" presStyleIdx="2" presStyleCnt="4">
        <dgm:presLayoutVars>
          <dgm:bulletEnabled val="1"/>
        </dgm:presLayoutVars>
      </dgm:prSet>
      <dgm:spPr/>
    </dgm:pt>
    <dgm:pt modelId="{74BAB5FB-6FD7-4B87-8D9E-D393BC9A8F65}" type="pres">
      <dgm:prSet presAssocID="{1C42038E-9190-4C8C-A293-1E2C219B8C39}" presName="sibTrans" presStyleCnt="0"/>
      <dgm:spPr/>
    </dgm:pt>
    <dgm:pt modelId="{7B5F5545-0B7D-4841-8506-1E6DB25284F0}" type="pres">
      <dgm:prSet presAssocID="{96275F6D-612F-4352-9F5C-FB17B5CCDCDE}" presName="node" presStyleLbl="node1" presStyleIdx="3" presStyleCnt="4">
        <dgm:presLayoutVars>
          <dgm:bulletEnabled val="1"/>
        </dgm:presLayoutVars>
      </dgm:prSet>
      <dgm:spPr/>
    </dgm:pt>
  </dgm:ptLst>
  <dgm:cxnLst>
    <dgm:cxn modelId="{6F98D000-BBBC-409A-B78D-378E4F9E7801}" type="presOf" srcId="{F25466B0-C549-4581-9316-C75F51047D58}" destId="{559A5119-643C-432D-8689-4B4B63AEAFA0}" srcOrd="0" destOrd="0" presId="urn:microsoft.com/office/officeart/2005/8/layout/default"/>
    <dgm:cxn modelId="{8522082B-7F1E-4B96-9481-DC0F54B4A88D}" srcId="{F25466B0-C549-4581-9316-C75F51047D58}" destId="{96275F6D-612F-4352-9F5C-FB17B5CCDCDE}" srcOrd="3" destOrd="0" parTransId="{E9F58F83-3B75-4AE7-8874-4DF6201F383D}" sibTransId="{0AB17DBC-4B72-4E84-8A42-36D3708A4096}"/>
    <dgm:cxn modelId="{54E94B3E-15F2-4FE7-B1F7-CE83EB88C1B2}" type="presOf" srcId="{96275F6D-612F-4352-9F5C-FB17B5CCDCDE}" destId="{7B5F5545-0B7D-4841-8506-1E6DB25284F0}" srcOrd="0" destOrd="0" presId="urn:microsoft.com/office/officeart/2005/8/layout/default"/>
    <dgm:cxn modelId="{84587C40-040D-4616-AA93-C9528F467A7A}" type="presOf" srcId="{7CE0FEFA-9188-46D7-90A7-98863978AC2E}" destId="{F26BEEC0-DB3E-49B9-AD14-0BD3D3202FBD}" srcOrd="0" destOrd="0" presId="urn:microsoft.com/office/officeart/2005/8/layout/default"/>
    <dgm:cxn modelId="{2617865C-57D1-43C5-8454-853D1E1304A6}" srcId="{F25466B0-C549-4581-9316-C75F51047D58}" destId="{5D55E369-63A2-44E8-8DA9-FA894990D754}" srcOrd="0" destOrd="0" parTransId="{A8668C51-1E79-4B40-97E4-C8169895E69D}" sibTransId="{FFBD7ADE-1E4D-4A47-BE3E-C75EE3F07375}"/>
    <dgm:cxn modelId="{68EFB05D-677D-445A-BA11-7F825D7CB2ED}" type="presOf" srcId="{5D55E369-63A2-44E8-8DA9-FA894990D754}" destId="{0AB1D1F3-56BA-41FB-96F7-36F4C73F7E13}" srcOrd="0" destOrd="0" presId="urn:microsoft.com/office/officeart/2005/8/layout/default"/>
    <dgm:cxn modelId="{E32184A6-6A33-4F4A-B847-351A2BD4E6E2}" srcId="{F25466B0-C549-4581-9316-C75F51047D58}" destId="{7CE0FEFA-9188-46D7-90A7-98863978AC2E}" srcOrd="1" destOrd="0" parTransId="{7A55D038-853D-4B5F-9401-D20FD9B6CC6B}" sibTransId="{72FFBE0B-D08A-481C-8C75-980F64FE6DEB}"/>
    <dgm:cxn modelId="{CFAB33C7-CB86-45EB-8541-DD9B6CB0C8B4}" type="presOf" srcId="{DFFA41E9-D6AB-4303-848E-38633C928309}" destId="{CF5D4ABD-2912-4945-A8CE-01E384FFC9E9}" srcOrd="0" destOrd="0" presId="urn:microsoft.com/office/officeart/2005/8/layout/default"/>
    <dgm:cxn modelId="{8FCDD1D6-2B27-447B-BE7B-0110349A5565}" srcId="{F25466B0-C549-4581-9316-C75F51047D58}" destId="{DFFA41E9-D6AB-4303-848E-38633C928309}" srcOrd="2" destOrd="0" parTransId="{45EFD01B-E4DF-46E1-B06E-F4A8C8FD21A4}" sibTransId="{1C42038E-9190-4C8C-A293-1E2C219B8C39}"/>
    <dgm:cxn modelId="{1CF83C33-06D6-40D5-84F0-68C8D9A38762}" type="presParOf" srcId="{559A5119-643C-432D-8689-4B4B63AEAFA0}" destId="{0AB1D1F3-56BA-41FB-96F7-36F4C73F7E13}" srcOrd="0" destOrd="0" presId="urn:microsoft.com/office/officeart/2005/8/layout/default"/>
    <dgm:cxn modelId="{50B30CDC-689D-45AF-AD46-4600523CFDFA}" type="presParOf" srcId="{559A5119-643C-432D-8689-4B4B63AEAFA0}" destId="{FEF9DE7F-2FBC-469E-A8EA-C942B2C93C69}" srcOrd="1" destOrd="0" presId="urn:microsoft.com/office/officeart/2005/8/layout/default"/>
    <dgm:cxn modelId="{C54DACF8-6D23-4ADE-9E03-D0B25C89FA99}" type="presParOf" srcId="{559A5119-643C-432D-8689-4B4B63AEAFA0}" destId="{F26BEEC0-DB3E-49B9-AD14-0BD3D3202FBD}" srcOrd="2" destOrd="0" presId="urn:microsoft.com/office/officeart/2005/8/layout/default"/>
    <dgm:cxn modelId="{618DB008-5937-4084-99E9-34A33A4CBD90}" type="presParOf" srcId="{559A5119-643C-432D-8689-4B4B63AEAFA0}" destId="{A9211E51-3679-4340-9625-5DB62F60BADF}" srcOrd="3" destOrd="0" presId="urn:microsoft.com/office/officeart/2005/8/layout/default"/>
    <dgm:cxn modelId="{30657A0E-D00D-40F4-ABD8-B66FDC33D948}" type="presParOf" srcId="{559A5119-643C-432D-8689-4B4B63AEAFA0}" destId="{CF5D4ABD-2912-4945-A8CE-01E384FFC9E9}" srcOrd="4" destOrd="0" presId="urn:microsoft.com/office/officeart/2005/8/layout/default"/>
    <dgm:cxn modelId="{A18F24CF-1B4E-4898-8731-2B0E5B8AF190}" type="presParOf" srcId="{559A5119-643C-432D-8689-4B4B63AEAFA0}" destId="{74BAB5FB-6FD7-4B87-8D9E-D393BC9A8F65}" srcOrd="5" destOrd="0" presId="urn:microsoft.com/office/officeart/2005/8/layout/default"/>
    <dgm:cxn modelId="{C1053F40-DEE6-44BE-BF2E-FA65BB33BB01}" type="presParOf" srcId="{559A5119-643C-432D-8689-4B4B63AEAFA0}" destId="{7B5F5545-0B7D-4841-8506-1E6DB25284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68C13-C1CD-4206-BC86-18C222978B9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FC2F3-8165-457E-A224-3832DD3B6A28}">
      <dgm:prSet phldrT="[Text]" custT="1"/>
      <dgm:spPr/>
      <dgm:t>
        <a:bodyPr/>
        <a:lstStyle/>
        <a:p>
          <a:r>
            <a:rPr lang="en-US" sz="1800" dirty="0"/>
            <a:t>Identifying Requirements</a:t>
          </a:r>
        </a:p>
      </dgm:t>
    </dgm:pt>
    <dgm:pt modelId="{6B890A9A-CF7F-4316-BD5A-5CE3A4CAC9E4}" type="parTrans" cxnId="{BD1E9CF2-B17A-4E7C-832D-A9EC0FCAACC2}">
      <dgm:prSet/>
      <dgm:spPr/>
      <dgm:t>
        <a:bodyPr/>
        <a:lstStyle/>
        <a:p>
          <a:endParaRPr lang="en-US"/>
        </a:p>
      </dgm:t>
    </dgm:pt>
    <dgm:pt modelId="{45177378-4E29-465A-BBAC-6FDF839970D6}" type="sibTrans" cxnId="{BD1E9CF2-B17A-4E7C-832D-A9EC0FCAACC2}">
      <dgm:prSet/>
      <dgm:spPr/>
      <dgm:t>
        <a:bodyPr/>
        <a:lstStyle/>
        <a:p>
          <a:endParaRPr lang="en-US"/>
        </a:p>
      </dgm:t>
    </dgm:pt>
    <dgm:pt modelId="{AD401E15-35AF-426E-97E5-FECFC140F64A}">
      <dgm:prSet phldrT="[Text]"/>
      <dgm:spPr/>
      <dgm:t>
        <a:bodyPr/>
        <a:lstStyle/>
        <a:p>
          <a:r>
            <a:rPr lang="en-US" dirty="0"/>
            <a:t>The Delphi technique</a:t>
          </a:r>
        </a:p>
      </dgm:t>
    </dgm:pt>
    <dgm:pt modelId="{1C25640A-07C4-405A-8924-5228BF44FA19}" type="parTrans" cxnId="{B674A7E9-39C1-497D-9800-9A108DDA2363}">
      <dgm:prSet/>
      <dgm:spPr/>
      <dgm:t>
        <a:bodyPr/>
        <a:lstStyle/>
        <a:p>
          <a:endParaRPr lang="en-US"/>
        </a:p>
      </dgm:t>
    </dgm:pt>
    <dgm:pt modelId="{8B326DB6-344C-43F7-A954-51DA7A568D77}" type="sibTrans" cxnId="{B674A7E9-39C1-497D-9800-9A108DDA2363}">
      <dgm:prSet/>
      <dgm:spPr/>
      <dgm:t>
        <a:bodyPr/>
        <a:lstStyle/>
        <a:p>
          <a:endParaRPr lang="en-US"/>
        </a:p>
      </dgm:t>
    </dgm:pt>
    <dgm:pt modelId="{3E98FC44-3452-4306-8F67-76F06DAD211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Nominal group technique</a:t>
          </a:r>
        </a:p>
      </dgm:t>
    </dgm:pt>
    <dgm:pt modelId="{750E6E42-90C0-45D1-B92B-3F78161BBE77}" type="parTrans" cxnId="{08859FF8-3B1E-49D4-A3BC-63328936FE18}">
      <dgm:prSet/>
      <dgm:spPr/>
      <dgm:t>
        <a:bodyPr/>
        <a:lstStyle/>
        <a:p>
          <a:endParaRPr lang="en-US"/>
        </a:p>
      </dgm:t>
    </dgm:pt>
    <dgm:pt modelId="{2AFEC76B-9206-4811-8617-D844D4C315B5}" type="sibTrans" cxnId="{08859FF8-3B1E-49D4-A3BC-63328936FE18}">
      <dgm:prSet/>
      <dgm:spPr/>
      <dgm:t>
        <a:bodyPr/>
        <a:lstStyle/>
        <a:p>
          <a:endParaRPr lang="en-US"/>
        </a:p>
      </dgm:t>
    </dgm:pt>
    <dgm:pt modelId="{DA7CAE75-DF89-4697-B80D-909BF1511C0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/>
            <a:t>Brainstorming</a:t>
          </a:r>
          <a:endParaRPr lang="en-US" sz="900" dirty="0"/>
        </a:p>
      </dgm:t>
    </dgm:pt>
    <dgm:pt modelId="{0A289996-722E-4678-94D9-20215127C537}" type="parTrans" cxnId="{DB43EF8B-1555-41F7-85B7-13602B294980}">
      <dgm:prSet/>
      <dgm:spPr/>
      <dgm:t>
        <a:bodyPr/>
        <a:lstStyle/>
        <a:p>
          <a:endParaRPr lang="en-US"/>
        </a:p>
      </dgm:t>
    </dgm:pt>
    <dgm:pt modelId="{D055A250-3F2A-4749-87A6-9AA6C3EC56BF}" type="sibTrans" cxnId="{DB43EF8B-1555-41F7-85B7-13602B294980}">
      <dgm:prSet/>
      <dgm:spPr/>
      <dgm:t>
        <a:bodyPr/>
        <a:lstStyle/>
        <a:p>
          <a:endParaRPr lang="en-US"/>
        </a:p>
      </dgm:t>
    </dgm:pt>
    <dgm:pt modelId="{8B8F3D9D-0606-46B7-9722-811729872B5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Idea or mind mapping</a:t>
          </a:r>
        </a:p>
      </dgm:t>
    </dgm:pt>
    <dgm:pt modelId="{2FC0F3AE-6E75-4B86-BAA8-4C398243DAD5}" type="parTrans" cxnId="{7133CC2C-42BD-4D55-9E23-FDAADAD07C94}">
      <dgm:prSet/>
      <dgm:spPr/>
      <dgm:t>
        <a:bodyPr/>
        <a:lstStyle/>
        <a:p>
          <a:endParaRPr lang="en-US"/>
        </a:p>
      </dgm:t>
    </dgm:pt>
    <dgm:pt modelId="{F9CF487E-385E-4E83-979B-761B5B82D01B}" type="sibTrans" cxnId="{7133CC2C-42BD-4D55-9E23-FDAADAD07C94}">
      <dgm:prSet/>
      <dgm:spPr/>
      <dgm:t>
        <a:bodyPr/>
        <a:lstStyle/>
        <a:p>
          <a:endParaRPr lang="en-US"/>
        </a:p>
      </dgm:t>
    </dgm:pt>
    <dgm:pt modelId="{36C0A75C-E0C9-4207-893F-599BD3C93A71}">
      <dgm:prSet phldrT="[Text]"/>
      <dgm:spPr/>
      <dgm:t>
        <a:bodyPr/>
        <a:lstStyle/>
        <a:p>
          <a:r>
            <a:rPr lang="en-US" dirty="0"/>
            <a:t>Affinity diagram</a:t>
          </a:r>
        </a:p>
      </dgm:t>
    </dgm:pt>
    <dgm:pt modelId="{A909955A-473A-4FA0-9F87-0950FF015443}" type="parTrans" cxnId="{32D20899-3D92-4DBA-B67C-BD7EB2203B2C}">
      <dgm:prSet/>
      <dgm:spPr/>
      <dgm:t>
        <a:bodyPr/>
        <a:lstStyle/>
        <a:p>
          <a:endParaRPr lang="en-US"/>
        </a:p>
      </dgm:t>
    </dgm:pt>
    <dgm:pt modelId="{8C196B4D-C730-4263-93E4-AB6E1C801859}" type="sibTrans" cxnId="{32D20899-3D92-4DBA-B67C-BD7EB2203B2C}">
      <dgm:prSet/>
      <dgm:spPr/>
      <dgm:t>
        <a:bodyPr/>
        <a:lstStyle/>
        <a:p>
          <a:endParaRPr lang="en-US"/>
        </a:p>
      </dgm:t>
    </dgm:pt>
    <dgm:pt modelId="{92E0ED51-85B8-4D0B-AECC-63302AAD297B}" type="pres">
      <dgm:prSet presAssocID="{19768C13-C1CD-4206-BC86-18C222978B98}" presName="Name0" presStyleCnt="0">
        <dgm:presLayoutVars>
          <dgm:chMax val="1"/>
          <dgm:chPref val="1"/>
        </dgm:presLayoutVars>
      </dgm:prSet>
      <dgm:spPr/>
    </dgm:pt>
    <dgm:pt modelId="{27D01638-5628-4904-B37D-A023C57E2D80}" type="pres">
      <dgm:prSet presAssocID="{8FEFC2F3-8165-457E-A224-3832DD3B6A28}" presName="Parent" presStyleLbl="node0" presStyleIdx="0" presStyleCnt="1">
        <dgm:presLayoutVars>
          <dgm:chMax val="5"/>
          <dgm:chPref val="5"/>
        </dgm:presLayoutVars>
      </dgm:prSet>
      <dgm:spPr/>
    </dgm:pt>
    <dgm:pt modelId="{F5E7F8C3-344D-4746-A9E1-714B34E262F1}" type="pres">
      <dgm:prSet presAssocID="{8FEFC2F3-8165-457E-A224-3832DD3B6A28}" presName="Accent2" presStyleLbl="node1" presStyleIdx="0" presStyleCnt="19"/>
      <dgm:spPr/>
    </dgm:pt>
    <dgm:pt modelId="{F5CBD180-B497-4111-9B02-4E50AAEE385E}" type="pres">
      <dgm:prSet presAssocID="{8FEFC2F3-8165-457E-A224-3832DD3B6A28}" presName="Accent3" presStyleLbl="node1" presStyleIdx="1" presStyleCnt="19"/>
      <dgm:spPr/>
    </dgm:pt>
    <dgm:pt modelId="{65237419-B89E-430A-AF72-A573B583E9DE}" type="pres">
      <dgm:prSet presAssocID="{8FEFC2F3-8165-457E-A224-3832DD3B6A28}" presName="Accent4" presStyleLbl="node1" presStyleIdx="2" presStyleCnt="19"/>
      <dgm:spPr/>
    </dgm:pt>
    <dgm:pt modelId="{59E3C306-157E-4719-A5BC-3D12FBCAF2CF}" type="pres">
      <dgm:prSet presAssocID="{8FEFC2F3-8165-457E-A224-3832DD3B6A28}" presName="Accent5" presStyleLbl="node1" presStyleIdx="3" presStyleCnt="19"/>
      <dgm:spPr/>
    </dgm:pt>
    <dgm:pt modelId="{72107D77-7702-499E-83FA-3EC47DB65339}" type="pres">
      <dgm:prSet presAssocID="{8FEFC2F3-8165-457E-A224-3832DD3B6A28}" presName="Accent6" presStyleLbl="node1" presStyleIdx="4" presStyleCnt="19"/>
      <dgm:spPr>
        <a:solidFill>
          <a:schemeClr val="bg1">
            <a:lumMod val="75000"/>
          </a:schemeClr>
        </a:solidFill>
      </dgm:spPr>
    </dgm:pt>
    <dgm:pt modelId="{0DB5919F-E184-443F-9FD9-C3F14700879E}" type="pres">
      <dgm:prSet presAssocID="{DA7CAE75-DF89-4697-B80D-909BF1511C06}" presName="Child1" presStyleLbl="node1" presStyleIdx="5" presStyleCnt="19" custScaleX="154827" custScaleY="154827" custLinFactNeighborX="-30563">
        <dgm:presLayoutVars>
          <dgm:chMax val="0"/>
          <dgm:chPref val="0"/>
        </dgm:presLayoutVars>
      </dgm:prSet>
      <dgm:spPr/>
    </dgm:pt>
    <dgm:pt modelId="{E2E163DB-53B7-4C46-810C-9C03E0509337}" type="pres">
      <dgm:prSet presAssocID="{DA7CAE75-DF89-4697-B80D-909BF1511C06}" presName="Accent7" presStyleCnt="0"/>
      <dgm:spPr/>
    </dgm:pt>
    <dgm:pt modelId="{78B048C5-DDE2-4AE4-83F4-1117D985FD81}" type="pres">
      <dgm:prSet presAssocID="{DA7CAE75-DF89-4697-B80D-909BF1511C06}" presName="AccentHold1" presStyleLbl="node1" presStyleIdx="6" presStyleCnt="19"/>
      <dgm:spPr>
        <a:solidFill>
          <a:schemeClr val="accent4">
            <a:lumMod val="75000"/>
          </a:schemeClr>
        </a:solidFill>
      </dgm:spPr>
    </dgm:pt>
    <dgm:pt modelId="{95633BD3-E714-47E8-B070-A200E13BD517}" type="pres">
      <dgm:prSet presAssocID="{DA7CAE75-DF89-4697-B80D-909BF1511C06}" presName="Accent8" presStyleCnt="0"/>
      <dgm:spPr/>
    </dgm:pt>
    <dgm:pt modelId="{7B175EA1-B2A6-42F5-8DA8-11C13586AC2A}" type="pres">
      <dgm:prSet presAssocID="{DA7CAE75-DF89-4697-B80D-909BF1511C06}" presName="AccentHold2" presStyleLbl="node1" presStyleIdx="7" presStyleCnt="19"/>
      <dgm:spPr/>
    </dgm:pt>
    <dgm:pt modelId="{0CFB65EB-A921-457F-AFA7-7CDEA72A3742}" type="pres">
      <dgm:prSet presAssocID="{AD401E15-35AF-426E-97E5-FECFC140F64A}" presName="Child2" presStyleLbl="node1" presStyleIdx="8" presStyleCnt="19">
        <dgm:presLayoutVars>
          <dgm:chMax val="0"/>
          <dgm:chPref val="0"/>
        </dgm:presLayoutVars>
      </dgm:prSet>
      <dgm:spPr/>
    </dgm:pt>
    <dgm:pt modelId="{F0EBE51B-8765-4583-9466-1F4004977BC8}" type="pres">
      <dgm:prSet presAssocID="{AD401E15-35AF-426E-97E5-FECFC140F64A}" presName="Accent9" presStyleCnt="0"/>
      <dgm:spPr/>
    </dgm:pt>
    <dgm:pt modelId="{27DF4760-A0CB-4A17-9B7D-1FF2AE7C8CFA}" type="pres">
      <dgm:prSet presAssocID="{AD401E15-35AF-426E-97E5-FECFC140F64A}" presName="AccentHold1" presStyleLbl="node1" presStyleIdx="9" presStyleCnt="19"/>
      <dgm:spPr>
        <a:solidFill>
          <a:schemeClr val="tx1"/>
        </a:solidFill>
      </dgm:spPr>
    </dgm:pt>
    <dgm:pt modelId="{A43E100F-58FC-4EB2-9EC6-DFFC2BD00EA6}" type="pres">
      <dgm:prSet presAssocID="{AD401E15-35AF-426E-97E5-FECFC140F64A}" presName="Accent10" presStyleCnt="0"/>
      <dgm:spPr/>
    </dgm:pt>
    <dgm:pt modelId="{75CE7363-1B93-4E97-81B6-FF0AF22F5091}" type="pres">
      <dgm:prSet presAssocID="{AD401E15-35AF-426E-97E5-FECFC140F64A}" presName="AccentHold2" presStyleLbl="node1" presStyleIdx="10" presStyleCnt="19"/>
      <dgm:spPr>
        <a:solidFill>
          <a:schemeClr val="tx1"/>
        </a:solidFill>
      </dgm:spPr>
    </dgm:pt>
    <dgm:pt modelId="{1459394A-EC2C-4673-8DE9-3B856CBAF38B}" type="pres">
      <dgm:prSet presAssocID="{AD401E15-35AF-426E-97E5-FECFC140F64A}" presName="Accent11" presStyleCnt="0"/>
      <dgm:spPr/>
    </dgm:pt>
    <dgm:pt modelId="{B46194EF-9EF8-479E-A4C0-101E07AA9A09}" type="pres">
      <dgm:prSet presAssocID="{AD401E15-35AF-426E-97E5-FECFC140F64A}" presName="AccentHold3" presStyleLbl="node1" presStyleIdx="11" presStyleCnt="19"/>
      <dgm:spPr/>
    </dgm:pt>
    <dgm:pt modelId="{4AA120EC-1772-4481-BB29-D2A7A196F6FE}" type="pres">
      <dgm:prSet presAssocID="{3E98FC44-3452-4306-8F67-76F06DAD2111}" presName="Child3" presStyleLbl="node1" presStyleIdx="12" presStyleCnt="19">
        <dgm:presLayoutVars>
          <dgm:chMax val="0"/>
          <dgm:chPref val="0"/>
        </dgm:presLayoutVars>
      </dgm:prSet>
      <dgm:spPr/>
    </dgm:pt>
    <dgm:pt modelId="{7C4F18C5-53BE-453C-BCA0-2DD6A154E0DB}" type="pres">
      <dgm:prSet presAssocID="{3E98FC44-3452-4306-8F67-76F06DAD2111}" presName="Accent12" presStyleCnt="0"/>
      <dgm:spPr/>
    </dgm:pt>
    <dgm:pt modelId="{17D33C72-E95F-41C2-8FB4-E5FC51AFB3FD}" type="pres">
      <dgm:prSet presAssocID="{3E98FC44-3452-4306-8F67-76F06DAD2111}" presName="AccentHold1" presStyleLbl="node1" presStyleIdx="13" presStyleCnt="19"/>
      <dgm:spPr/>
    </dgm:pt>
    <dgm:pt modelId="{58FAB101-D207-4572-ABB7-19287EFC1DD1}" type="pres">
      <dgm:prSet presAssocID="{8B8F3D9D-0606-46B7-9722-811729872B5C}" presName="Child4" presStyleLbl="node1" presStyleIdx="14" presStyleCnt="19" custScaleX="124348" custScaleY="124348">
        <dgm:presLayoutVars>
          <dgm:chMax val="0"/>
          <dgm:chPref val="0"/>
        </dgm:presLayoutVars>
      </dgm:prSet>
      <dgm:spPr/>
    </dgm:pt>
    <dgm:pt modelId="{05841945-E2DC-445D-A11B-87A57676BA2C}" type="pres">
      <dgm:prSet presAssocID="{8B8F3D9D-0606-46B7-9722-811729872B5C}" presName="Accent13" presStyleCnt="0"/>
      <dgm:spPr/>
    </dgm:pt>
    <dgm:pt modelId="{4E76C509-50EA-4B6F-822E-AF9B63637BF6}" type="pres">
      <dgm:prSet presAssocID="{8B8F3D9D-0606-46B7-9722-811729872B5C}" presName="AccentHold1" presStyleLbl="node1" presStyleIdx="15" presStyleCnt="19"/>
      <dgm:spPr/>
    </dgm:pt>
    <dgm:pt modelId="{5B9324B3-3963-4CF7-A86D-F2417A96E9B6}" type="pres">
      <dgm:prSet presAssocID="{36C0A75C-E0C9-4207-893F-599BD3C93A71}" presName="Child5" presStyleLbl="node1" presStyleIdx="16" presStyleCnt="19">
        <dgm:presLayoutVars>
          <dgm:chMax val="0"/>
          <dgm:chPref val="0"/>
        </dgm:presLayoutVars>
      </dgm:prSet>
      <dgm:spPr/>
    </dgm:pt>
    <dgm:pt modelId="{F15B9EC3-0EF1-42C8-9F87-34A402AB3DEF}" type="pres">
      <dgm:prSet presAssocID="{36C0A75C-E0C9-4207-893F-599BD3C93A71}" presName="Accent15" presStyleCnt="0"/>
      <dgm:spPr/>
    </dgm:pt>
    <dgm:pt modelId="{2420F873-4E7F-4350-B2A6-8EAE5887B82A}" type="pres">
      <dgm:prSet presAssocID="{36C0A75C-E0C9-4207-893F-599BD3C93A71}" presName="AccentHold2" presStyleLbl="node1" presStyleIdx="17" presStyleCnt="19"/>
      <dgm:spPr>
        <a:solidFill>
          <a:schemeClr val="tx1"/>
        </a:solidFill>
      </dgm:spPr>
    </dgm:pt>
    <dgm:pt modelId="{0CBB2A6A-F486-4EC2-A2CE-1985EDD4BA8B}" type="pres">
      <dgm:prSet presAssocID="{36C0A75C-E0C9-4207-893F-599BD3C93A71}" presName="Accent16" presStyleCnt="0"/>
      <dgm:spPr/>
    </dgm:pt>
    <dgm:pt modelId="{131E11F6-16BD-448D-9485-DEA4CAA4D7D6}" type="pres">
      <dgm:prSet presAssocID="{36C0A75C-E0C9-4207-893F-599BD3C93A71}" presName="AccentHold3" presStyleLbl="node1" presStyleIdx="18" presStyleCnt="19"/>
      <dgm:spPr>
        <a:solidFill>
          <a:schemeClr val="bg1">
            <a:lumMod val="75000"/>
          </a:schemeClr>
        </a:solidFill>
      </dgm:spPr>
    </dgm:pt>
  </dgm:ptLst>
  <dgm:cxnLst>
    <dgm:cxn modelId="{11052229-9161-476D-BC67-3AAEDDBB4116}" type="presOf" srcId="{3E98FC44-3452-4306-8F67-76F06DAD2111}" destId="{4AA120EC-1772-4481-BB29-D2A7A196F6FE}" srcOrd="0" destOrd="0" presId="urn:microsoft.com/office/officeart/2009/3/layout/CircleRelationship"/>
    <dgm:cxn modelId="{7133CC2C-42BD-4D55-9E23-FDAADAD07C94}" srcId="{8FEFC2F3-8165-457E-A224-3832DD3B6A28}" destId="{8B8F3D9D-0606-46B7-9722-811729872B5C}" srcOrd="3" destOrd="0" parTransId="{2FC0F3AE-6E75-4B86-BAA8-4C398243DAD5}" sibTransId="{F9CF487E-385E-4E83-979B-761B5B82D01B}"/>
    <dgm:cxn modelId="{F8946C62-FBBC-422F-A587-28046C627CEB}" type="presOf" srcId="{36C0A75C-E0C9-4207-893F-599BD3C93A71}" destId="{5B9324B3-3963-4CF7-A86D-F2417A96E9B6}" srcOrd="0" destOrd="0" presId="urn:microsoft.com/office/officeart/2009/3/layout/CircleRelationship"/>
    <dgm:cxn modelId="{B43E2B68-05F3-44F5-83DC-C1535B3106AB}" type="presOf" srcId="{8FEFC2F3-8165-457E-A224-3832DD3B6A28}" destId="{27D01638-5628-4904-B37D-A023C57E2D80}" srcOrd="0" destOrd="0" presId="urn:microsoft.com/office/officeart/2009/3/layout/CircleRelationship"/>
    <dgm:cxn modelId="{1438DA80-78C5-4284-BD09-45BF1208CAD3}" type="presOf" srcId="{8B8F3D9D-0606-46B7-9722-811729872B5C}" destId="{58FAB101-D207-4572-ABB7-19287EFC1DD1}" srcOrd="0" destOrd="0" presId="urn:microsoft.com/office/officeart/2009/3/layout/CircleRelationship"/>
    <dgm:cxn modelId="{DB43EF8B-1555-41F7-85B7-13602B294980}" srcId="{8FEFC2F3-8165-457E-A224-3832DD3B6A28}" destId="{DA7CAE75-DF89-4697-B80D-909BF1511C06}" srcOrd="0" destOrd="0" parTransId="{0A289996-722E-4678-94D9-20215127C537}" sibTransId="{D055A250-3F2A-4749-87A6-9AA6C3EC56BF}"/>
    <dgm:cxn modelId="{CFEBC291-D381-4974-8555-00A2AED38D76}" type="presOf" srcId="{AD401E15-35AF-426E-97E5-FECFC140F64A}" destId="{0CFB65EB-A921-457F-AFA7-7CDEA72A3742}" srcOrd="0" destOrd="0" presId="urn:microsoft.com/office/officeart/2009/3/layout/CircleRelationship"/>
    <dgm:cxn modelId="{32D20899-3D92-4DBA-B67C-BD7EB2203B2C}" srcId="{8FEFC2F3-8165-457E-A224-3832DD3B6A28}" destId="{36C0A75C-E0C9-4207-893F-599BD3C93A71}" srcOrd="4" destOrd="0" parTransId="{A909955A-473A-4FA0-9F87-0950FF015443}" sibTransId="{8C196B4D-C730-4263-93E4-AB6E1C801859}"/>
    <dgm:cxn modelId="{68A553B4-C759-466C-A80D-EDDC3BAC9135}" type="presOf" srcId="{19768C13-C1CD-4206-BC86-18C222978B98}" destId="{92E0ED51-85B8-4D0B-AECC-63302AAD297B}" srcOrd="0" destOrd="0" presId="urn:microsoft.com/office/officeart/2009/3/layout/CircleRelationship"/>
    <dgm:cxn modelId="{B674A7E9-39C1-497D-9800-9A108DDA2363}" srcId="{8FEFC2F3-8165-457E-A224-3832DD3B6A28}" destId="{AD401E15-35AF-426E-97E5-FECFC140F64A}" srcOrd="1" destOrd="0" parTransId="{1C25640A-07C4-405A-8924-5228BF44FA19}" sibTransId="{8B326DB6-344C-43F7-A954-51DA7A568D77}"/>
    <dgm:cxn modelId="{BD1E9CF2-B17A-4E7C-832D-A9EC0FCAACC2}" srcId="{19768C13-C1CD-4206-BC86-18C222978B98}" destId="{8FEFC2F3-8165-457E-A224-3832DD3B6A28}" srcOrd="0" destOrd="0" parTransId="{6B890A9A-CF7F-4316-BD5A-5CE3A4CAC9E4}" sibTransId="{45177378-4E29-465A-BBAC-6FDF839970D6}"/>
    <dgm:cxn modelId="{28F288F4-D8DF-422D-885B-48C92EA66F06}" type="presOf" srcId="{DA7CAE75-DF89-4697-B80D-909BF1511C06}" destId="{0DB5919F-E184-443F-9FD9-C3F14700879E}" srcOrd="0" destOrd="0" presId="urn:microsoft.com/office/officeart/2009/3/layout/CircleRelationship"/>
    <dgm:cxn modelId="{08859FF8-3B1E-49D4-A3BC-63328936FE18}" srcId="{8FEFC2F3-8165-457E-A224-3832DD3B6A28}" destId="{3E98FC44-3452-4306-8F67-76F06DAD2111}" srcOrd="2" destOrd="0" parTransId="{750E6E42-90C0-45D1-B92B-3F78161BBE77}" sibTransId="{2AFEC76B-9206-4811-8617-D844D4C315B5}"/>
    <dgm:cxn modelId="{82273FC6-A378-489F-86D8-3B9CF5F02356}" type="presParOf" srcId="{92E0ED51-85B8-4D0B-AECC-63302AAD297B}" destId="{27D01638-5628-4904-B37D-A023C57E2D80}" srcOrd="0" destOrd="0" presId="urn:microsoft.com/office/officeart/2009/3/layout/CircleRelationship"/>
    <dgm:cxn modelId="{EA0D0637-B3A0-43F1-9D17-B77EB40F9E95}" type="presParOf" srcId="{92E0ED51-85B8-4D0B-AECC-63302AAD297B}" destId="{F5E7F8C3-344D-4746-A9E1-714B34E262F1}" srcOrd="1" destOrd="0" presId="urn:microsoft.com/office/officeart/2009/3/layout/CircleRelationship"/>
    <dgm:cxn modelId="{D44C6838-7102-41E8-B85D-14BF04B77D1A}" type="presParOf" srcId="{92E0ED51-85B8-4D0B-AECC-63302AAD297B}" destId="{F5CBD180-B497-4111-9B02-4E50AAEE385E}" srcOrd="2" destOrd="0" presId="urn:microsoft.com/office/officeart/2009/3/layout/CircleRelationship"/>
    <dgm:cxn modelId="{92D53765-45AF-4E44-93C2-697978CE100F}" type="presParOf" srcId="{92E0ED51-85B8-4D0B-AECC-63302AAD297B}" destId="{65237419-B89E-430A-AF72-A573B583E9DE}" srcOrd="3" destOrd="0" presId="urn:microsoft.com/office/officeart/2009/3/layout/CircleRelationship"/>
    <dgm:cxn modelId="{1F48F55A-333E-43F4-AC02-A1922078EC9E}" type="presParOf" srcId="{92E0ED51-85B8-4D0B-AECC-63302AAD297B}" destId="{59E3C306-157E-4719-A5BC-3D12FBCAF2CF}" srcOrd="4" destOrd="0" presId="urn:microsoft.com/office/officeart/2009/3/layout/CircleRelationship"/>
    <dgm:cxn modelId="{2AF190B3-41C8-4D2C-963E-9110289EDAA0}" type="presParOf" srcId="{92E0ED51-85B8-4D0B-AECC-63302AAD297B}" destId="{72107D77-7702-499E-83FA-3EC47DB65339}" srcOrd="5" destOrd="0" presId="urn:microsoft.com/office/officeart/2009/3/layout/CircleRelationship"/>
    <dgm:cxn modelId="{6E17153B-106F-493F-A8D6-CDFCB2F8AE3E}" type="presParOf" srcId="{92E0ED51-85B8-4D0B-AECC-63302AAD297B}" destId="{0DB5919F-E184-443F-9FD9-C3F14700879E}" srcOrd="6" destOrd="0" presId="urn:microsoft.com/office/officeart/2009/3/layout/CircleRelationship"/>
    <dgm:cxn modelId="{73C86026-FEB4-4AAB-A108-54ECF192D1D5}" type="presParOf" srcId="{92E0ED51-85B8-4D0B-AECC-63302AAD297B}" destId="{E2E163DB-53B7-4C46-810C-9C03E0509337}" srcOrd="7" destOrd="0" presId="urn:microsoft.com/office/officeart/2009/3/layout/CircleRelationship"/>
    <dgm:cxn modelId="{FD6842C0-044A-473C-B0E1-7E9B980C1411}" type="presParOf" srcId="{E2E163DB-53B7-4C46-810C-9C03E0509337}" destId="{78B048C5-DDE2-4AE4-83F4-1117D985FD81}" srcOrd="0" destOrd="0" presId="urn:microsoft.com/office/officeart/2009/3/layout/CircleRelationship"/>
    <dgm:cxn modelId="{44AF2C96-4104-4442-8623-54F30C1E243E}" type="presParOf" srcId="{92E0ED51-85B8-4D0B-AECC-63302AAD297B}" destId="{95633BD3-E714-47E8-B070-A200E13BD517}" srcOrd="8" destOrd="0" presId="urn:microsoft.com/office/officeart/2009/3/layout/CircleRelationship"/>
    <dgm:cxn modelId="{4C7A022A-EFD0-473C-842A-55B19BF87A17}" type="presParOf" srcId="{95633BD3-E714-47E8-B070-A200E13BD517}" destId="{7B175EA1-B2A6-42F5-8DA8-11C13586AC2A}" srcOrd="0" destOrd="0" presId="urn:microsoft.com/office/officeart/2009/3/layout/CircleRelationship"/>
    <dgm:cxn modelId="{A2EF8B30-7923-402F-AE72-61E5A04E357F}" type="presParOf" srcId="{92E0ED51-85B8-4D0B-AECC-63302AAD297B}" destId="{0CFB65EB-A921-457F-AFA7-7CDEA72A3742}" srcOrd="9" destOrd="0" presId="urn:microsoft.com/office/officeart/2009/3/layout/CircleRelationship"/>
    <dgm:cxn modelId="{D63A7977-4DFE-4693-AFAF-F58669FB003A}" type="presParOf" srcId="{92E0ED51-85B8-4D0B-AECC-63302AAD297B}" destId="{F0EBE51B-8765-4583-9466-1F4004977BC8}" srcOrd="10" destOrd="0" presId="urn:microsoft.com/office/officeart/2009/3/layout/CircleRelationship"/>
    <dgm:cxn modelId="{FB12A8CF-5734-4E76-A93E-61723291D554}" type="presParOf" srcId="{F0EBE51B-8765-4583-9466-1F4004977BC8}" destId="{27DF4760-A0CB-4A17-9B7D-1FF2AE7C8CFA}" srcOrd="0" destOrd="0" presId="urn:microsoft.com/office/officeart/2009/3/layout/CircleRelationship"/>
    <dgm:cxn modelId="{11B88886-6610-4E3E-B91F-C4D20F473E17}" type="presParOf" srcId="{92E0ED51-85B8-4D0B-AECC-63302AAD297B}" destId="{A43E100F-58FC-4EB2-9EC6-DFFC2BD00EA6}" srcOrd="11" destOrd="0" presId="urn:microsoft.com/office/officeart/2009/3/layout/CircleRelationship"/>
    <dgm:cxn modelId="{6D2A9BE3-DC42-4BBB-AED7-9E7AAD5C578A}" type="presParOf" srcId="{A43E100F-58FC-4EB2-9EC6-DFFC2BD00EA6}" destId="{75CE7363-1B93-4E97-81B6-FF0AF22F5091}" srcOrd="0" destOrd="0" presId="urn:microsoft.com/office/officeart/2009/3/layout/CircleRelationship"/>
    <dgm:cxn modelId="{0BE8C73C-DBC7-4BEE-85D4-32A65710BEAB}" type="presParOf" srcId="{92E0ED51-85B8-4D0B-AECC-63302AAD297B}" destId="{1459394A-EC2C-4673-8DE9-3B856CBAF38B}" srcOrd="12" destOrd="0" presId="urn:microsoft.com/office/officeart/2009/3/layout/CircleRelationship"/>
    <dgm:cxn modelId="{5CE095CF-49B5-4E75-B044-10E409306577}" type="presParOf" srcId="{1459394A-EC2C-4673-8DE9-3B856CBAF38B}" destId="{B46194EF-9EF8-479E-A4C0-101E07AA9A09}" srcOrd="0" destOrd="0" presId="urn:microsoft.com/office/officeart/2009/3/layout/CircleRelationship"/>
    <dgm:cxn modelId="{B71C1C70-A2BA-4F71-8326-90C8B0774726}" type="presParOf" srcId="{92E0ED51-85B8-4D0B-AECC-63302AAD297B}" destId="{4AA120EC-1772-4481-BB29-D2A7A196F6FE}" srcOrd="13" destOrd="0" presId="urn:microsoft.com/office/officeart/2009/3/layout/CircleRelationship"/>
    <dgm:cxn modelId="{6868DB98-52C2-445B-94D8-3A0915904935}" type="presParOf" srcId="{92E0ED51-85B8-4D0B-AECC-63302AAD297B}" destId="{7C4F18C5-53BE-453C-BCA0-2DD6A154E0DB}" srcOrd="14" destOrd="0" presId="urn:microsoft.com/office/officeart/2009/3/layout/CircleRelationship"/>
    <dgm:cxn modelId="{E599FBB1-8825-4487-B26C-B19A03CAC688}" type="presParOf" srcId="{7C4F18C5-53BE-453C-BCA0-2DD6A154E0DB}" destId="{17D33C72-E95F-41C2-8FB4-E5FC51AFB3FD}" srcOrd="0" destOrd="0" presId="urn:microsoft.com/office/officeart/2009/3/layout/CircleRelationship"/>
    <dgm:cxn modelId="{097C976E-4E58-4F24-BA62-52035CEA3963}" type="presParOf" srcId="{92E0ED51-85B8-4D0B-AECC-63302AAD297B}" destId="{58FAB101-D207-4572-ABB7-19287EFC1DD1}" srcOrd="15" destOrd="0" presId="urn:microsoft.com/office/officeart/2009/3/layout/CircleRelationship"/>
    <dgm:cxn modelId="{7EB5378F-E986-4A06-B2EA-432E781B910E}" type="presParOf" srcId="{92E0ED51-85B8-4D0B-AECC-63302AAD297B}" destId="{05841945-E2DC-445D-A11B-87A57676BA2C}" srcOrd="16" destOrd="0" presId="urn:microsoft.com/office/officeart/2009/3/layout/CircleRelationship"/>
    <dgm:cxn modelId="{31946C0E-E630-4BAF-87B4-1BAC4DDF64CD}" type="presParOf" srcId="{05841945-E2DC-445D-A11B-87A57676BA2C}" destId="{4E76C509-50EA-4B6F-822E-AF9B63637BF6}" srcOrd="0" destOrd="0" presId="urn:microsoft.com/office/officeart/2009/3/layout/CircleRelationship"/>
    <dgm:cxn modelId="{EAC327DE-3152-497B-ACA2-DF7721EAB618}" type="presParOf" srcId="{92E0ED51-85B8-4D0B-AECC-63302AAD297B}" destId="{5B9324B3-3963-4CF7-A86D-F2417A96E9B6}" srcOrd="17" destOrd="0" presId="urn:microsoft.com/office/officeart/2009/3/layout/CircleRelationship"/>
    <dgm:cxn modelId="{ADA898EC-1AED-443E-ACC9-B76E515DB6F3}" type="presParOf" srcId="{92E0ED51-85B8-4D0B-AECC-63302AAD297B}" destId="{F15B9EC3-0EF1-42C8-9F87-34A402AB3DEF}" srcOrd="18" destOrd="0" presId="urn:microsoft.com/office/officeart/2009/3/layout/CircleRelationship"/>
    <dgm:cxn modelId="{89E767A0-B932-41B2-9F5F-A4BB03C4BDFA}" type="presParOf" srcId="{F15B9EC3-0EF1-42C8-9F87-34A402AB3DEF}" destId="{2420F873-4E7F-4350-B2A6-8EAE5887B82A}" srcOrd="0" destOrd="0" presId="urn:microsoft.com/office/officeart/2009/3/layout/CircleRelationship"/>
    <dgm:cxn modelId="{F983FF21-BDD8-42C4-8B9A-435B4A8396D2}" type="presParOf" srcId="{92E0ED51-85B8-4D0B-AECC-63302AAD297B}" destId="{0CBB2A6A-F486-4EC2-A2CE-1985EDD4BA8B}" srcOrd="19" destOrd="0" presId="urn:microsoft.com/office/officeart/2009/3/layout/CircleRelationship"/>
    <dgm:cxn modelId="{A49339D0-7D24-41E6-9A8B-4BE688270469}" type="presParOf" srcId="{0CBB2A6A-F486-4EC2-A2CE-1985EDD4BA8B}" destId="{131E11F6-16BD-448D-9485-DEA4CAA4D7D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1ABBC-C3BB-4877-BFEE-F4E68D31DBF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3C012F-9E37-4652-B7FF-B4AEA6DC584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Unanimity</a:t>
          </a:r>
        </a:p>
      </dgm:t>
    </dgm:pt>
    <dgm:pt modelId="{5D031B54-FCB6-47BD-9DE8-D8D1EC7890DA}" type="parTrans" cxnId="{6D7304F0-E8DF-442C-9EBC-480F26708E2F}">
      <dgm:prSet/>
      <dgm:spPr/>
      <dgm:t>
        <a:bodyPr/>
        <a:lstStyle/>
        <a:p>
          <a:endParaRPr lang="en-US"/>
        </a:p>
      </dgm:t>
    </dgm:pt>
    <dgm:pt modelId="{3B3B9F2E-A747-4252-8D4B-A9F9A0EC778D}" type="sibTrans" cxnId="{6D7304F0-E8DF-442C-9EBC-480F26708E2F}">
      <dgm:prSet/>
      <dgm:spPr/>
      <dgm:t>
        <a:bodyPr/>
        <a:lstStyle/>
        <a:p>
          <a:endParaRPr lang="en-US"/>
        </a:p>
      </dgm:t>
    </dgm:pt>
    <dgm:pt modelId="{2ED6C4BD-BDBF-45D8-9DF4-71D66918674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Majority</a:t>
          </a:r>
        </a:p>
      </dgm:t>
    </dgm:pt>
    <dgm:pt modelId="{B9074CB4-7B74-4F4D-8FC3-89F674A90E9C}" type="parTrans" cxnId="{72879F60-5904-4E9C-8ED9-BFBBC1158EB4}">
      <dgm:prSet/>
      <dgm:spPr/>
      <dgm:t>
        <a:bodyPr/>
        <a:lstStyle/>
        <a:p>
          <a:endParaRPr lang="en-US"/>
        </a:p>
      </dgm:t>
    </dgm:pt>
    <dgm:pt modelId="{D10FB309-3B65-4BC8-B04A-1D82AA60039D}" type="sibTrans" cxnId="{72879F60-5904-4E9C-8ED9-BFBBC1158EB4}">
      <dgm:prSet/>
      <dgm:spPr/>
      <dgm:t>
        <a:bodyPr/>
        <a:lstStyle/>
        <a:p>
          <a:endParaRPr lang="en-US"/>
        </a:p>
      </dgm:t>
    </dgm:pt>
    <dgm:pt modelId="{FB8E24C5-4EBB-4EA8-A903-BD9293F32E1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Plurality</a:t>
          </a:r>
        </a:p>
      </dgm:t>
    </dgm:pt>
    <dgm:pt modelId="{5D0A109C-1AF9-41E4-AF69-3D32C079C5D9}" type="parTrans" cxnId="{C5C17B4D-0275-45A4-B44D-43BBEDA63C55}">
      <dgm:prSet/>
      <dgm:spPr/>
      <dgm:t>
        <a:bodyPr/>
        <a:lstStyle/>
        <a:p>
          <a:endParaRPr lang="en-US"/>
        </a:p>
      </dgm:t>
    </dgm:pt>
    <dgm:pt modelId="{AA08F0F8-36A7-4EC2-88CD-27A229D6348A}" type="sibTrans" cxnId="{C5C17B4D-0275-45A4-B44D-43BBEDA63C55}">
      <dgm:prSet/>
      <dgm:spPr/>
      <dgm:t>
        <a:bodyPr/>
        <a:lstStyle/>
        <a:p>
          <a:endParaRPr lang="en-US"/>
        </a:p>
      </dgm:t>
    </dgm:pt>
    <dgm:pt modelId="{9FFB1320-626D-45A8-A268-22D30AC0D41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Dictatorship</a:t>
          </a:r>
        </a:p>
      </dgm:t>
    </dgm:pt>
    <dgm:pt modelId="{4F953DE8-32E2-4DBC-B1F2-BB885E280FC9}" type="parTrans" cxnId="{0AC50C33-9B10-4844-B9FF-BF25C4D49AE1}">
      <dgm:prSet/>
      <dgm:spPr/>
      <dgm:t>
        <a:bodyPr/>
        <a:lstStyle/>
        <a:p>
          <a:endParaRPr lang="en-US"/>
        </a:p>
      </dgm:t>
    </dgm:pt>
    <dgm:pt modelId="{30628BCF-1944-41EE-8D56-B146E84F1275}" type="sibTrans" cxnId="{0AC50C33-9B10-4844-B9FF-BF25C4D49AE1}">
      <dgm:prSet/>
      <dgm:spPr/>
      <dgm:t>
        <a:bodyPr/>
        <a:lstStyle/>
        <a:p>
          <a:endParaRPr lang="en-US"/>
        </a:p>
      </dgm:t>
    </dgm:pt>
    <dgm:pt modelId="{DCFA72B5-CA53-49A7-BB9E-5AF360D542BB}" type="pres">
      <dgm:prSet presAssocID="{8C91ABBC-C3BB-4877-BFEE-F4E68D31DBF8}" presName="diagram" presStyleCnt="0">
        <dgm:presLayoutVars>
          <dgm:dir/>
          <dgm:resizeHandles val="exact"/>
        </dgm:presLayoutVars>
      </dgm:prSet>
      <dgm:spPr/>
    </dgm:pt>
    <dgm:pt modelId="{FD4BCA1A-2DBC-4903-8C85-AE6BA1E31548}" type="pres">
      <dgm:prSet presAssocID="{273C012F-9E37-4652-B7FF-B4AEA6DC584F}" presName="node" presStyleLbl="node1" presStyleIdx="0" presStyleCnt="4">
        <dgm:presLayoutVars>
          <dgm:bulletEnabled val="1"/>
        </dgm:presLayoutVars>
      </dgm:prSet>
      <dgm:spPr/>
    </dgm:pt>
    <dgm:pt modelId="{CB5DB57F-1F95-4419-92FC-FB9A56B19944}" type="pres">
      <dgm:prSet presAssocID="{3B3B9F2E-A747-4252-8D4B-A9F9A0EC778D}" presName="sibTrans" presStyleCnt="0"/>
      <dgm:spPr/>
    </dgm:pt>
    <dgm:pt modelId="{5ED1E72B-7CEA-4DCF-A1DA-FCB32E9D7A88}" type="pres">
      <dgm:prSet presAssocID="{2ED6C4BD-BDBF-45D8-9DF4-71D669186743}" presName="node" presStyleLbl="node1" presStyleIdx="1" presStyleCnt="4">
        <dgm:presLayoutVars>
          <dgm:bulletEnabled val="1"/>
        </dgm:presLayoutVars>
      </dgm:prSet>
      <dgm:spPr/>
    </dgm:pt>
    <dgm:pt modelId="{5B10360A-73F3-4F66-9DD8-03210C8BC3E1}" type="pres">
      <dgm:prSet presAssocID="{D10FB309-3B65-4BC8-B04A-1D82AA60039D}" presName="sibTrans" presStyleCnt="0"/>
      <dgm:spPr/>
    </dgm:pt>
    <dgm:pt modelId="{9697E17A-F880-482C-A3EE-2E25F31C6CEB}" type="pres">
      <dgm:prSet presAssocID="{FB8E24C5-4EBB-4EA8-A903-BD9293F32E16}" presName="node" presStyleLbl="node1" presStyleIdx="2" presStyleCnt="4">
        <dgm:presLayoutVars>
          <dgm:bulletEnabled val="1"/>
        </dgm:presLayoutVars>
      </dgm:prSet>
      <dgm:spPr/>
    </dgm:pt>
    <dgm:pt modelId="{F6D1B980-1538-439B-9610-A9E8508CD5C5}" type="pres">
      <dgm:prSet presAssocID="{AA08F0F8-36A7-4EC2-88CD-27A229D6348A}" presName="sibTrans" presStyleCnt="0"/>
      <dgm:spPr/>
    </dgm:pt>
    <dgm:pt modelId="{1C4E7008-1570-4618-A436-2CD5B5FB62E8}" type="pres">
      <dgm:prSet presAssocID="{9FFB1320-626D-45A8-A268-22D30AC0D41F}" presName="node" presStyleLbl="node1" presStyleIdx="3" presStyleCnt="4">
        <dgm:presLayoutVars>
          <dgm:bulletEnabled val="1"/>
        </dgm:presLayoutVars>
      </dgm:prSet>
      <dgm:spPr/>
    </dgm:pt>
  </dgm:ptLst>
  <dgm:cxnLst>
    <dgm:cxn modelId="{37FDBD2E-D2D5-4891-A303-06FCA9CDF64A}" type="presOf" srcId="{8C91ABBC-C3BB-4877-BFEE-F4E68D31DBF8}" destId="{DCFA72B5-CA53-49A7-BB9E-5AF360D542BB}" srcOrd="0" destOrd="0" presId="urn:microsoft.com/office/officeart/2005/8/layout/default"/>
    <dgm:cxn modelId="{0AC50C33-9B10-4844-B9FF-BF25C4D49AE1}" srcId="{8C91ABBC-C3BB-4877-BFEE-F4E68D31DBF8}" destId="{9FFB1320-626D-45A8-A268-22D30AC0D41F}" srcOrd="3" destOrd="0" parTransId="{4F953DE8-32E2-4DBC-B1F2-BB885E280FC9}" sibTransId="{30628BCF-1944-41EE-8D56-B146E84F1275}"/>
    <dgm:cxn modelId="{72879F60-5904-4E9C-8ED9-BFBBC1158EB4}" srcId="{8C91ABBC-C3BB-4877-BFEE-F4E68D31DBF8}" destId="{2ED6C4BD-BDBF-45D8-9DF4-71D669186743}" srcOrd="1" destOrd="0" parTransId="{B9074CB4-7B74-4F4D-8FC3-89F674A90E9C}" sibTransId="{D10FB309-3B65-4BC8-B04A-1D82AA60039D}"/>
    <dgm:cxn modelId="{C5C17B4D-0275-45A4-B44D-43BBEDA63C55}" srcId="{8C91ABBC-C3BB-4877-BFEE-F4E68D31DBF8}" destId="{FB8E24C5-4EBB-4EA8-A903-BD9293F32E16}" srcOrd="2" destOrd="0" parTransId="{5D0A109C-1AF9-41E4-AF69-3D32C079C5D9}" sibTransId="{AA08F0F8-36A7-4EC2-88CD-27A229D6348A}"/>
    <dgm:cxn modelId="{1E72FBA1-EE29-491C-BDBA-A4CACD178240}" type="presOf" srcId="{9FFB1320-626D-45A8-A268-22D30AC0D41F}" destId="{1C4E7008-1570-4618-A436-2CD5B5FB62E8}" srcOrd="0" destOrd="0" presId="urn:microsoft.com/office/officeart/2005/8/layout/default"/>
    <dgm:cxn modelId="{30FF44A2-D780-4E7A-91CB-811308A4F8B2}" type="presOf" srcId="{2ED6C4BD-BDBF-45D8-9DF4-71D669186743}" destId="{5ED1E72B-7CEA-4DCF-A1DA-FCB32E9D7A88}" srcOrd="0" destOrd="0" presId="urn:microsoft.com/office/officeart/2005/8/layout/default"/>
    <dgm:cxn modelId="{5DFDE2B5-3068-40BF-93E4-E5D7D3F2AAB8}" type="presOf" srcId="{FB8E24C5-4EBB-4EA8-A903-BD9293F32E16}" destId="{9697E17A-F880-482C-A3EE-2E25F31C6CEB}" srcOrd="0" destOrd="0" presId="urn:microsoft.com/office/officeart/2005/8/layout/default"/>
    <dgm:cxn modelId="{6D7304F0-E8DF-442C-9EBC-480F26708E2F}" srcId="{8C91ABBC-C3BB-4877-BFEE-F4E68D31DBF8}" destId="{273C012F-9E37-4652-B7FF-B4AEA6DC584F}" srcOrd="0" destOrd="0" parTransId="{5D031B54-FCB6-47BD-9DE8-D8D1EC7890DA}" sibTransId="{3B3B9F2E-A747-4252-8D4B-A9F9A0EC778D}"/>
    <dgm:cxn modelId="{53E651FC-744A-4B1D-8F76-B5EE9C0D4C36}" type="presOf" srcId="{273C012F-9E37-4652-B7FF-B4AEA6DC584F}" destId="{FD4BCA1A-2DBC-4903-8C85-AE6BA1E31548}" srcOrd="0" destOrd="0" presId="urn:microsoft.com/office/officeart/2005/8/layout/default"/>
    <dgm:cxn modelId="{E8135C3B-FAD9-4EB1-B6B4-2295AFA2BDF4}" type="presParOf" srcId="{DCFA72B5-CA53-49A7-BB9E-5AF360D542BB}" destId="{FD4BCA1A-2DBC-4903-8C85-AE6BA1E31548}" srcOrd="0" destOrd="0" presId="urn:microsoft.com/office/officeart/2005/8/layout/default"/>
    <dgm:cxn modelId="{D2C2C04F-692C-4743-A0DB-B2B6A5029B93}" type="presParOf" srcId="{DCFA72B5-CA53-49A7-BB9E-5AF360D542BB}" destId="{CB5DB57F-1F95-4419-92FC-FB9A56B19944}" srcOrd="1" destOrd="0" presId="urn:microsoft.com/office/officeart/2005/8/layout/default"/>
    <dgm:cxn modelId="{BE42CECC-498B-475F-92A7-BFC6FD41C746}" type="presParOf" srcId="{DCFA72B5-CA53-49A7-BB9E-5AF360D542BB}" destId="{5ED1E72B-7CEA-4DCF-A1DA-FCB32E9D7A88}" srcOrd="2" destOrd="0" presId="urn:microsoft.com/office/officeart/2005/8/layout/default"/>
    <dgm:cxn modelId="{80C80A14-AF58-48E7-89F1-D7EF2E4B6CA8}" type="presParOf" srcId="{DCFA72B5-CA53-49A7-BB9E-5AF360D542BB}" destId="{5B10360A-73F3-4F66-9DD8-03210C8BC3E1}" srcOrd="3" destOrd="0" presId="urn:microsoft.com/office/officeart/2005/8/layout/default"/>
    <dgm:cxn modelId="{DE7B04B5-A39F-4E12-B606-9D12CE5CD04D}" type="presParOf" srcId="{DCFA72B5-CA53-49A7-BB9E-5AF360D542BB}" destId="{9697E17A-F880-482C-A3EE-2E25F31C6CEB}" srcOrd="4" destOrd="0" presId="urn:microsoft.com/office/officeart/2005/8/layout/default"/>
    <dgm:cxn modelId="{9CBD1D4D-62F8-49C1-AAC1-EBF65B864A5A}" type="presParOf" srcId="{DCFA72B5-CA53-49A7-BB9E-5AF360D542BB}" destId="{F6D1B980-1538-439B-9610-A9E8508CD5C5}" srcOrd="5" destOrd="0" presId="urn:microsoft.com/office/officeart/2005/8/layout/default"/>
    <dgm:cxn modelId="{9C85029F-FADB-41C7-9479-F87FE6A6794D}" type="presParOf" srcId="{DCFA72B5-CA53-49A7-BB9E-5AF360D542BB}" destId="{1C4E7008-1570-4618-A436-2CD5B5FB62E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15853D-A3BA-4922-B543-D5D866250771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E17D50-CB6B-4745-BBDF-1A47734EC24F}">
      <dgm:prSet phldrT="[Text]"/>
      <dgm:spPr/>
      <dgm:t>
        <a:bodyPr/>
        <a:lstStyle/>
        <a:p>
          <a:r>
            <a:rPr lang="en-US" dirty="0"/>
            <a:t>Questionnaires and Surveys</a:t>
          </a:r>
        </a:p>
      </dgm:t>
    </dgm:pt>
    <dgm:pt modelId="{4E83DDB2-6DD7-4415-88EE-C2FC1AC5ECD8}" type="parTrans" cxnId="{7F27DD9F-2341-4BB1-8133-6A26E040A123}">
      <dgm:prSet/>
      <dgm:spPr/>
      <dgm:t>
        <a:bodyPr/>
        <a:lstStyle/>
        <a:p>
          <a:endParaRPr lang="en-US"/>
        </a:p>
      </dgm:t>
    </dgm:pt>
    <dgm:pt modelId="{92DAFC3F-F35F-4154-A175-970489B22F3B}" type="sibTrans" cxnId="{7F27DD9F-2341-4BB1-8133-6A26E040A123}">
      <dgm:prSet/>
      <dgm:spPr/>
      <dgm:t>
        <a:bodyPr/>
        <a:lstStyle/>
        <a:p>
          <a:endParaRPr lang="en-US"/>
        </a:p>
      </dgm:t>
    </dgm:pt>
    <dgm:pt modelId="{633CA882-7549-4F27-8D16-B8D77C2F7405}">
      <dgm:prSet phldrT="[Text]"/>
      <dgm:spPr/>
      <dgm:t>
        <a:bodyPr/>
        <a:lstStyle/>
        <a:p>
          <a:r>
            <a:rPr lang="en-US" dirty="0"/>
            <a:t>Observations</a:t>
          </a:r>
        </a:p>
      </dgm:t>
    </dgm:pt>
    <dgm:pt modelId="{5627083C-FEE2-47BD-85BD-90DDDAB8EDCA}" type="parTrans" cxnId="{A71751D1-AAC7-4FD9-8587-F9CD06C8633A}">
      <dgm:prSet/>
      <dgm:spPr/>
      <dgm:t>
        <a:bodyPr/>
        <a:lstStyle/>
        <a:p>
          <a:endParaRPr lang="en-US"/>
        </a:p>
      </dgm:t>
    </dgm:pt>
    <dgm:pt modelId="{5A1F4BCC-7AD3-4CFA-9121-5214608E87FF}" type="sibTrans" cxnId="{A71751D1-AAC7-4FD9-8587-F9CD06C8633A}">
      <dgm:prSet/>
      <dgm:spPr/>
      <dgm:t>
        <a:bodyPr/>
        <a:lstStyle/>
        <a:p>
          <a:endParaRPr lang="en-US"/>
        </a:p>
      </dgm:t>
    </dgm:pt>
    <dgm:pt modelId="{E3B51E94-26BF-47C3-BFB6-D45273F9D222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83ACD5C2-7095-4BB5-835F-83519231E00A}" type="parTrans" cxnId="{62C71DBE-7796-4830-B5F6-1C12F337CD1E}">
      <dgm:prSet/>
      <dgm:spPr/>
      <dgm:t>
        <a:bodyPr/>
        <a:lstStyle/>
        <a:p>
          <a:endParaRPr lang="en-US"/>
        </a:p>
      </dgm:t>
    </dgm:pt>
    <dgm:pt modelId="{F333C31E-115F-4D22-AD80-B5AF1A40FC87}" type="sibTrans" cxnId="{62C71DBE-7796-4830-B5F6-1C12F337CD1E}">
      <dgm:prSet/>
      <dgm:spPr/>
      <dgm:t>
        <a:bodyPr/>
        <a:lstStyle/>
        <a:p>
          <a:endParaRPr lang="en-US"/>
        </a:p>
      </dgm:t>
    </dgm:pt>
    <dgm:pt modelId="{72909C2C-A1C7-47C0-A6F0-E944A359B00A}" type="pres">
      <dgm:prSet presAssocID="{0115853D-A3BA-4922-B543-D5D86625077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40B45A-8D1B-4A47-9AAB-4066621A68C7}" type="pres">
      <dgm:prSet presAssocID="{C7E17D50-CB6B-4745-BBDF-1A47734EC24F}" presName="circle1" presStyleLbl="node1" presStyleIdx="0" presStyleCnt="3"/>
      <dgm:spPr/>
    </dgm:pt>
    <dgm:pt modelId="{A866C0C2-2E48-4908-A067-0914B73313B5}" type="pres">
      <dgm:prSet presAssocID="{C7E17D50-CB6B-4745-BBDF-1A47734EC24F}" presName="space" presStyleCnt="0"/>
      <dgm:spPr/>
    </dgm:pt>
    <dgm:pt modelId="{63FB5B50-1B50-4372-B557-1BC35A4E12D3}" type="pres">
      <dgm:prSet presAssocID="{C7E17D50-CB6B-4745-BBDF-1A47734EC24F}" presName="rect1" presStyleLbl="alignAcc1" presStyleIdx="0" presStyleCnt="3"/>
      <dgm:spPr/>
    </dgm:pt>
    <dgm:pt modelId="{C43F88EB-93E7-4B91-999A-BD42D35AA13A}" type="pres">
      <dgm:prSet presAssocID="{633CA882-7549-4F27-8D16-B8D77C2F7405}" presName="vertSpace2" presStyleLbl="node1" presStyleIdx="0" presStyleCnt="3"/>
      <dgm:spPr/>
    </dgm:pt>
    <dgm:pt modelId="{62F24ED3-208C-4C65-8047-9DE468E7B1E5}" type="pres">
      <dgm:prSet presAssocID="{633CA882-7549-4F27-8D16-B8D77C2F7405}" presName="circle2" presStyleLbl="node1" presStyleIdx="1" presStyleCnt="3"/>
      <dgm:spPr>
        <a:solidFill>
          <a:schemeClr val="accent1"/>
        </a:solidFill>
      </dgm:spPr>
    </dgm:pt>
    <dgm:pt modelId="{370F102B-9F7A-4F1E-88F4-AEA6F480C9D8}" type="pres">
      <dgm:prSet presAssocID="{633CA882-7549-4F27-8D16-B8D77C2F7405}" presName="rect2" presStyleLbl="alignAcc1" presStyleIdx="1" presStyleCnt="3"/>
      <dgm:spPr/>
    </dgm:pt>
    <dgm:pt modelId="{3F219116-22F5-4BA0-9F99-F3629BD1EE1E}" type="pres">
      <dgm:prSet presAssocID="{E3B51E94-26BF-47C3-BFB6-D45273F9D222}" presName="vertSpace3" presStyleLbl="node1" presStyleIdx="1" presStyleCnt="3"/>
      <dgm:spPr/>
    </dgm:pt>
    <dgm:pt modelId="{123D32CB-8B9E-4645-B570-CC505883DA2E}" type="pres">
      <dgm:prSet presAssocID="{E3B51E94-26BF-47C3-BFB6-D45273F9D222}" presName="circle3" presStyleLbl="node1" presStyleIdx="2" presStyleCnt="3"/>
      <dgm:spPr>
        <a:solidFill>
          <a:schemeClr val="accent1"/>
        </a:solidFill>
      </dgm:spPr>
    </dgm:pt>
    <dgm:pt modelId="{9351E485-7C0B-41D7-8199-770076D922CF}" type="pres">
      <dgm:prSet presAssocID="{E3B51E94-26BF-47C3-BFB6-D45273F9D222}" presName="rect3" presStyleLbl="alignAcc1" presStyleIdx="2" presStyleCnt="3"/>
      <dgm:spPr/>
    </dgm:pt>
    <dgm:pt modelId="{9895CAB5-9646-4739-9CB3-C6DEED9B8383}" type="pres">
      <dgm:prSet presAssocID="{C7E17D50-CB6B-4745-BBDF-1A47734EC24F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E1B1D4EE-8528-4930-9B26-0EF184A94196}" type="pres">
      <dgm:prSet presAssocID="{633CA882-7549-4F27-8D16-B8D77C2F7405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020DBC9D-64E2-43C8-8BB9-B4952F80DCE4}" type="pres">
      <dgm:prSet presAssocID="{E3B51E94-26BF-47C3-BFB6-D45273F9D222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EFC77E27-1659-4566-94DE-7E7426D62919}" type="presOf" srcId="{E3B51E94-26BF-47C3-BFB6-D45273F9D222}" destId="{9351E485-7C0B-41D7-8199-770076D922CF}" srcOrd="0" destOrd="0" presId="urn:microsoft.com/office/officeart/2005/8/layout/target3"/>
    <dgm:cxn modelId="{A8274241-77AC-44E7-87FC-41C4D4B3B04E}" type="presOf" srcId="{C7E17D50-CB6B-4745-BBDF-1A47734EC24F}" destId="{63FB5B50-1B50-4372-B557-1BC35A4E12D3}" srcOrd="0" destOrd="0" presId="urn:microsoft.com/office/officeart/2005/8/layout/target3"/>
    <dgm:cxn modelId="{F520BF44-4EDA-4ADE-AE3E-3C4097D041BE}" type="presOf" srcId="{633CA882-7549-4F27-8D16-B8D77C2F7405}" destId="{E1B1D4EE-8528-4930-9B26-0EF184A94196}" srcOrd="1" destOrd="0" presId="urn:microsoft.com/office/officeart/2005/8/layout/target3"/>
    <dgm:cxn modelId="{7755B971-C282-4558-8D9F-824C85C37B0A}" type="presOf" srcId="{0115853D-A3BA-4922-B543-D5D866250771}" destId="{72909C2C-A1C7-47C0-A6F0-E944A359B00A}" srcOrd="0" destOrd="0" presId="urn:microsoft.com/office/officeart/2005/8/layout/target3"/>
    <dgm:cxn modelId="{7F27DD9F-2341-4BB1-8133-6A26E040A123}" srcId="{0115853D-A3BA-4922-B543-D5D866250771}" destId="{C7E17D50-CB6B-4745-BBDF-1A47734EC24F}" srcOrd="0" destOrd="0" parTransId="{4E83DDB2-6DD7-4415-88EE-C2FC1AC5ECD8}" sibTransId="{92DAFC3F-F35F-4154-A175-970489B22F3B}"/>
    <dgm:cxn modelId="{62C71DBE-7796-4830-B5F6-1C12F337CD1E}" srcId="{0115853D-A3BA-4922-B543-D5D866250771}" destId="{E3B51E94-26BF-47C3-BFB6-D45273F9D222}" srcOrd="2" destOrd="0" parTransId="{83ACD5C2-7095-4BB5-835F-83519231E00A}" sibTransId="{F333C31E-115F-4D22-AD80-B5AF1A40FC87}"/>
    <dgm:cxn modelId="{765D40C9-CFC4-48B0-AEC4-E1E01849FABE}" type="presOf" srcId="{C7E17D50-CB6B-4745-BBDF-1A47734EC24F}" destId="{9895CAB5-9646-4739-9CB3-C6DEED9B8383}" srcOrd="1" destOrd="0" presId="urn:microsoft.com/office/officeart/2005/8/layout/target3"/>
    <dgm:cxn modelId="{A71751D1-AAC7-4FD9-8587-F9CD06C8633A}" srcId="{0115853D-A3BA-4922-B543-D5D866250771}" destId="{633CA882-7549-4F27-8D16-B8D77C2F7405}" srcOrd="1" destOrd="0" parTransId="{5627083C-FEE2-47BD-85BD-90DDDAB8EDCA}" sibTransId="{5A1F4BCC-7AD3-4CFA-9121-5214608E87FF}"/>
    <dgm:cxn modelId="{9BC693D1-DC59-4917-BC35-F2345CF2AF17}" type="presOf" srcId="{633CA882-7549-4F27-8D16-B8D77C2F7405}" destId="{370F102B-9F7A-4F1E-88F4-AEA6F480C9D8}" srcOrd="0" destOrd="0" presId="urn:microsoft.com/office/officeart/2005/8/layout/target3"/>
    <dgm:cxn modelId="{885C6CE3-7AD4-420A-A889-6416916935DF}" type="presOf" srcId="{E3B51E94-26BF-47C3-BFB6-D45273F9D222}" destId="{020DBC9D-64E2-43C8-8BB9-B4952F80DCE4}" srcOrd="1" destOrd="0" presId="urn:microsoft.com/office/officeart/2005/8/layout/target3"/>
    <dgm:cxn modelId="{16378026-52A2-4D91-B6D1-BD9DF524C2E4}" type="presParOf" srcId="{72909C2C-A1C7-47C0-A6F0-E944A359B00A}" destId="{FE40B45A-8D1B-4A47-9AAB-4066621A68C7}" srcOrd="0" destOrd="0" presId="urn:microsoft.com/office/officeart/2005/8/layout/target3"/>
    <dgm:cxn modelId="{E78BD7F9-B491-41C6-8302-687473CBC0E0}" type="presParOf" srcId="{72909C2C-A1C7-47C0-A6F0-E944A359B00A}" destId="{A866C0C2-2E48-4908-A067-0914B73313B5}" srcOrd="1" destOrd="0" presId="urn:microsoft.com/office/officeart/2005/8/layout/target3"/>
    <dgm:cxn modelId="{2B43A201-A66B-4E3B-ABD8-285964FD2BB2}" type="presParOf" srcId="{72909C2C-A1C7-47C0-A6F0-E944A359B00A}" destId="{63FB5B50-1B50-4372-B557-1BC35A4E12D3}" srcOrd="2" destOrd="0" presId="urn:microsoft.com/office/officeart/2005/8/layout/target3"/>
    <dgm:cxn modelId="{C88879D5-3C71-482B-B6BB-1F03CE7CAE82}" type="presParOf" srcId="{72909C2C-A1C7-47C0-A6F0-E944A359B00A}" destId="{C43F88EB-93E7-4B91-999A-BD42D35AA13A}" srcOrd="3" destOrd="0" presId="urn:microsoft.com/office/officeart/2005/8/layout/target3"/>
    <dgm:cxn modelId="{38A1678E-AC09-453B-8D03-38452965BA27}" type="presParOf" srcId="{72909C2C-A1C7-47C0-A6F0-E944A359B00A}" destId="{62F24ED3-208C-4C65-8047-9DE468E7B1E5}" srcOrd="4" destOrd="0" presId="urn:microsoft.com/office/officeart/2005/8/layout/target3"/>
    <dgm:cxn modelId="{410A1913-6313-44D2-B806-4AA4E9BB0455}" type="presParOf" srcId="{72909C2C-A1C7-47C0-A6F0-E944A359B00A}" destId="{370F102B-9F7A-4F1E-88F4-AEA6F480C9D8}" srcOrd="5" destOrd="0" presId="urn:microsoft.com/office/officeart/2005/8/layout/target3"/>
    <dgm:cxn modelId="{2CEC4CB9-2385-4461-8290-C8FC02455A5D}" type="presParOf" srcId="{72909C2C-A1C7-47C0-A6F0-E944A359B00A}" destId="{3F219116-22F5-4BA0-9F99-F3629BD1EE1E}" srcOrd="6" destOrd="0" presId="urn:microsoft.com/office/officeart/2005/8/layout/target3"/>
    <dgm:cxn modelId="{91456F51-2B33-4155-A28B-84A33BC42871}" type="presParOf" srcId="{72909C2C-A1C7-47C0-A6F0-E944A359B00A}" destId="{123D32CB-8B9E-4645-B570-CC505883DA2E}" srcOrd="7" destOrd="0" presId="urn:microsoft.com/office/officeart/2005/8/layout/target3"/>
    <dgm:cxn modelId="{FD592098-BE25-406A-BE2A-D8EE43C9816B}" type="presParOf" srcId="{72909C2C-A1C7-47C0-A6F0-E944A359B00A}" destId="{9351E485-7C0B-41D7-8199-770076D922CF}" srcOrd="8" destOrd="0" presId="urn:microsoft.com/office/officeart/2005/8/layout/target3"/>
    <dgm:cxn modelId="{D2CA64E5-0A6C-43A2-8327-D6D0ABFEA6B5}" type="presParOf" srcId="{72909C2C-A1C7-47C0-A6F0-E944A359B00A}" destId="{9895CAB5-9646-4739-9CB3-C6DEED9B8383}" srcOrd="9" destOrd="0" presId="urn:microsoft.com/office/officeart/2005/8/layout/target3"/>
    <dgm:cxn modelId="{7594CF52-9B54-4EB2-A656-5DD63897156E}" type="presParOf" srcId="{72909C2C-A1C7-47C0-A6F0-E944A359B00A}" destId="{E1B1D4EE-8528-4930-9B26-0EF184A94196}" srcOrd="10" destOrd="0" presId="urn:microsoft.com/office/officeart/2005/8/layout/target3"/>
    <dgm:cxn modelId="{99DCD313-EF8E-48EF-89DD-5594217313B4}" type="presParOf" srcId="{72909C2C-A1C7-47C0-A6F0-E944A359B00A}" destId="{020DBC9D-64E2-43C8-8BB9-B4952F80DCE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D1F3-56BA-41FB-96F7-36F4C73F7E13}">
      <dsp:nvSpPr>
        <dsp:cNvPr id="0" name=""/>
        <dsp:cNvSpPr/>
      </dsp:nvSpPr>
      <dsp:spPr>
        <a:xfrm>
          <a:off x="149371" y="2169"/>
          <a:ext cx="3142354" cy="188541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Specific in scope</a:t>
          </a:r>
        </a:p>
      </dsp:txBody>
      <dsp:txXfrm>
        <a:off x="149371" y="2169"/>
        <a:ext cx="3142354" cy="1885412"/>
      </dsp:txXfrm>
    </dsp:sp>
    <dsp:sp modelId="{F26BEEC0-DB3E-49B9-AD14-0BD3D3202FBD}">
      <dsp:nvSpPr>
        <dsp:cNvPr id="0" name=""/>
        <dsp:cNvSpPr/>
      </dsp:nvSpPr>
      <dsp:spPr>
        <a:xfrm>
          <a:off x="3605961" y="2169"/>
          <a:ext cx="3142354" cy="1885412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Quantifiable</a:t>
          </a:r>
        </a:p>
      </dsp:txBody>
      <dsp:txXfrm>
        <a:off x="3605961" y="2169"/>
        <a:ext cx="3142354" cy="1885412"/>
      </dsp:txXfrm>
    </dsp:sp>
    <dsp:sp modelId="{CF5D4ABD-2912-4945-A8CE-01E384FFC9E9}">
      <dsp:nvSpPr>
        <dsp:cNvPr id="0" name=""/>
        <dsp:cNvSpPr/>
      </dsp:nvSpPr>
      <dsp:spPr>
        <a:xfrm>
          <a:off x="149371" y="2201817"/>
          <a:ext cx="3142354" cy="1885412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Realistic and attainable</a:t>
          </a:r>
        </a:p>
      </dsp:txBody>
      <dsp:txXfrm>
        <a:off x="149371" y="2201817"/>
        <a:ext cx="3142354" cy="1885412"/>
      </dsp:txXfrm>
    </dsp:sp>
    <dsp:sp modelId="{7B5F5545-0B7D-4841-8506-1E6DB25284F0}">
      <dsp:nvSpPr>
        <dsp:cNvPr id="0" name=""/>
        <dsp:cNvSpPr/>
      </dsp:nvSpPr>
      <dsp:spPr>
        <a:xfrm>
          <a:off x="3605961" y="2201817"/>
          <a:ext cx="3142354" cy="188541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Consistent with organization</a:t>
          </a:r>
        </a:p>
      </dsp:txBody>
      <dsp:txXfrm>
        <a:off x="3605961" y="2201817"/>
        <a:ext cx="3142354" cy="188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01638-5628-4904-B37D-A023C57E2D80}">
      <dsp:nvSpPr>
        <dsp:cNvPr id="0" name=""/>
        <dsp:cNvSpPr/>
      </dsp:nvSpPr>
      <dsp:spPr>
        <a:xfrm>
          <a:off x="2468268" y="872859"/>
          <a:ext cx="2761451" cy="2761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Identifying Requirements</a:t>
          </a:r>
        </a:p>
      </dsp:txBody>
      <dsp:txXfrm>
        <a:off x="2872673" y="1277334"/>
        <a:ext cx="1952641" cy="1952976"/>
      </dsp:txXfrm>
    </dsp:sp>
    <dsp:sp modelId="{F5E7F8C3-344D-4746-A9E1-714B34E262F1}">
      <dsp:nvSpPr>
        <dsp:cNvPr id="0" name=""/>
        <dsp:cNvSpPr/>
      </dsp:nvSpPr>
      <dsp:spPr>
        <a:xfrm>
          <a:off x="3317379" y="3429468"/>
          <a:ext cx="222615" cy="222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BD180-B497-4111-9B02-4E50AAEE385E}">
      <dsp:nvSpPr>
        <dsp:cNvPr id="0" name=""/>
        <dsp:cNvSpPr/>
      </dsp:nvSpPr>
      <dsp:spPr>
        <a:xfrm>
          <a:off x="5407585" y="1993720"/>
          <a:ext cx="222615" cy="2225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37419-B89E-430A-AF72-A573B583E9DE}">
      <dsp:nvSpPr>
        <dsp:cNvPr id="0" name=""/>
        <dsp:cNvSpPr/>
      </dsp:nvSpPr>
      <dsp:spPr>
        <a:xfrm>
          <a:off x="4343789" y="3666373"/>
          <a:ext cx="307016" cy="3074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3C306-157E-4719-A5BC-3D12FBCAF2CF}">
      <dsp:nvSpPr>
        <dsp:cNvPr id="0" name=""/>
        <dsp:cNvSpPr/>
      </dsp:nvSpPr>
      <dsp:spPr>
        <a:xfrm>
          <a:off x="3379689" y="1183305"/>
          <a:ext cx="222615" cy="2225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07D77-7702-499E-83FA-3EC47DB65339}">
      <dsp:nvSpPr>
        <dsp:cNvPr id="0" name=""/>
        <dsp:cNvSpPr/>
      </dsp:nvSpPr>
      <dsp:spPr>
        <a:xfrm>
          <a:off x="2678988" y="2457167"/>
          <a:ext cx="222615" cy="222592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5919F-E184-443F-9FD9-C3F14700879E}">
      <dsp:nvSpPr>
        <dsp:cNvPr id="0" name=""/>
        <dsp:cNvSpPr/>
      </dsp:nvSpPr>
      <dsp:spPr>
        <a:xfrm>
          <a:off x="954089" y="1063540"/>
          <a:ext cx="1738253" cy="1738451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Brainstorming</a:t>
          </a:r>
          <a:endParaRPr lang="en-US" sz="900" kern="1200" dirty="0"/>
        </a:p>
      </dsp:txBody>
      <dsp:txXfrm>
        <a:off x="1208650" y="1318130"/>
        <a:ext cx="1229131" cy="1229271"/>
      </dsp:txXfrm>
    </dsp:sp>
    <dsp:sp modelId="{78B048C5-DDE2-4AE4-83F4-1117D985FD81}">
      <dsp:nvSpPr>
        <dsp:cNvPr id="0" name=""/>
        <dsp:cNvSpPr/>
      </dsp:nvSpPr>
      <dsp:spPr>
        <a:xfrm>
          <a:off x="3733721" y="1193176"/>
          <a:ext cx="307016" cy="307483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75EA1-B2A6-42F5-8DA8-11C13586AC2A}">
      <dsp:nvSpPr>
        <dsp:cNvPr id="0" name=""/>
        <dsp:cNvSpPr/>
      </dsp:nvSpPr>
      <dsp:spPr>
        <a:xfrm>
          <a:off x="1710922" y="2822890"/>
          <a:ext cx="555122" cy="5552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B65EB-A921-457F-AFA7-7CDEA72A3742}">
      <dsp:nvSpPr>
        <dsp:cNvPr id="0" name=""/>
        <dsp:cNvSpPr/>
      </dsp:nvSpPr>
      <dsp:spPr>
        <a:xfrm>
          <a:off x="5513512" y="843246"/>
          <a:ext cx="1122707" cy="1122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Delphi technique</a:t>
          </a:r>
        </a:p>
      </dsp:txBody>
      <dsp:txXfrm>
        <a:off x="5677929" y="1007681"/>
        <a:ext cx="793873" cy="793964"/>
      </dsp:txXfrm>
    </dsp:sp>
    <dsp:sp modelId="{27DF4760-A0CB-4A17-9B7D-1FF2AE7C8CFA}">
      <dsp:nvSpPr>
        <dsp:cNvPr id="0" name=""/>
        <dsp:cNvSpPr/>
      </dsp:nvSpPr>
      <dsp:spPr>
        <a:xfrm>
          <a:off x="5012202" y="1618126"/>
          <a:ext cx="307016" cy="307483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E7363-1B93-4E97-81B6-FF0AF22F5091}">
      <dsp:nvSpPr>
        <dsp:cNvPr id="0" name=""/>
        <dsp:cNvSpPr/>
      </dsp:nvSpPr>
      <dsp:spPr>
        <a:xfrm>
          <a:off x="1499636" y="3483759"/>
          <a:ext cx="222615" cy="22259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94EF-9EF8-479E-A4C0-101E07AA9A09}">
      <dsp:nvSpPr>
        <dsp:cNvPr id="0" name=""/>
        <dsp:cNvSpPr/>
      </dsp:nvSpPr>
      <dsp:spPr>
        <a:xfrm>
          <a:off x="3717860" y="3166897"/>
          <a:ext cx="222615" cy="2225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120EC-1772-4481-BB29-D2A7A196F6FE}">
      <dsp:nvSpPr>
        <dsp:cNvPr id="0" name=""/>
        <dsp:cNvSpPr/>
      </dsp:nvSpPr>
      <dsp:spPr>
        <a:xfrm>
          <a:off x="6041445" y="2783406"/>
          <a:ext cx="1122707" cy="1122834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Nominal group technique</a:t>
          </a:r>
        </a:p>
      </dsp:txBody>
      <dsp:txXfrm>
        <a:off x="6205862" y="2947841"/>
        <a:ext cx="793873" cy="793964"/>
      </dsp:txXfrm>
    </dsp:sp>
    <dsp:sp modelId="{17D33C72-E95F-41C2-8FB4-E5FC51AFB3FD}">
      <dsp:nvSpPr>
        <dsp:cNvPr id="0" name=""/>
        <dsp:cNvSpPr/>
      </dsp:nvSpPr>
      <dsp:spPr>
        <a:xfrm>
          <a:off x="5724798" y="2744415"/>
          <a:ext cx="222615" cy="2225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AB101-D207-4572-ABB7-19287EFC1DD1}">
      <dsp:nvSpPr>
        <dsp:cNvPr id="0" name=""/>
        <dsp:cNvSpPr/>
      </dsp:nvSpPr>
      <dsp:spPr>
        <a:xfrm>
          <a:off x="2682223" y="3607661"/>
          <a:ext cx="1396063" cy="1396222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Idea or mind mapping</a:t>
          </a:r>
        </a:p>
      </dsp:txBody>
      <dsp:txXfrm>
        <a:off x="2886672" y="3812133"/>
        <a:ext cx="987165" cy="987278"/>
      </dsp:txXfrm>
    </dsp:sp>
    <dsp:sp modelId="{4E76C509-50EA-4B6F-822E-AF9B63637BF6}">
      <dsp:nvSpPr>
        <dsp:cNvPr id="0" name=""/>
        <dsp:cNvSpPr/>
      </dsp:nvSpPr>
      <dsp:spPr>
        <a:xfrm>
          <a:off x="3821521" y="3706351"/>
          <a:ext cx="222615" cy="222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324B3-3963-4CF7-A86D-F2417A96E9B6}">
      <dsp:nvSpPr>
        <dsp:cNvPr id="0" name=""/>
        <dsp:cNvSpPr/>
      </dsp:nvSpPr>
      <dsp:spPr>
        <a:xfrm>
          <a:off x="3889495" y="-68346"/>
          <a:ext cx="1122707" cy="1122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Affinity diagram</a:t>
          </a:r>
        </a:p>
      </dsp:txBody>
      <dsp:txXfrm>
        <a:off x="4053912" y="96089"/>
        <a:ext cx="793873" cy="793964"/>
      </dsp:txXfrm>
    </dsp:sp>
    <dsp:sp modelId="{2420F873-4E7F-4350-B2A6-8EAE5887B82A}">
      <dsp:nvSpPr>
        <dsp:cNvPr id="0" name=""/>
        <dsp:cNvSpPr/>
      </dsp:nvSpPr>
      <dsp:spPr>
        <a:xfrm>
          <a:off x="2505087" y="1148756"/>
          <a:ext cx="222615" cy="22259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E11F6-16BD-448D-9485-DEA4CAA4D7D6}">
      <dsp:nvSpPr>
        <dsp:cNvPr id="0" name=""/>
        <dsp:cNvSpPr/>
      </dsp:nvSpPr>
      <dsp:spPr>
        <a:xfrm>
          <a:off x="5097170" y="208043"/>
          <a:ext cx="222615" cy="222592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BCA1A-2DBC-4903-8C85-AE6BA1E31548}">
      <dsp:nvSpPr>
        <dsp:cNvPr id="0" name=""/>
        <dsp:cNvSpPr/>
      </dsp:nvSpPr>
      <dsp:spPr>
        <a:xfrm>
          <a:off x="391462" y="2205"/>
          <a:ext cx="3656404" cy="219384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Unanimity</a:t>
          </a:r>
        </a:p>
      </dsp:txBody>
      <dsp:txXfrm>
        <a:off x="391462" y="2205"/>
        <a:ext cx="3656404" cy="2193842"/>
      </dsp:txXfrm>
    </dsp:sp>
    <dsp:sp modelId="{5ED1E72B-7CEA-4DCF-A1DA-FCB32E9D7A88}">
      <dsp:nvSpPr>
        <dsp:cNvPr id="0" name=""/>
        <dsp:cNvSpPr/>
      </dsp:nvSpPr>
      <dsp:spPr>
        <a:xfrm>
          <a:off x="4413507" y="2205"/>
          <a:ext cx="3656404" cy="219384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Majority</a:t>
          </a:r>
        </a:p>
      </dsp:txBody>
      <dsp:txXfrm>
        <a:off x="4413507" y="2205"/>
        <a:ext cx="3656404" cy="2193842"/>
      </dsp:txXfrm>
    </dsp:sp>
    <dsp:sp modelId="{9697E17A-F880-482C-A3EE-2E25F31C6CEB}">
      <dsp:nvSpPr>
        <dsp:cNvPr id="0" name=""/>
        <dsp:cNvSpPr/>
      </dsp:nvSpPr>
      <dsp:spPr>
        <a:xfrm>
          <a:off x="391462" y="2561688"/>
          <a:ext cx="3656404" cy="219384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Plurality</a:t>
          </a:r>
        </a:p>
      </dsp:txBody>
      <dsp:txXfrm>
        <a:off x="391462" y="2561688"/>
        <a:ext cx="3656404" cy="2193842"/>
      </dsp:txXfrm>
    </dsp:sp>
    <dsp:sp modelId="{1C4E7008-1570-4618-A436-2CD5B5FB62E8}">
      <dsp:nvSpPr>
        <dsp:cNvPr id="0" name=""/>
        <dsp:cNvSpPr/>
      </dsp:nvSpPr>
      <dsp:spPr>
        <a:xfrm>
          <a:off x="4413507" y="2561688"/>
          <a:ext cx="3656404" cy="219384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Dictatorship</a:t>
          </a:r>
        </a:p>
      </dsp:txBody>
      <dsp:txXfrm>
        <a:off x="4413507" y="2561688"/>
        <a:ext cx="3656404" cy="2193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B45A-8D1B-4A47-9AAB-4066621A68C7}">
      <dsp:nvSpPr>
        <dsp:cNvPr id="0" name=""/>
        <dsp:cNvSpPr/>
      </dsp:nvSpPr>
      <dsp:spPr>
        <a:xfrm>
          <a:off x="0" y="0"/>
          <a:ext cx="3803650" cy="380365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B5B50-1B50-4372-B557-1BC35A4E12D3}">
      <dsp:nvSpPr>
        <dsp:cNvPr id="0" name=""/>
        <dsp:cNvSpPr/>
      </dsp:nvSpPr>
      <dsp:spPr>
        <a:xfrm>
          <a:off x="1901825" y="0"/>
          <a:ext cx="4843463" cy="380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Questionnaires and Surveys</a:t>
          </a:r>
        </a:p>
      </dsp:txBody>
      <dsp:txXfrm>
        <a:off x="1901825" y="0"/>
        <a:ext cx="4843463" cy="1141097"/>
      </dsp:txXfrm>
    </dsp:sp>
    <dsp:sp modelId="{62F24ED3-208C-4C65-8047-9DE468E7B1E5}">
      <dsp:nvSpPr>
        <dsp:cNvPr id="0" name=""/>
        <dsp:cNvSpPr/>
      </dsp:nvSpPr>
      <dsp:spPr>
        <a:xfrm>
          <a:off x="665639" y="1141097"/>
          <a:ext cx="2472370" cy="2472370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F102B-9F7A-4F1E-88F4-AEA6F480C9D8}">
      <dsp:nvSpPr>
        <dsp:cNvPr id="0" name=""/>
        <dsp:cNvSpPr/>
      </dsp:nvSpPr>
      <dsp:spPr>
        <a:xfrm>
          <a:off x="1901825" y="1141097"/>
          <a:ext cx="4843463" cy="24723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Observations</a:t>
          </a:r>
        </a:p>
      </dsp:txBody>
      <dsp:txXfrm>
        <a:off x="1901825" y="1141097"/>
        <a:ext cx="4843463" cy="1141093"/>
      </dsp:txXfrm>
    </dsp:sp>
    <dsp:sp modelId="{123D32CB-8B9E-4645-B570-CC505883DA2E}">
      <dsp:nvSpPr>
        <dsp:cNvPr id="0" name=""/>
        <dsp:cNvSpPr/>
      </dsp:nvSpPr>
      <dsp:spPr>
        <a:xfrm>
          <a:off x="1331278" y="2282191"/>
          <a:ext cx="1141093" cy="11410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E485-7C0B-41D7-8199-770076D922CF}">
      <dsp:nvSpPr>
        <dsp:cNvPr id="0" name=""/>
        <dsp:cNvSpPr/>
      </dsp:nvSpPr>
      <dsp:spPr>
        <a:xfrm>
          <a:off x="1901825" y="2282191"/>
          <a:ext cx="4843463" cy="1141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Prototypes</a:t>
          </a:r>
        </a:p>
      </dsp:txBody>
      <dsp:txXfrm>
        <a:off x="1901825" y="2282191"/>
        <a:ext cx="4843463" cy="114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9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9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21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6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1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2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1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94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7932614" cy="844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7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68532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0450"/>
            <a:ext cx="8229600" cy="5340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7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  <p:sldLayoutId id="2147483840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the Project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Project Management Plan Components</a:t>
            </a:r>
          </a:p>
          <a:p>
            <a:r>
              <a:rPr lang="en-US"/>
              <a:t>Determine Stakeholder Needs</a:t>
            </a:r>
          </a:p>
          <a:p>
            <a:r>
              <a:rPr lang="en-US"/>
              <a:t>Create a Scope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guidance on how human resources are managed for a project.</a:t>
            </a:r>
          </a:p>
          <a:p>
            <a:r>
              <a:rPr lang="en-US" dirty="0"/>
              <a:t>Includes components necessary for developing the cost estimates such as:</a:t>
            </a:r>
          </a:p>
          <a:p>
            <a:pPr lvl="1"/>
            <a:r>
              <a:rPr lang="en-US" dirty="0"/>
              <a:t>Project staffing attributes.</a:t>
            </a:r>
          </a:p>
          <a:p>
            <a:pPr lvl="1"/>
            <a:r>
              <a:rPr lang="en-US" dirty="0"/>
              <a:t>Personnel rates.</a:t>
            </a:r>
          </a:p>
          <a:p>
            <a:pPr lvl="1"/>
            <a:r>
              <a:rPr lang="en-US" dirty="0"/>
              <a:t>Rewards and recognitions.</a:t>
            </a:r>
          </a:p>
          <a:p>
            <a:r>
              <a:rPr lang="en-US" dirty="0"/>
              <a:t>Includes the staffing management plan.</a:t>
            </a:r>
          </a:p>
          <a:p>
            <a:endParaRPr lang="en-US" sz="1600" dirty="0"/>
          </a:p>
          <a:p>
            <a:pPr marL="692150">
              <a:buNone/>
            </a:pPr>
            <a:r>
              <a:rPr lang="en-US" b="1" dirty="0"/>
              <a:t>Example</a:t>
            </a:r>
            <a:r>
              <a:rPr lang="en-US" dirty="0"/>
              <a:t>: The human resource plan for the Sales Force Automation project contains:</a:t>
            </a:r>
          </a:p>
          <a:p>
            <a:pPr lvl="1"/>
            <a:r>
              <a:rPr lang="en-US" dirty="0"/>
              <a:t>Required qualifications of the work force.</a:t>
            </a:r>
          </a:p>
          <a:p>
            <a:pPr lvl="1"/>
            <a:r>
              <a:rPr lang="en-US" dirty="0"/>
              <a:t>Employment contract.</a:t>
            </a:r>
          </a:p>
          <a:p>
            <a:pPr lvl="1"/>
            <a:r>
              <a:rPr lang="en-US" dirty="0"/>
              <a:t>Availability status, duration, and cost.</a:t>
            </a:r>
          </a:p>
          <a:p>
            <a:pPr lvl="1"/>
            <a:r>
              <a:rPr lang="en-US" dirty="0"/>
              <a:t>Resource training needs.</a:t>
            </a:r>
          </a:p>
        </p:txBody>
      </p:sp>
    </p:spTree>
    <p:extLst>
      <p:ext uri="{BB962C8B-B14F-4D97-AF65-F5344CB8AC3E}">
        <p14:creationId xmlns:p14="http://schemas.microsoft.com/office/powerpoint/2010/main" val="21192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Describes the project team’s approach to communicating information about the project. The document includes: </a:t>
            </a:r>
          </a:p>
          <a:p>
            <a:pPr marL="342900" lvl="1" indent="-342900"/>
            <a:r>
              <a:rPr lang="en-US" sz="1800" dirty="0"/>
              <a:t>What information must be communicated.</a:t>
            </a:r>
          </a:p>
          <a:p>
            <a:pPr marL="342900" lvl="1" indent="-342900"/>
            <a:r>
              <a:rPr lang="en-US" sz="1800" dirty="0"/>
              <a:t>To whom, by whom, and when.</a:t>
            </a:r>
          </a:p>
          <a:p>
            <a:pPr marL="342900" lvl="1" indent="-342900"/>
            <a:r>
              <a:rPr lang="en-US" sz="1800" dirty="0"/>
              <a:t>In what manner.</a:t>
            </a:r>
          </a:p>
          <a:p>
            <a:pPr marL="342900" lvl="1" indent="-342900"/>
            <a:r>
              <a:rPr lang="en-US" sz="1800" dirty="0"/>
              <a:t>How the information is collected, archived, and accessed.</a:t>
            </a:r>
          </a:p>
          <a:p>
            <a:endParaRPr lang="en-US" dirty="0"/>
          </a:p>
          <a:p>
            <a:pPr marL="344488" lvl="1" indent="4763">
              <a:buNone/>
            </a:pPr>
            <a:r>
              <a:rPr lang="en-US" sz="1800" b="1" dirty="0"/>
              <a:t>Example</a:t>
            </a:r>
            <a:r>
              <a:rPr lang="en-US" sz="1800" dirty="0"/>
              <a:t>: Communications management plan for a company’s annual meeting. The plan includes:</a:t>
            </a:r>
          </a:p>
          <a:p>
            <a:pPr lvl="1"/>
            <a:r>
              <a:rPr lang="en-US" dirty="0"/>
              <a:t>  Regularly scheduled status meetings.</a:t>
            </a:r>
          </a:p>
          <a:p>
            <a:pPr lvl="1"/>
            <a:r>
              <a:rPr lang="en-US" dirty="0"/>
              <a:t>  Distribution of the meeting minutes.</a:t>
            </a:r>
          </a:p>
          <a:p>
            <a:pPr lvl="1"/>
            <a:r>
              <a:rPr lang="en-US" dirty="0"/>
              <a:t>  An email distribution list.</a:t>
            </a:r>
          </a:p>
          <a:p>
            <a:pPr lvl="1"/>
            <a:r>
              <a:rPr lang="en-US" dirty="0"/>
              <a:t>  All stakeholders and resources included on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3587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team’s approach to identifying risks.</a:t>
            </a:r>
          </a:p>
          <a:p>
            <a:r>
              <a:rPr lang="en-US" dirty="0"/>
              <a:t>Identifies methodology, approaches, and tools.</a:t>
            </a:r>
          </a:p>
          <a:p>
            <a:r>
              <a:rPr lang="en-US" dirty="0"/>
              <a:t>Documents roles and responsibilities.</a:t>
            </a:r>
          </a:p>
          <a:p>
            <a:r>
              <a:rPr lang="en-US" dirty="0"/>
              <a:t>Identifies budgeting and scheduling.</a:t>
            </a:r>
          </a:p>
          <a:p>
            <a:r>
              <a:rPr lang="en-US" dirty="0"/>
              <a:t>Identifies risk categories.</a:t>
            </a:r>
          </a:p>
          <a:p>
            <a:endParaRPr lang="en-US" dirty="0"/>
          </a:p>
          <a:p>
            <a:pPr marL="344488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Entrepreneurs seeking funding from venture capitalists for building an amusement park. </a:t>
            </a:r>
          </a:p>
          <a:p>
            <a:pPr lvl="1"/>
            <a:r>
              <a:rPr lang="en-US" dirty="0"/>
              <a:t>Risk management plan will include:</a:t>
            </a:r>
          </a:p>
          <a:p>
            <a:pPr lvl="2"/>
            <a:r>
              <a:rPr lang="en-US" dirty="0"/>
              <a:t>Losses due to employee theft as business risk.</a:t>
            </a:r>
          </a:p>
          <a:p>
            <a:pPr lvl="2"/>
            <a:r>
              <a:rPr lang="en-US" dirty="0"/>
              <a:t>Liabilities for park ride injuries as insurable risk.</a:t>
            </a:r>
          </a:p>
        </p:txBody>
      </p:sp>
    </p:spTree>
    <p:extLst>
      <p:ext uri="{BB962C8B-B14F-4D97-AF65-F5344CB8AC3E}">
        <p14:creationId xmlns:p14="http://schemas.microsoft.com/office/powerpoint/2010/main" val="338578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Procurement Management Plan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the guidelines for procuring work from outside sources.</a:t>
            </a:r>
          </a:p>
          <a:p>
            <a:r>
              <a:rPr lang="en-US" dirty="0"/>
              <a:t>Specifies the types of contracts that will be used.</a:t>
            </a:r>
          </a:p>
          <a:p>
            <a:r>
              <a:rPr lang="en-US" dirty="0"/>
              <a:t>Describes the process for obtaining and evaluating bids.</a:t>
            </a:r>
          </a:p>
          <a:p>
            <a:r>
              <a:rPr lang="en-US" dirty="0"/>
              <a:t>Mandates the standardized procurement documents that must be used.</a:t>
            </a:r>
          </a:p>
          <a:p>
            <a:r>
              <a:rPr lang="en-US" dirty="0"/>
              <a:t>Describes how multiple providers will be managed.</a:t>
            </a:r>
          </a:p>
          <a:p>
            <a:r>
              <a:rPr lang="en-US" dirty="0"/>
              <a:t>States how procurement activities will be coordinated with other project management activities.</a:t>
            </a:r>
          </a:p>
          <a:p>
            <a:r>
              <a:rPr lang="en-US" dirty="0"/>
              <a:t>May be formal or informal; brief or detailed.</a:t>
            </a:r>
          </a:p>
          <a:p>
            <a:endParaRPr lang="en-US" dirty="0"/>
          </a:p>
          <a:p>
            <a:pPr marL="344488" indent="0">
              <a:buNone/>
            </a:pPr>
            <a:r>
              <a:rPr lang="en-US" b="1" dirty="0"/>
              <a:t>Example</a:t>
            </a:r>
            <a:r>
              <a:rPr lang="en-US" dirty="0"/>
              <a:t>: An advertising agency procuring contracts from external sources for some work that is beyond its core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1985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99585-8B23-4FF4-9405-549FB27CF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Elements of Project Management Plans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4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57228"/>
              </p:ext>
            </p:extLst>
          </p:nvPr>
        </p:nvGraphicFramePr>
        <p:xfrm>
          <a:off x="1123157" y="1701800"/>
          <a:ext cx="6897687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9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Requirements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customers' needs and expectations to meet project objectives.</a:t>
            </a:r>
          </a:p>
          <a:p>
            <a:r>
              <a:rPr lang="en-US" dirty="0"/>
              <a:t>Need to be elicited, analyzed, and recorded in sufficient detail to enable measurement during project execution.</a:t>
            </a:r>
          </a:p>
          <a:p>
            <a:r>
              <a:rPr lang="en-US" dirty="0"/>
              <a:t>Form the basis for planning the cost, schedule, and quality for the project.</a:t>
            </a:r>
          </a:p>
          <a:p>
            <a:endParaRPr lang="en-US" dirty="0"/>
          </a:p>
          <a:p>
            <a:pPr marL="344488" indent="0">
              <a:buNone/>
            </a:pPr>
            <a:r>
              <a:rPr lang="en-US" b="1" dirty="0"/>
              <a:t>Example</a:t>
            </a:r>
            <a:r>
              <a:rPr lang="en-US" dirty="0"/>
              <a:t>: Analyzing the customer requirements for an e-commerce capability on a firm’s existing website.</a:t>
            </a:r>
          </a:p>
        </p:txBody>
      </p:sp>
    </p:spTree>
    <p:extLst>
      <p:ext uri="{BB962C8B-B14F-4D97-AF65-F5344CB8AC3E}">
        <p14:creationId xmlns:p14="http://schemas.microsoft.com/office/powerpoint/2010/main" val="32216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Requirements Collection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Interviewing</a:t>
            </a:r>
          </a:p>
          <a:p>
            <a:r>
              <a:rPr lang="en-US" dirty="0"/>
              <a:t>Focus groups</a:t>
            </a:r>
          </a:p>
          <a:p>
            <a:r>
              <a:rPr lang="en-US" dirty="0"/>
              <a:t>Facilitated workshops</a:t>
            </a:r>
          </a:p>
          <a:p>
            <a:r>
              <a:rPr lang="en-US" dirty="0"/>
              <a:t>Group creativity techniques</a:t>
            </a:r>
          </a:p>
          <a:p>
            <a:r>
              <a:rPr lang="en-US" dirty="0"/>
              <a:t>Group decision-making techniques</a:t>
            </a:r>
          </a:p>
          <a:p>
            <a:r>
              <a:rPr lang="en-US" dirty="0"/>
              <a:t>Questionnaires and surveys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Prototypes</a:t>
            </a:r>
          </a:p>
        </p:txBody>
      </p:sp>
      <p:pic>
        <p:nvPicPr>
          <p:cNvPr id="11" name="Picture 10" descr="상사의 직장 대화법 - Kimstar 3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59" y="3243479"/>
            <a:ext cx="3810000" cy="29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5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 Techniques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302040"/>
            <a:ext cx="8460150" cy="4717760"/>
          </a:xfrm>
        </p:spPr>
        <p:txBody>
          <a:bodyPr/>
          <a:lstStyle/>
          <a:p>
            <a:r>
              <a:rPr lang="en-US" altLang="en-US" dirty="0"/>
              <a:t>A technique that uses one-to-one interaction to understand the project requirements from individual stakeholders.</a:t>
            </a:r>
          </a:p>
          <a:p>
            <a:r>
              <a:rPr lang="en-US" altLang="en-US" dirty="0"/>
              <a:t>Helps to identify the stakeholder's individual requirements, goals, or expectations relating to the project.</a:t>
            </a:r>
          </a:p>
          <a:p>
            <a:r>
              <a:rPr lang="en-US" altLang="en-US" dirty="0"/>
              <a:t>Aids in identifying and defining the features and functions of the desired project deliverables.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3200400"/>
            <a:ext cx="3810000" cy="1681634"/>
            <a:chOff x="2514600" y="3042766"/>
            <a:chExt cx="3810000" cy="1681634"/>
          </a:xfrm>
        </p:grpSpPr>
        <p:sp>
          <p:nvSpPr>
            <p:cNvPr id="7" name="Speech Bubble: Oval 6"/>
            <p:cNvSpPr/>
            <p:nvPr/>
          </p:nvSpPr>
          <p:spPr>
            <a:xfrm>
              <a:off x="4495800" y="3042766"/>
              <a:ext cx="1828800" cy="1224434"/>
            </a:xfrm>
            <a:prstGeom prst="wedgeEllipseCallout">
              <a:avLst>
                <a:gd name="adj1" fmla="val -37296"/>
                <a:gd name="adj2" fmla="val 76089"/>
              </a:avLst>
            </a:prstGeom>
            <a:solidFill>
              <a:schemeClr val="accent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Speech Bubble: Oval 7"/>
            <p:cNvSpPr/>
            <p:nvPr/>
          </p:nvSpPr>
          <p:spPr>
            <a:xfrm flipH="1">
              <a:off x="2514600" y="3429000"/>
              <a:ext cx="1905000" cy="1295400"/>
            </a:xfrm>
            <a:prstGeom prst="wedgeEllipseCallout">
              <a:avLst>
                <a:gd name="adj1" fmla="val -50101"/>
                <a:gd name="adj2" fmla="val 58196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2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Focus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Are trained moderator-guided interactive discussions.</a:t>
            </a:r>
          </a:p>
          <a:p>
            <a:r>
              <a:rPr lang="en-US" altLang="en-US" dirty="0"/>
              <a:t>Include stakeholders and SMEs.</a:t>
            </a:r>
          </a:p>
          <a:p>
            <a:r>
              <a:rPr lang="en-US" altLang="en-US" dirty="0"/>
              <a:t>Are a form of qualitative research.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344488" indent="3175">
              <a:buFont typeface="Wingdings" panose="05000000000000000000" pitchFamily="2" charset="2"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A focus group of system administrators was formed to discuss </a:t>
            </a:r>
            <a:br>
              <a:rPr lang="en-US" altLang="en-US" dirty="0"/>
            </a:br>
            <a:r>
              <a:rPr lang="en-US" altLang="en-US" dirty="0"/>
              <a:t>their thoughts and preferences on issues relevant to developing an online documentation system.</a:t>
            </a:r>
          </a:p>
        </p:txBody>
      </p:sp>
      <p:pic>
        <p:nvPicPr>
          <p:cNvPr id="3" name="Picture 2" descr="Ecco i risultati di un’indagine che svela alcuni dati interessanti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65760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that details how the project will be executed to achieve its objective, including: </a:t>
            </a:r>
          </a:p>
          <a:p>
            <a:r>
              <a:rPr lang="en-US" dirty="0"/>
              <a:t>Description of project management processes to be used and level of implementation.</a:t>
            </a:r>
          </a:p>
          <a:p>
            <a:r>
              <a:rPr lang="en-US" dirty="0"/>
              <a:t>Description of the tools and techniques used to complete the processes.</a:t>
            </a:r>
          </a:p>
          <a:p>
            <a:r>
              <a:rPr lang="en-US" dirty="0"/>
              <a:t>Extensive description of the tasks to be completed.</a:t>
            </a:r>
          </a:p>
          <a:p>
            <a:r>
              <a:rPr lang="en-US" dirty="0"/>
              <a:t>Plans for monitoring and controlling change during the project.</a:t>
            </a:r>
          </a:p>
          <a:p>
            <a:r>
              <a:rPr lang="en-US" dirty="0"/>
              <a:t>Configuration management plan details.</a:t>
            </a:r>
          </a:p>
          <a:p>
            <a:r>
              <a:rPr lang="en-US" dirty="0"/>
              <a:t>Performance measurement baselines.</a:t>
            </a:r>
          </a:p>
          <a:p>
            <a:r>
              <a:rPr lang="en-US" dirty="0"/>
              <a:t>Stakeholder communication techniques to be used.</a:t>
            </a:r>
          </a:p>
          <a:p>
            <a:r>
              <a:rPr lang="en-US" dirty="0"/>
              <a:t>Definition of the project life cycle.</a:t>
            </a:r>
          </a:p>
          <a:p>
            <a:r>
              <a:rPr lang="en-US" dirty="0"/>
              <a:t>A plan for identifying, documenting, and addressing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7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Facilitated Workshops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Are group sessions that: </a:t>
            </a:r>
          </a:p>
          <a:p>
            <a:pPr lvl="1"/>
            <a:r>
              <a:rPr lang="en-US" altLang="en-US" dirty="0"/>
              <a:t> Bring together key multidisciplinary or cross functional stakeholders. </a:t>
            </a:r>
          </a:p>
          <a:p>
            <a:pPr lvl="1"/>
            <a:r>
              <a:rPr lang="en-US" altLang="en-US" dirty="0"/>
              <a:t> Define the project or product requirements for the project.</a:t>
            </a:r>
          </a:p>
          <a:p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	Example</a:t>
            </a:r>
            <a:r>
              <a:rPr lang="en-US" altLang="en-US" sz="1600" dirty="0"/>
              <a:t>: Conducting facilitated workshops for the GCCG's Warehouse Management 	Software project.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 Stakeholders include:</a:t>
            </a:r>
          </a:p>
          <a:p>
            <a:pPr lvl="1"/>
            <a:r>
              <a:rPr lang="en-US" altLang="en-US" dirty="0"/>
              <a:t>Staff of the Process Development and Implementation department.</a:t>
            </a:r>
          </a:p>
          <a:p>
            <a:pPr lvl="1"/>
            <a:r>
              <a:rPr lang="en-US" altLang="en-US" dirty="0"/>
              <a:t>Key project managers.</a:t>
            </a:r>
          </a:p>
          <a:p>
            <a:pPr lvl="1"/>
            <a:r>
              <a:rPr lang="en-US" altLang="en-US" dirty="0"/>
              <a:t>Administration personnel.</a:t>
            </a:r>
          </a:p>
          <a:p>
            <a:pPr lvl="1"/>
            <a:r>
              <a:rPr lang="en-US" altLang="en-US" dirty="0"/>
              <a:t>Key PMO staff.</a:t>
            </a:r>
          </a:p>
          <a:p>
            <a:pPr lvl="1"/>
            <a:r>
              <a:rPr lang="en-US" altLang="en-US" dirty="0"/>
              <a:t>Chief of the Business Transformation team.</a:t>
            </a:r>
          </a:p>
          <a:p>
            <a:r>
              <a:rPr lang="en-US" altLang="en-US" dirty="0"/>
              <a:t>Discussions highlight the stakeholder differences.</a:t>
            </a:r>
          </a:p>
          <a:p>
            <a:r>
              <a:rPr lang="en-US" altLang="en-US" dirty="0"/>
              <a:t>Enables reconciliation of the stakeholder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Creativity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5856020"/>
              </p:ext>
            </p:extLst>
          </p:nvPr>
        </p:nvGraphicFramePr>
        <p:xfrm>
          <a:off x="341313" y="1306513"/>
          <a:ext cx="8461375" cy="493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43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Decision-Making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628"/>
              </p:ext>
            </p:extLst>
          </p:nvPr>
        </p:nvGraphicFramePr>
        <p:xfrm>
          <a:off x="341313" y="1306513"/>
          <a:ext cx="8461375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17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 Collection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5599111"/>
              </p:ext>
            </p:extLst>
          </p:nvPr>
        </p:nvGraphicFramePr>
        <p:xfrm>
          <a:off x="1199356" y="1911350"/>
          <a:ext cx="6745288" cy="380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74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how individual </a:t>
            </a:r>
            <a:br>
              <a:rPr lang="en-US"/>
            </a:br>
            <a:r>
              <a:rPr lang="en-US"/>
              <a:t>requirements meet the </a:t>
            </a:r>
            <a:br>
              <a:rPr lang="en-US"/>
            </a:br>
            <a:r>
              <a:rPr lang="en-US"/>
              <a:t>business requirements </a:t>
            </a:r>
            <a:br>
              <a:rPr lang="en-US"/>
            </a:br>
            <a:r>
              <a:rPr lang="en-US"/>
              <a:t>of the project.</a:t>
            </a:r>
          </a:p>
          <a:p>
            <a:r>
              <a:rPr lang="en-US"/>
              <a:t>Requirements must be: </a:t>
            </a:r>
          </a:p>
          <a:p>
            <a:pPr lvl="1"/>
            <a:r>
              <a:rPr lang="en-US"/>
              <a:t>Unambiguous</a:t>
            </a:r>
          </a:p>
          <a:p>
            <a:pPr lvl="1"/>
            <a:r>
              <a:rPr lang="en-US"/>
              <a:t>Traceable</a:t>
            </a:r>
          </a:p>
          <a:p>
            <a:pPr lvl="1"/>
            <a:r>
              <a:rPr lang="en-US"/>
              <a:t>Complete</a:t>
            </a:r>
          </a:p>
          <a:p>
            <a:pPr lvl="1"/>
            <a:r>
              <a:rPr lang="en-US"/>
              <a:t>Consistent</a:t>
            </a:r>
          </a:p>
          <a:p>
            <a:pPr lvl="1"/>
            <a:r>
              <a:rPr lang="en-US"/>
              <a:t>Acceptable to </a:t>
            </a:r>
            <a:br>
              <a:rPr lang="en-US"/>
            </a:br>
            <a:r>
              <a:rPr lang="en-US"/>
              <a:t>key stakeholders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57545"/>
            <a:ext cx="4787963" cy="44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RTM</a:t>
            </a: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94A1D-E04A-4E92-BAD8-025EB5B7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 tabular document that links the project or product requirements to   their origin and traces them throughout the project life cycle.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Links each requirement to the: </a:t>
            </a:r>
          </a:p>
          <a:p>
            <a:pPr lvl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 Business and project objectives</a:t>
            </a:r>
          </a:p>
          <a:p>
            <a:pPr lvl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 WBS</a:t>
            </a:r>
          </a:p>
          <a:p>
            <a:pPr lvl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 Product design and development</a:t>
            </a:r>
          </a:p>
          <a:p>
            <a:pPr lvl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 Test scenarios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7" y="3657600"/>
            <a:ext cx="6806986" cy="27891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13A1-796F-46EA-B6FC-3C3DE685A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Determining Stakeholder Needs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project charter to identify the high-level project requirements and product descriptions.</a:t>
            </a:r>
          </a:p>
          <a:p>
            <a:r>
              <a:rPr lang="en-US"/>
              <a:t>Examine the stakeholder register to identify stakeholders who can provide information.</a:t>
            </a:r>
          </a:p>
          <a:p>
            <a:r>
              <a:rPr lang="en-US"/>
              <a:t>Use various methods to collect the requirements.</a:t>
            </a:r>
          </a:p>
          <a:p>
            <a:r>
              <a:rPr lang="en-US"/>
              <a:t>If possible, provide a working model or prototype of the expected  product.</a:t>
            </a:r>
          </a:p>
          <a:p>
            <a:r>
              <a:rPr lang="en-US"/>
              <a:t>Create the requirements documentation for the project.</a:t>
            </a:r>
          </a:p>
          <a:p>
            <a:r>
              <a:rPr lang="en-US"/>
              <a:t>Review and validate the requirements management plan along with the key stakeholders.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3C23-A223-4D33-B413-DDCD0887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2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8149-1512-464A-80FD-5F0A4FCC7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Determining Stakeholder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Scope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4001475" cy="4920960"/>
          </a:xfrm>
        </p:spPr>
        <p:txBody>
          <a:bodyPr/>
          <a:lstStyle/>
          <a:p>
            <a:r>
              <a:rPr lang="en-US" dirty="0"/>
              <a:t>Defines the project and what it does and does not need to accomplish.</a:t>
            </a:r>
          </a:p>
          <a:p>
            <a:r>
              <a:rPr lang="en-US" dirty="0"/>
              <a:t>Created at an early stage in the project.</a:t>
            </a:r>
          </a:p>
          <a:p>
            <a:r>
              <a:rPr lang="en-US" dirty="0"/>
              <a:t>Reflects the stakeholders’ common understanding of major activities to be performed.</a:t>
            </a:r>
          </a:p>
          <a:p>
            <a:r>
              <a:rPr lang="en-US" dirty="0"/>
              <a:t>Typically includes:</a:t>
            </a:r>
          </a:p>
          <a:p>
            <a:pPr lvl="1"/>
            <a:r>
              <a:rPr lang="en-US" dirty="0"/>
              <a:t>Project objectives, deliverables, and requirements.</a:t>
            </a:r>
          </a:p>
          <a:p>
            <a:pPr lvl="1"/>
            <a:r>
              <a:rPr lang="en-US" dirty="0"/>
              <a:t>Project constraints and assumptions.</a:t>
            </a:r>
          </a:p>
          <a:p>
            <a:pPr lvl="1"/>
            <a:r>
              <a:rPr lang="en-US" dirty="0"/>
              <a:t>Product acceptance criteria.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307674"/>
            <a:ext cx="452667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Scope Statement Components </a:t>
            </a:r>
            <a:endParaRPr lang="en-US" dirty="0"/>
          </a:p>
        </p:txBody>
      </p:sp>
      <p:graphicFrame>
        <p:nvGraphicFramePr>
          <p:cNvPr id="324613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966268"/>
              </p:ext>
            </p:extLst>
          </p:nvPr>
        </p:nvGraphicFramePr>
        <p:xfrm>
          <a:off x="341313" y="1306513"/>
          <a:ext cx="8461375" cy="5165727"/>
        </p:xfrm>
        <a:graphic>
          <a:graphicData uri="http://schemas.openxmlformats.org/drawingml/2006/table">
            <a:tbl>
              <a:tblPr/>
              <a:tblGrid>
                <a:gridCol w="2258978">
                  <a:extLst>
                    <a:ext uri="{9D8B030D-6E8A-4147-A177-3AD203B41FA5}">
                      <a16:colId xmlns:a16="http://schemas.microsoft.com/office/drawing/2014/main" val="3240392573"/>
                    </a:ext>
                  </a:extLst>
                </a:gridCol>
                <a:gridCol w="6202397">
                  <a:extLst>
                    <a:ext uri="{9D8B030D-6E8A-4147-A177-3AD203B41FA5}">
                      <a16:colId xmlns:a16="http://schemas.microsoft.com/office/drawing/2014/main" val="852643284"/>
                    </a:ext>
                  </a:extLst>
                </a:gridCol>
              </a:tblGrid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Component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92453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objectives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measurable success criteria for the project.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53996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description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characteristics of the product, service, or result of the project undertaken.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50094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requirements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conditions or capabilities the deliverables of the project must meet.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21472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deliverables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tangible, measurable result or outcome required to complete a project or portion of a project.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50193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boundaries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parameters of what is and what is not included within a project.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29204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acceptance criteria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and criteria for accepting finished products or services resulting from a project.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6369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constraints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Factors that limit the way that the project can be approached.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68817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assumptions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Statements that must be taken to be true in order for the planning to begin.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77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1EA7-3BEE-45B1-A239-FEFFA94F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Subsidiary Plans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16280"/>
              </p:ext>
            </p:extLst>
          </p:nvPr>
        </p:nvGraphicFramePr>
        <p:xfrm>
          <a:off x="457200" y="1308098"/>
          <a:ext cx="8229600" cy="5016502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3081228763"/>
                    </a:ext>
                  </a:extLst>
                </a:gridCol>
                <a:gridCol w="5300662">
                  <a:extLst>
                    <a:ext uri="{9D8B030D-6E8A-4147-A177-3AD203B41FA5}">
                      <a16:colId xmlns:a16="http://schemas.microsoft.com/office/drawing/2014/main" val="827739188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Subsidiary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243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Scope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Provides guidance on the project scope.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594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Requirements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Specifies the planning for requirements of the project.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7360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Schedule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Describes the plan to control the project schedule.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034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Describes the plan to control project costs.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0981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Quality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Describes the implementation of the organization's quality policy throughout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7743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Process improvement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Analyzes processes to identify activities that enhance their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1655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Human resource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Provides guidance on effective human resource management.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4879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Communications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Documents the approach to communicate efficiently and effectively with the stakeholders.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70632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Describes how risk management is structured and performed on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0101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Procurement management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Describes how the procurement processes will be managed.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326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that concern scope, time, and cost.</a:t>
            </a:r>
          </a:p>
          <a:p>
            <a:r>
              <a:rPr lang="en-US" dirty="0"/>
              <a:t>Factors are interrelated and exist in a state of equilibrium.</a:t>
            </a:r>
          </a:p>
          <a:p>
            <a:r>
              <a:rPr lang="en-US" dirty="0"/>
              <a:t>All three factors should be balanced to accommodate any project changes without compromising on the quality of the product or service.</a:t>
            </a:r>
          </a:p>
        </p:txBody>
      </p:sp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6730030-241A-4ACC-90D8-D888A21B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05" y="2797156"/>
            <a:ext cx="287619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evaluation of the project's end product and what it will take to create the product.</a:t>
            </a:r>
          </a:p>
          <a:p>
            <a:r>
              <a:rPr lang="en-US" altLang="en-US" dirty="0"/>
              <a:t>Translates project objectives into tangible deliverables and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38156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Analysis Techniques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technique is an evaluation of the project's end product and what it will take to create this product.</a:t>
            </a:r>
          </a:p>
          <a:p>
            <a:endParaRPr lang="en-US" dirty="0"/>
          </a:p>
        </p:txBody>
      </p:sp>
      <p:graphicFrame>
        <p:nvGraphicFramePr>
          <p:cNvPr id="32563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6273"/>
              </p:ext>
            </p:extLst>
          </p:nvPr>
        </p:nvGraphicFramePr>
        <p:xfrm>
          <a:off x="762000" y="2336799"/>
          <a:ext cx="7327900" cy="3225801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3151909546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475389209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50171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Functional analysis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Analyzing all the things that a product does, including primary and related functions, to identify unnecessary functions that may drive up cost on a product.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65519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 engineering and value analysis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Identifying and developing the cost versus benefits ratio for each function of a product.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875281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Quality function deployment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Identifying what the customer's needs are and translating those needs into technical requirements.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94811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Systems engineering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Analyzing products holistically and integrating factors, such as users, usage environment, and related hardware or software, with which the product must function.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0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Alternatives Identification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Methods for generating as many alternative solutions and plans as possible during project planning.</a:t>
            </a:r>
          </a:p>
          <a:p>
            <a:endParaRPr lang="en-US" dirty="0"/>
          </a:p>
        </p:txBody>
      </p:sp>
      <p:graphicFrame>
        <p:nvGraphicFramePr>
          <p:cNvPr id="32668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40171"/>
              </p:ext>
            </p:extLst>
          </p:nvPr>
        </p:nvGraphicFramePr>
        <p:xfrm>
          <a:off x="762000" y="2489200"/>
          <a:ext cx="7327900" cy="254000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1705078904"/>
                    </a:ext>
                  </a:extLst>
                </a:gridCol>
                <a:gridCol w="5613400">
                  <a:extLst>
                    <a:ext uri="{9D8B030D-6E8A-4147-A177-3AD203B41FA5}">
                      <a16:colId xmlns:a16="http://schemas.microsoft.com/office/drawing/2014/main" val="141243915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05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Lateral thinking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creative approach to problem solving in which the team attempts to think about a problem in new ways and generate a fresh solution.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29936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Brainstorming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general creativity technique for generating possible alternatives. The goal is to generate as many ideas as possible from as many team members as possible.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31597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Delphi 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group technique that extracts and summarizes anonymous group input to choose among various alternatives.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4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1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Creating a Scope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the project objectives, deliverables, and product scope description from the preliminary scope statement.</a:t>
            </a:r>
          </a:p>
          <a:p>
            <a:r>
              <a:rPr lang="en-US" dirty="0"/>
              <a:t>Reexamine the project requirements.</a:t>
            </a:r>
          </a:p>
          <a:p>
            <a:r>
              <a:rPr lang="en-US" dirty="0"/>
              <a:t>Review the project boundaries.</a:t>
            </a:r>
          </a:p>
          <a:p>
            <a:r>
              <a:rPr lang="en-US" dirty="0"/>
              <a:t>Update the project constraints, risks, and assumptions.</a:t>
            </a:r>
          </a:p>
          <a:p>
            <a:r>
              <a:rPr lang="en-US" dirty="0"/>
              <a:t>Create schedule milestones.</a:t>
            </a:r>
          </a:p>
          <a:p>
            <a:r>
              <a:rPr lang="en-US" dirty="0"/>
              <a:t>Include revised cost estimate.</a:t>
            </a:r>
          </a:p>
          <a:p>
            <a:r>
              <a:rPr lang="en-US" dirty="0"/>
              <a:t>Identify and document known risks.</a:t>
            </a:r>
          </a:p>
          <a:p>
            <a:r>
              <a:rPr lang="en-US" dirty="0"/>
              <a:t>Map the internal organization with the project.</a:t>
            </a:r>
          </a:p>
          <a:p>
            <a:r>
              <a:rPr lang="en-US" dirty="0"/>
              <a:t>Document product specifications and approval requirements.</a:t>
            </a:r>
          </a:p>
          <a:p>
            <a:r>
              <a:rPr lang="en-US" dirty="0"/>
              <a:t>Finalize acceptance procedure.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1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B78F-D464-40A3-8F2D-4CF841BF2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Scope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5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Which factors are important to your organization while defining the project scope?</a:t>
            </a:r>
          </a:p>
          <a:p>
            <a:r>
              <a:rPr lang="en-US" dirty="0"/>
              <a:t>In your experience, what are the most critical inputs for developing a project scope statement?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a project team will define, verify, manage, and control the project scope.</a:t>
            </a:r>
          </a:p>
          <a:p>
            <a:r>
              <a:rPr lang="en-US" dirty="0"/>
              <a:t>Can be formal or informal.</a:t>
            </a:r>
          </a:p>
          <a:p>
            <a:endParaRPr lang="en-US" dirty="0"/>
          </a:p>
          <a:p>
            <a:pPr lvl="1" indent="-398463">
              <a:buNone/>
            </a:pPr>
            <a:r>
              <a:rPr lang="en-US" sz="1800" b="1" dirty="0"/>
              <a:t>Example</a:t>
            </a:r>
            <a:r>
              <a:rPr lang="en-US" sz="1800" dirty="0"/>
              <a:t>: The scope management plan for the geothermal energy program describes:</a:t>
            </a:r>
          </a:p>
          <a:p>
            <a:pPr lvl="1"/>
            <a:r>
              <a:rPr lang="en-US" dirty="0"/>
              <a:t>How frequently and extensively the scope is expected to change.</a:t>
            </a:r>
          </a:p>
          <a:p>
            <a:pPr lvl="1"/>
            <a:r>
              <a:rPr lang="en-US" dirty="0"/>
              <a:t>How the project team will identify, discuss, and classify changes to the scope.</a:t>
            </a:r>
          </a:p>
          <a:p>
            <a:pPr lvl="1"/>
            <a:r>
              <a:rPr lang="en-US" dirty="0"/>
              <a:t>Who will approve the changes.</a:t>
            </a:r>
          </a:p>
        </p:txBody>
      </p:sp>
    </p:spTree>
    <p:extLst>
      <p:ext uri="{BB962C8B-B14F-4D97-AF65-F5344CB8AC3E}">
        <p14:creationId xmlns:p14="http://schemas.microsoft.com/office/powerpoint/2010/main" val="32595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describes how the project requirements throughout the project life cycle will be:</a:t>
            </a:r>
          </a:p>
          <a:p>
            <a:pPr lvl="1"/>
            <a:r>
              <a:rPr lang="en-US" dirty="0"/>
              <a:t>Analyzed.</a:t>
            </a:r>
          </a:p>
          <a:p>
            <a:pPr lvl="1"/>
            <a:r>
              <a:rPr lang="en-US" dirty="0"/>
              <a:t>Documented.</a:t>
            </a:r>
          </a:p>
          <a:p>
            <a:pPr lvl="1"/>
            <a:r>
              <a:rPr lang="en-US" dirty="0"/>
              <a:t>Managed.</a:t>
            </a:r>
          </a:p>
          <a:p>
            <a:r>
              <a:rPr lang="en-US" dirty="0"/>
              <a:t>Phase-to-phase relationships between various phases strongly influence how requirements are managed.</a:t>
            </a:r>
          </a:p>
          <a:p>
            <a:r>
              <a:rPr lang="en-US" dirty="0"/>
              <a:t>Components of the plan include:</a:t>
            </a:r>
          </a:p>
          <a:p>
            <a:pPr lvl="1"/>
            <a:r>
              <a:rPr lang="en-US" dirty="0"/>
              <a:t>Methods to plan, track, and report requirement activities.</a:t>
            </a:r>
          </a:p>
          <a:p>
            <a:pPr lvl="1"/>
            <a:r>
              <a:rPr lang="en-US" dirty="0"/>
              <a:t>Configuration management related activities. </a:t>
            </a:r>
          </a:p>
          <a:p>
            <a:pPr lvl="1"/>
            <a:r>
              <a:rPr lang="en-US" dirty="0"/>
              <a:t>Process for requirements prioritization.</a:t>
            </a:r>
          </a:p>
          <a:p>
            <a:pPr lvl="1"/>
            <a:r>
              <a:rPr lang="en-US" dirty="0"/>
              <a:t>Traceability matrix for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Provides an approach to develop, maintain, and manage the project schedule. A typical plan includes:</a:t>
            </a:r>
          </a:p>
          <a:p>
            <a:pPr marL="342900" lvl="1" indent="-342900"/>
            <a:r>
              <a:rPr lang="en-US" sz="1800" dirty="0"/>
              <a:t>The purpose of the plan.</a:t>
            </a:r>
          </a:p>
          <a:p>
            <a:pPr marL="342900" lvl="1" indent="-342900"/>
            <a:r>
              <a:rPr lang="en-US" sz="1800" dirty="0"/>
              <a:t>Approved schedule development tools and techniques.</a:t>
            </a:r>
          </a:p>
          <a:p>
            <a:pPr marL="342900" lvl="1" indent="-342900"/>
            <a:r>
              <a:rPr lang="en-US" sz="1800" dirty="0"/>
              <a:t>The number, types, and purposes of the project schedules to be developed and maintained.</a:t>
            </a:r>
          </a:p>
          <a:p>
            <a:pPr marL="342900" lvl="1" indent="-342900"/>
            <a:r>
              <a:rPr lang="en-US" sz="1800" dirty="0"/>
              <a:t>How changes to the schedule baseline will be managed.</a:t>
            </a:r>
          </a:p>
          <a:p>
            <a:pPr marL="342900" lvl="1" indent="-342900"/>
            <a:r>
              <a:rPr lang="en-US" sz="1800" dirty="0"/>
              <a:t>Who is responsible for developing and maintaining project schedules.</a:t>
            </a:r>
          </a:p>
          <a:p>
            <a:pPr marL="342900" lvl="1" indent="-342900"/>
            <a:r>
              <a:rPr lang="en-US" sz="1800" dirty="0"/>
              <a:t>How and when schedule performance will be reported.</a:t>
            </a:r>
          </a:p>
        </p:txBody>
      </p:sp>
    </p:spTree>
    <p:extLst>
      <p:ext uri="{BB962C8B-B14F-4D97-AF65-F5344CB8AC3E}">
        <p14:creationId xmlns:p14="http://schemas.microsoft.com/office/powerpoint/2010/main" val="178722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the guidelines for planning, estimating, budgeting, and controlling project costs.</a:t>
            </a:r>
          </a:p>
          <a:p>
            <a:r>
              <a:rPr lang="en-US" dirty="0"/>
              <a:t>Describes how risk budgets, contingencies, and management reserves will be communicated and accessed.</a:t>
            </a:r>
          </a:p>
          <a:p>
            <a:r>
              <a:rPr lang="en-US" dirty="0"/>
              <a:t>Provides the planning and structure necessary to control project costs.</a:t>
            </a:r>
          </a:p>
          <a:p>
            <a:endParaRPr lang="en-US" dirty="0"/>
          </a:p>
          <a:p>
            <a:pPr marL="746125" lvl="1" indent="-401638">
              <a:buNone/>
            </a:pPr>
            <a:r>
              <a:rPr lang="en-US" sz="1800" b="1" dirty="0"/>
              <a:t>Example</a:t>
            </a:r>
            <a:r>
              <a:rPr lang="en-US" sz="1800" dirty="0"/>
              <a:t>: Cost management plan for a construction project that contains:</a:t>
            </a:r>
          </a:p>
          <a:p>
            <a:pPr lvl="1"/>
            <a:r>
              <a:rPr lang="en-US" dirty="0"/>
              <a:t>The estimates, methods, and procedures required for calculating direct and indirect costs of the project.</a:t>
            </a:r>
          </a:p>
          <a:p>
            <a:pPr lvl="1"/>
            <a:r>
              <a:rPr lang="en-US" dirty="0"/>
              <a:t>The process for calculating contingency costs.</a:t>
            </a:r>
          </a:p>
        </p:txBody>
      </p:sp>
    </p:spTree>
    <p:extLst>
      <p:ext uri="{BB962C8B-B14F-4D97-AF65-F5344CB8AC3E}">
        <p14:creationId xmlns:p14="http://schemas.microsoft.com/office/powerpoint/2010/main" val="19030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a team’s approach to implementing the quality policy.</a:t>
            </a:r>
          </a:p>
          <a:p>
            <a:r>
              <a:rPr lang="en-US" dirty="0"/>
              <a:t>Outlines how quality control and quality assurance will be performed.</a:t>
            </a:r>
          </a:p>
          <a:p>
            <a:endParaRPr lang="en-US" dirty="0"/>
          </a:p>
          <a:p>
            <a:pPr marL="344488" lvl="1" indent="3175">
              <a:buNone/>
            </a:pPr>
            <a:r>
              <a:rPr lang="en-US" sz="1800" b="1" dirty="0"/>
              <a:t>Example</a:t>
            </a:r>
            <a:r>
              <a:rPr lang="en-US" sz="1800" dirty="0"/>
              <a:t>: Clothing manufacturer’s labor cost reduction. Quality management plan includes:</a:t>
            </a:r>
          </a:p>
          <a:p>
            <a:pPr lvl="1"/>
            <a:r>
              <a:rPr lang="en-US" dirty="0"/>
              <a:t>How will quality control and assurance be performed?</a:t>
            </a:r>
          </a:p>
          <a:p>
            <a:pPr lvl="1"/>
            <a:r>
              <a:rPr lang="en-US" dirty="0"/>
              <a:t>Who will be responsible for quality control?</a:t>
            </a:r>
          </a:p>
          <a:p>
            <a:pPr lvl="1"/>
            <a:r>
              <a:rPr lang="en-US" dirty="0"/>
              <a:t>How, when, and to what degree will they conduct inspections?</a:t>
            </a:r>
          </a:p>
          <a:p>
            <a:pPr lvl="1"/>
            <a:r>
              <a:rPr lang="en-US" dirty="0"/>
              <a:t>How will the team respond to quality issues?</a:t>
            </a:r>
          </a:p>
        </p:txBody>
      </p:sp>
    </p:spTree>
    <p:extLst>
      <p:ext uri="{BB962C8B-B14F-4D97-AF65-F5344CB8AC3E}">
        <p14:creationId xmlns:p14="http://schemas.microsoft.com/office/powerpoint/2010/main" val="38659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Improvement Plan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steps to analyze and determine areas of improvements in the creation of the project deliverables.</a:t>
            </a:r>
          </a:p>
          <a:p>
            <a:r>
              <a:rPr lang="en-US"/>
              <a:t>Areas of process improvements include:</a:t>
            </a:r>
          </a:p>
          <a:p>
            <a:pPr lvl="1"/>
            <a:r>
              <a:rPr lang="en-US"/>
              <a:t>Process boundaries.</a:t>
            </a:r>
          </a:p>
          <a:p>
            <a:pPr lvl="1"/>
            <a:r>
              <a:rPr lang="en-US"/>
              <a:t>Process configuration.</a:t>
            </a:r>
          </a:p>
          <a:p>
            <a:pPr lvl="1"/>
            <a:r>
              <a:rPr lang="en-US"/>
              <a:t>Process metrics.</a:t>
            </a:r>
          </a:p>
          <a:p>
            <a:pPr lvl="1"/>
            <a:r>
              <a:rPr lang="en-US"/>
              <a:t>Targets for improved performance.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3994316"/>
            <a:ext cx="7401958" cy="1719647"/>
          </a:xfrm>
          <a:prstGeom prst="rect">
            <a:avLst/>
          </a:prstGeom>
        </p:spPr>
      </p:pic>
      <p:sp>
        <p:nvSpPr>
          <p:cNvPr id="6" name="Text Box 307">
            <a:extLst>
              <a:ext uri="{FF2B5EF4-FFF2-40B4-BE49-F238E27FC236}">
                <a16:creationId xmlns:a16="http://schemas.microsoft.com/office/drawing/2014/main" id="{037BAD35-F916-4EA0-BA65-6A4C50BF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335" y="5715000"/>
            <a:ext cx="30313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A sample Process Improvement Plan</a:t>
            </a:r>
          </a:p>
        </p:txBody>
      </p:sp>
    </p:spTree>
    <p:extLst>
      <p:ext uri="{BB962C8B-B14F-4D97-AF65-F5344CB8AC3E}">
        <p14:creationId xmlns:p14="http://schemas.microsoft.com/office/powerpoint/2010/main" val="908993173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-CompTIA" id="{14F04422-BAF0-0847-8182-CCC30E21D050}" vid="{083B29FB-BB07-8E41-9755-3C4A34B11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2005</Words>
  <Application>Microsoft Office PowerPoint</Application>
  <PresentationFormat>On-screen Show (4:3)</PresentationFormat>
  <Paragraphs>326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Myriad Pro</vt:lpstr>
      <vt:lpstr>Wingdings</vt:lpstr>
      <vt:lpstr>LO-CompTIA</vt:lpstr>
      <vt:lpstr>Planning the Project</vt:lpstr>
      <vt:lpstr>Project Management Plan</vt:lpstr>
      <vt:lpstr>Subsidiary Plans</vt:lpstr>
      <vt:lpstr>Scope Management Plan</vt:lpstr>
      <vt:lpstr>Requirements Management Plan</vt:lpstr>
      <vt:lpstr>Schedule Management Plan</vt:lpstr>
      <vt:lpstr>Cost Management Plan</vt:lpstr>
      <vt:lpstr>Quality Management Plan</vt:lpstr>
      <vt:lpstr>Process Improvement Plan</vt:lpstr>
      <vt:lpstr>Human Resource Plan</vt:lpstr>
      <vt:lpstr>Communications Management Plan</vt:lpstr>
      <vt:lpstr>Risk Management Plan</vt:lpstr>
      <vt:lpstr>Procurement Management Plan</vt:lpstr>
      <vt:lpstr>PowerPoint Presentation</vt:lpstr>
      <vt:lpstr>Project Objectives</vt:lpstr>
      <vt:lpstr>Customer Requirements</vt:lpstr>
      <vt:lpstr>Stakeholder Requirements Collection Methods</vt:lpstr>
      <vt:lpstr>Interview Techniques</vt:lpstr>
      <vt:lpstr>Focus Groups</vt:lpstr>
      <vt:lpstr>Facilitated Workshops</vt:lpstr>
      <vt:lpstr>Group Creativity Techniques</vt:lpstr>
      <vt:lpstr>Group Decision-Making Techniques</vt:lpstr>
      <vt:lpstr>Other Requirement Collection Techniques</vt:lpstr>
      <vt:lpstr>Requirements Documentation</vt:lpstr>
      <vt:lpstr>The RTM</vt:lpstr>
      <vt:lpstr>Guidelines for Determining Stakeholder Needs</vt:lpstr>
      <vt:lpstr>PowerPoint Presentation</vt:lpstr>
      <vt:lpstr>The Project Scope Statement</vt:lpstr>
      <vt:lpstr>Project Scope Statement Components </vt:lpstr>
      <vt:lpstr>Constraints</vt:lpstr>
      <vt:lpstr>Product Analysis</vt:lpstr>
      <vt:lpstr>Product Analysis Techniques</vt:lpstr>
      <vt:lpstr>Alternatives Identification Techniques</vt:lpstr>
      <vt:lpstr>Guidelines for Creating a Scope Statement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the Project</dc:title>
  <dc:creator>Laurie Perry</dc:creator>
  <cp:lastModifiedBy>Laurie Perry</cp:lastModifiedBy>
  <cp:revision>101</cp:revision>
  <dcterms:created xsi:type="dcterms:W3CDTF">2016-08-01T18:00:49Z</dcterms:created>
  <dcterms:modified xsi:type="dcterms:W3CDTF">2018-06-15T20:43:07Z</dcterms:modified>
</cp:coreProperties>
</file>