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51"/>
  </p:notesMasterIdLst>
  <p:handoutMasterIdLst>
    <p:handoutMasterId r:id="rId52"/>
  </p:handoutMasterIdLst>
  <p:sldIdLst>
    <p:sldId id="261" r:id="rId2"/>
    <p:sldId id="262" r:id="rId3"/>
    <p:sldId id="275" r:id="rId4"/>
    <p:sldId id="281" r:id="rId5"/>
    <p:sldId id="282" r:id="rId6"/>
    <p:sldId id="283" r:id="rId7"/>
    <p:sldId id="313" r:id="rId8"/>
    <p:sldId id="307" r:id="rId9"/>
    <p:sldId id="265" r:id="rId10"/>
    <p:sldId id="264" r:id="rId11"/>
    <p:sldId id="263" r:id="rId12"/>
    <p:sldId id="276" r:id="rId13"/>
    <p:sldId id="284" r:id="rId14"/>
    <p:sldId id="285" r:id="rId15"/>
    <p:sldId id="286" r:id="rId16"/>
    <p:sldId id="277" r:id="rId17"/>
    <p:sldId id="266" r:id="rId18"/>
    <p:sldId id="267" r:id="rId19"/>
    <p:sldId id="315" r:id="rId20"/>
    <p:sldId id="306" r:id="rId21"/>
    <p:sldId id="278" r:id="rId22"/>
    <p:sldId id="287" r:id="rId23"/>
    <p:sldId id="279" r:id="rId24"/>
    <p:sldId id="304" r:id="rId25"/>
    <p:sldId id="305" r:id="rId26"/>
    <p:sldId id="270" r:id="rId27"/>
    <p:sldId id="271" r:id="rId28"/>
    <p:sldId id="273" r:id="rId29"/>
    <p:sldId id="274" r:id="rId30"/>
    <p:sldId id="316" r:id="rId31"/>
    <p:sldId id="314" r:id="rId32"/>
    <p:sldId id="288" r:id="rId33"/>
    <p:sldId id="312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317" r:id="rId42"/>
    <p:sldId id="298" r:id="rId43"/>
    <p:sldId id="301" r:id="rId44"/>
    <p:sldId id="302" r:id="rId45"/>
    <p:sldId id="300" r:id="rId46"/>
    <p:sldId id="292" r:id="rId47"/>
    <p:sldId id="303" r:id="rId48"/>
    <p:sldId id="318" r:id="rId49"/>
    <p:sldId id="260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898989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3443" autoAdjust="0"/>
  </p:normalViewPr>
  <p:slideViewPr>
    <p:cSldViewPr>
      <p:cViewPr varScale="1">
        <p:scale>
          <a:sx n="111" d="100"/>
          <a:sy n="111" d="100"/>
        </p:scale>
        <p:origin x="1764" y="102"/>
      </p:cViewPr>
      <p:guideLst>
        <p:guide orient="horz" pos="2160"/>
        <p:guide pos="5184"/>
      </p:guideLst>
    </p:cSldViewPr>
  </p:slideViewPr>
  <p:outlineViewPr>
    <p:cViewPr>
      <p:scale>
        <a:sx n="33" d="100"/>
        <a:sy n="33" d="100"/>
      </p:scale>
      <p:origin x="0" y="-9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206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4D11D-C1F9-44F8-B07D-F7CB1CA43A5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1191FE-1972-4FC6-8E60-4B58D5262BB4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1D46FD3-AB7A-45C7-8A2E-EB847180121F}" type="parTrans" cxnId="{5827792B-2790-4870-89C4-46F8709803FA}">
      <dgm:prSet/>
      <dgm:spPr/>
      <dgm:t>
        <a:bodyPr/>
        <a:lstStyle/>
        <a:p>
          <a:endParaRPr lang="en-US"/>
        </a:p>
      </dgm:t>
    </dgm:pt>
    <dgm:pt modelId="{AF9854F7-EC58-4A54-9D5B-DEC3B7EA0BCC}" type="sibTrans" cxnId="{5827792B-2790-4870-89C4-46F8709803FA}">
      <dgm:prSet/>
      <dgm:spPr/>
      <dgm:t>
        <a:bodyPr/>
        <a:lstStyle/>
        <a:p>
          <a:endParaRPr lang="en-US"/>
        </a:p>
      </dgm:t>
    </dgm:pt>
    <dgm:pt modelId="{947B2254-A869-477F-B4ED-B9CF9FA93EDE}">
      <dgm:prSet phldrT="[Text]"/>
      <dgm:spPr/>
      <dgm:t>
        <a:bodyPr/>
        <a:lstStyle/>
        <a:p>
          <a:r>
            <a:rPr lang="en-US" dirty="0"/>
            <a:t>Stage 1</a:t>
          </a:r>
        </a:p>
      </dgm:t>
    </dgm:pt>
    <dgm:pt modelId="{E04A7894-0204-43F6-A25D-AB3586EA3009}" type="parTrans" cxnId="{7E0091D3-76F8-48EA-9A94-30A0D32846AF}">
      <dgm:prSet/>
      <dgm:spPr/>
      <dgm:t>
        <a:bodyPr/>
        <a:lstStyle/>
        <a:p>
          <a:endParaRPr lang="en-US"/>
        </a:p>
      </dgm:t>
    </dgm:pt>
    <dgm:pt modelId="{7CE65720-4FBE-4AB2-8DE9-61F84B0DAA17}" type="sibTrans" cxnId="{7E0091D3-76F8-48EA-9A94-30A0D32846AF}">
      <dgm:prSet/>
      <dgm:spPr/>
      <dgm:t>
        <a:bodyPr/>
        <a:lstStyle/>
        <a:p>
          <a:endParaRPr lang="en-US"/>
        </a:p>
      </dgm:t>
    </dgm:pt>
    <dgm:pt modelId="{B08F1A3B-E68A-4B9E-BD95-F2B81B8703D6}">
      <dgm:prSet phldrT="[Text]"/>
      <dgm:spPr/>
      <dgm:t>
        <a:bodyPr/>
        <a:lstStyle/>
        <a:p>
          <a:r>
            <a:rPr lang="en-US" dirty="0"/>
            <a:t>Stage 2</a:t>
          </a:r>
        </a:p>
      </dgm:t>
    </dgm:pt>
    <dgm:pt modelId="{4E1EC9A9-A592-40F9-AA6D-C302F2DB1779}" type="parTrans" cxnId="{47DB3733-1547-4AE0-8B40-D67122DCD340}">
      <dgm:prSet/>
      <dgm:spPr/>
      <dgm:t>
        <a:bodyPr/>
        <a:lstStyle/>
        <a:p>
          <a:endParaRPr lang="en-US"/>
        </a:p>
      </dgm:t>
    </dgm:pt>
    <dgm:pt modelId="{55C8E5A3-07CB-4053-AB0D-28B0493F8498}" type="sibTrans" cxnId="{47DB3733-1547-4AE0-8B40-D67122DCD340}">
      <dgm:prSet/>
      <dgm:spPr/>
      <dgm:t>
        <a:bodyPr/>
        <a:lstStyle/>
        <a:p>
          <a:endParaRPr lang="en-US"/>
        </a:p>
      </dgm:t>
    </dgm:pt>
    <dgm:pt modelId="{A6524951-F327-405E-B153-0DC47192A18A}">
      <dgm:prSet phldrT="[Text]"/>
      <dgm:spPr/>
      <dgm:t>
        <a:bodyPr/>
        <a:lstStyle/>
        <a:p>
          <a:r>
            <a:rPr lang="en-US" dirty="0"/>
            <a:t>Stage 3</a:t>
          </a:r>
        </a:p>
      </dgm:t>
    </dgm:pt>
    <dgm:pt modelId="{8F9AF9C7-F58D-49AA-9484-11D0FD49A1BF}" type="parTrans" cxnId="{A513963A-EB96-4B11-A245-9AED43264D33}">
      <dgm:prSet/>
      <dgm:spPr/>
      <dgm:t>
        <a:bodyPr/>
        <a:lstStyle/>
        <a:p>
          <a:endParaRPr lang="en-US"/>
        </a:p>
      </dgm:t>
    </dgm:pt>
    <dgm:pt modelId="{985FC9CD-5EDE-4332-AF13-67E8652AE5AB}" type="sibTrans" cxnId="{A513963A-EB96-4B11-A245-9AED43264D33}">
      <dgm:prSet/>
      <dgm:spPr/>
      <dgm:t>
        <a:bodyPr/>
        <a:lstStyle/>
        <a:p>
          <a:endParaRPr lang="en-US"/>
        </a:p>
      </dgm:t>
    </dgm:pt>
    <dgm:pt modelId="{13BA48A7-8C76-4F31-8F1B-70F8081DE879}">
      <dgm:prSet phldrT="[Text]"/>
      <dgm:spPr/>
      <dgm:t>
        <a:bodyPr/>
        <a:lstStyle/>
        <a:p>
          <a:r>
            <a:rPr lang="en-US" dirty="0"/>
            <a:t>Deliverable</a:t>
          </a:r>
        </a:p>
      </dgm:t>
    </dgm:pt>
    <dgm:pt modelId="{99BD1D71-9C29-4E0F-9BEE-57729BF9087A}" type="parTrans" cxnId="{75A75D34-A513-413F-9E13-8AD200F6B7BA}">
      <dgm:prSet/>
      <dgm:spPr/>
      <dgm:t>
        <a:bodyPr/>
        <a:lstStyle/>
        <a:p>
          <a:endParaRPr lang="en-US"/>
        </a:p>
      </dgm:t>
    </dgm:pt>
    <dgm:pt modelId="{1539E4E8-1EEE-4D10-93E2-267D76F9C6FF}" type="sibTrans" cxnId="{75A75D34-A513-413F-9E13-8AD200F6B7BA}">
      <dgm:prSet/>
      <dgm:spPr/>
      <dgm:t>
        <a:bodyPr/>
        <a:lstStyle/>
        <a:p>
          <a:endParaRPr lang="en-US"/>
        </a:p>
      </dgm:t>
    </dgm:pt>
    <dgm:pt modelId="{F55CAEA8-7E24-4FA2-B634-F58630B7039A}">
      <dgm:prSet phldrT="[Text]"/>
      <dgm:spPr/>
      <dgm:t>
        <a:bodyPr/>
        <a:lstStyle/>
        <a:p>
          <a:r>
            <a:rPr lang="en-US" dirty="0"/>
            <a:t>Deliverable 2.1</a:t>
          </a:r>
        </a:p>
      </dgm:t>
    </dgm:pt>
    <dgm:pt modelId="{7380E4A9-3C57-452A-9BAE-5D2E9295A6A2}" type="parTrans" cxnId="{2A806B33-184D-44F0-AE7F-97508BA45DEA}">
      <dgm:prSet/>
      <dgm:spPr/>
      <dgm:t>
        <a:bodyPr/>
        <a:lstStyle/>
        <a:p>
          <a:endParaRPr lang="en-US"/>
        </a:p>
      </dgm:t>
    </dgm:pt>
    <dgm:pt modelId="{282DF347-D0FE-4FD4-AF9E-87D387E3FBD3}" type="sibTrans" cxnId="{2A806B33-184D-44F0-AE7F-97508BA45DEA}">
      <dgm:prSet/>
      <dgm:spPr/>
      <dgm:t>
        <a:bodyPr/>
        <a:lstStyle/>
        <a:p>
          <a:endParaRPr lang="en-US"/>
        </a:p>
      </dgm:t>
    </dgm:pt>
    <dgm:pt modelId="{70CB88A7-0C1B-4E4C-961A-A14C15F594A2}">
      <dgm:prSet phldrT="[Text]"/>
      <dgm:spPr/>
      <dgm:t>
        <a:bodyPr/>
        <a:lstStyle/>
        <a:p>
          <a:r>
            <a:rPr lang="en-US" dirty="0"/>
            <a:t>Deliverable 2.2</a:t>
          </a:r>
        </a:p>
      </dgm:t>
    </dgm:pt>
    <dgm:pt modelId="{4B63F0F5-2525-4A7B-9741-DCFA8C01F5A4}" type="parTrans" cxnId="{BC199CBD-2E3F-4409-9512-A6A7FD09F21D}">
      <dgm:prSet/>
      <dgm:spPr/>
      <dgm:t>
        <a:bodyPr/>
        <a:lstStyle/>
        <a:p>
          <a:endParaRPr lang="en-US"/>
        </a:p>
      </dgm:t>
    </dgm:pt>
    <dgm:pt modelId="{3C36083E-4A53-49DE-978D-68477E632FFA}" type="sibTrans" cxnId="{BC199CBD-2E3F-4409-9512-A6A7FD09F21D}">
      <dgm:prSet/>
      <dgm:spPr/>
      <dgm:t>
        <a:bodyPr/>
        <a:lstStyle/>
        <a:p>
          <a:endParaRPr lang="en-US"/>
        </a:p>
      </dgm:t>
    </dgm:pt>
    <dgm:pt modelId="{0B9AC0F8-E57A-4266-9752-2F0CD595E4CA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Deliverable 2.2.1</a:t>
          </a:r>
        </a:p>
      </dgm:t>
    </dgm:pt>
    <dgm:pt modelId="{F2B22A11-C6F7-41EE-B134-265E4FEF2C57}" type="parTrans" cxnId="{FE66BC47-8EE1-4D8D-A167-A36B8055F399}">
      <dgm:prSet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6F0DA47-3AA2-4B2A-9483-CCB9F411A9BF}" type="sibTrans" cxnId="{FE66BC47-8EE1-4D8D-A167-A36B8055F399}">
      <dgm:prSet/>
      <dgm:spPr/>
      <dgm:t>
        <a:bodyPr/>
        <a:lstStyle/>
        <a:p>
          <a:endParaRPr lang="en-US"/>
        </a:p>
      </dgm:t>
    </dgm:pt>
    <dgm:pt modelId="{8672FB43-A8DF-4332-A86C-B81698FDCFF0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Deliverable 2.2.2</a:t>
          </a:r>
        </a:p>
      </dgm:t>
    </dgm:pt>
    <dgm:pt modelId="{8D49A812-268A-4F8D-AF79-708372895598}" type="parTrans" cxnId="{F84E66E7-743B-4583-A3EE-08ED3C206FED}">
      <dgm:prSet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B56CCF3E-5A16-44E4-A5CA-DDBD7A0AD3FC}" type="sibTrans" cxnId="{F84E66E7-743B-4583-A3EE-08ED3C206FED}">
      <dgm:prSet/>
      <dgm:spPr/>
      <dgm:t>
        <a:bodyPr/>
        <a:lstStyle/>
        <a:p>
          <a:endParaRPr lang="en-US"/>
        </a:p>
      </dgm:t>
    </dgm:pt>
    <dgm:pt modelId="{473FCA79-3904-498D-A2CD-D0FD94C48C9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Subproject 2.2.1.1</a:t>
          </a:r>
        </a:p>
      </dgm:t>
    </dgm:pt>
    <dgm:pt modelId="{93E42740-0F1D-4B3E-95BF-0E0C070C23DB}" type="parTrans" cxnId="{2838933F-3E3E-401A-B141-FB2DCB22EECB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70948D13-F4E6-435E-9E9D-A61317D90D0A}" type="sibTrans" cxnId="{2838933F-3E3E-401A-B141-FB2DCB22EECB}">
      <dgm:prSet/>
      <dgm:spPr/>
      <dgm:t>
        <a:bodyPr/>
        <a:lstStyle/>
        <a:p>
          <a:endParaRPr lang="en-US"/>
        </a:p>
      </dgm:t>
    </dgm:pt>
    <dgm:pt modelId="{F108B5AD-4E38-4CC2-AC81-8DE2E0BA861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Subproject 2.2.1.2</a:t>
          </a:r>
        </a:p>
      </dgm:t>
    </dgm:pt>
    <dgm:pt modelId="{DB1A991D-CB75-4D6F-AE27-E2A92841F479}" type="parTrans" cxnId="{E23115DE-C157-44A7-BBF4-A0E6A0D41015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BA24426B-B065-4BA1-B1D3-2CACBEB0E830}" type="sibTrans" cxnId="{E23115DE-C157-44A7-BBF4-A0E6A0D41015}">
      <dgm:prSet/>
      <dgm:spPr/>
      <dgm:t>
        <a:bodyPr/>
        <a:lstStyle/>
        <a:p>
          <a:endParaRPr lang="en-US"/>
        </a:p>
      </dgm:t>
    </dgm:pt>
    <dgm:pt modelId="{378CF207-851E-4592-8B59-003440E83A2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Work package 2.2.1.2.1</a:t>
          </a:r>
        </a:p>
      </dgm:t>
    </dgm:pt>
    <dgm:pt modelId="{F0231A72-075F-4780-89FA-CE40F273B1BC}" type="parTrans" cxnId="{8BC47D4E-9FAE-479C-B473-286A988F095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FE3BF50-5D3C-4862-9FFB-89C18727C16D}" type="sibTrans" cxnId="{8BC47D4E-9FAE-479C-B473-286A988F0953}">
      <dgm:prSet/>
      <dgm:spPr/>
      <dgm:t>
        <a:bodyPr/>
        <a:lstStyle/>
        <a:p>
          <a:endParaRPr lang="en-US"/>
        </a:p>
      </dgm:t>
    </dgm:pt>
    <dgm:pt modelId="{0BB95603-D782-4822-805C-50171EB5F8F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Work package 2.2.1.2.2</a:t>
          </a:r>
        </a:p>
      </dgm:t>
    </dgm:pt>
    <dgm:pt modelId="{B8C1BC67-0FF0-4524-868C-F5FAF9B52E0F}" type="parTrans" cxnId="{4DA2EFE3-5BED-4C20-B792-39C8AC29A7B5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238F50B6-69D8-42AE-A8A0-8F28BB9C9876}" type="sibTrans" cxnId="{4DA2EFE3-5BED-4C20-B792-39C8AC29A7B5}">
      <dgm:prSet/>
      <dgm:spPr/>
      <dgm:t>
        <a:bodyPr/>
        <a:lstStyle/>
        <a:p>
          <a:endParaRPr lang="en-US"/>
        </a:p>
      </dgm:t>
    </dgm:pt>
    <dgm:pt modelId="{310B9DF5-93DE-4665-9052-F1E8E374DF6A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Work package 2.2.2.1</a:t>
          </a:r>
        </a:p>
      </dgm:t>
    </dgm:pt>
    <dgm:pt modelId="{2EAE2818-76DA-4B0B-BA17-B41A64FBB650}" type="parTrans" cxnId="{6EB0F867-6506-4552-8401-EBE38A4D776B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36EF317-4AC4-43FA-ABB4-4C1E91CD71E8}" type="sibTrans" cxnId="{6EB0F867-6506-4552-8401-EBE38A4D776B}">
      <dgm:prSet/>
      <dgm:spPr/>
      <dgm:t>
        <a:bodyPr/>
        <a:lstStyle/>
        <a:p>
          <a:endParaRPr lang="en-US"/>
        </a:p>
      </dgm:t>
    </dgm:pt>
    <dgm:pt modelId="{67517D11-EC87-4845-9045-49B88A60159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Work package 2.2.2.2</a:t>
          </a:r>
        </a:p>
      </dgm:t>
    </dgm:pt>
    <dgm:pt modelId="{31565B1B-C7F3-45F8-847A-791FB04D92D4}" type="parTrans" cxnId="{9790BD33-6880-4849-97B7-72F28319649F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EBC8B54-68B6-4ABF-A99D-D91ADDA3590C}" type="sibTrans" cxnId="{9790BD33-6880-4849-97B7-72F28319649F}">
      <dgm:prSet/>
      <dgm:spPr/>
      <dgm:t>
        <a:bodyPr/>
        <a:lstStyle/>
        <a:p>
          <a:endParaRPr lang="en-US"/>
        </a:p>
      </dgm:t>
    </dgm:pt>
    <dgm:pt modelId="{6F8A07C9-09D4-4623-A199-C5D657470BC1}">
      <dgm:prSet phldrT="[Text]"/>
      <dgm:spPr/>
      <dgm:t>
        <a:bodyPr/>
        <a:lstStyle/>
        <a:p>
          <a:r>
            <a:rPr lang="en-US" dirty="0"/>
            <a:t>Work package 4.1</a:t>
          </a:r>
        </a:p>
      </dgm:t>
    </dgm:pt>
    <dgm:pt modelId="{6597AC02-7A06-4620-B743-5CDEBD934ACB}" type="parTrans" cxnId="{003B1F72-EC61-4032-9471-9633E8E9FB33}">
      <dgm:prSet/>
      <dgm:spPr/>
      <dgm:t>
        <a:bodyPr/>
        <a:lstStyle/>
        <a:p>
          <a:endParaRPr lang="en-US"/>
        </a:p>
      </dgm:t>
    </dgm:pt>
    <dgm:pt modelId="{5FA16F45-51AA-431A-B647-E45D0CD6068F}" type="sibTrans" cxnId="{003B1F72-EC61-4032-9471-9633E8E9FB33}">
      <dgm:prSet/>
      <dgm:spPr/>
      <dgm:t>
        <a:bodyPr/>
        <a:lstStyle/>
        <a:p>
          <a:endParaRPr lang="en-US"/>
        </a:p>
      </dgm:t>
    </dgm:pt>
    <dgm:pt modelId="{C3B4559B-3252-45CB-BF35-80F2735B3B48}">
      <dgm:prSet phldrT="[Text]"/>
      <dgm:spPr/>
      <dgm:t>
        <a:bodyPr/>
        <a:lstStyle/>
        <a:p>
          <a:r>
            <a:rPr lang="en-US" dirty="0"/>
            <a:t>Work package 4.2</a:t>
          </a:r>
        </a:p>
      </dgm:t>
    </dgm:pt>
    <dgm:pt modelId="{8D732739-DC7E-4AA3-8A3C-F60DAB0D0CD8}" type="parTrans" cxnId="{56FA301C-5E88-42DA-AF8B-44193CB483C7}">
      <dgm:prSet/>
      <dgm:spPr/>
      <dgm:t>
        <a:bodyPr/>
        <a:lstStyle/>
        <a:p>
          <a:endParaRPr lang="en-US"/>
        </a:p>
      </dgm:t>
    </dgm:pt>
    <dgm:pt modelId="{DBC8F86C-EFD1-4389-9383-3CC79E222DD3}" type="sibTrans" cxnId="{56FA301C-5E88-42DA-AF8B-44193CB483C7}">
      <dgm:prSet/>
      <dgm:spPr/>
      <dgm:t>
        <a:bodyPr/>
        <a:lstStyle/>
        <a:p>
          <a:endParaRPr lang="en-US"/>
        </a:p>
      </dgm:t>
    </dgm:pt>
    <dgm:pt modelId="{B6BE3E82-9DC5-44A7-BF80-2AE2DD2D98C4}">
      <dgm:prSet phldrT="[Text]"/>
      <dgm:spPr/>
      <dgm:t>
        <a:bodyPr/>
        <a:lstStyle/>
        <a:p>
          <a:r>
            <a:rPr lang="en-US" dirty="0"/>
            <a:t>Work package 4.3</a:t>
          </a:r>
        </a:p>
      </dgm:t>
    </dgm:pt>
    <dgm:pt modelId="{44890CD6-CC21-40F5-9604-D41EF344CD03}" type="parTrans" cxnId="{7FB595BC-55FC-4FDF-8853-28DE5DB67052}">
      <dgm:prSet/>
      <dgm:spPr/>
      <dgm:t>
        <a:bodyPr/>
        <a:lstStyle/>
        <a:p>
          <a:endParaRPr lang="en-US"/>
        </a:p>
      </dgm:t>
    </dgm:pt>
    <dgm:pt modelId="{763025AA-DA10-41A9-80B3-3B8AB947ECE8}" type="sibTrans" cxnId="{7FB595BC-55FC-4FDF-8853-28DE5DB67052}">
      <dgm:prSet/>
      <dgm:spPr/>
      <dgm:t>
        <a:bodyPr/>
        <a:lstStyle/>
        <a:p>
          <a:endParaRPr lang="en-US"/>
        </a:p>
      </dgm:t>
    </dgm:pt>
    <dgm:pt modelId="{5702DFB8-90EF-4564-A0B7-9F93BCE7EDB5}">
      <dgm:prSet phldrT="[Text]"/>
      <dgm:spPr/>
      <dgm:t>
        <a:bodyPr/>
        <a:lstStyle/>
        <a:p>
          <a:r>
            <a:rPr lang="en-US" dirty="0"/>
            <a:t>Work package 4.4</a:t>
          </a:r>
        </a:p>
      </dgm:t>
    </dgm:pt>
    <dgm:pt modelId="{51C9A39D-DA99-414A-B62F-08BF209FFBD1}" type="parTrans" cxnId="{FF64C17D-BCA6-4384-AE27-442008FC86FA}">
      <dgm:prSet/>
      <dgm:spPr/>
      <dgm:t>
        <a:bodyPr/>
        <a:lstStyle/>
        <a:p>
          <a:endParaRPr lang="en-US"/>
        </a:p>
      </dgm:t>
    </dgm:pt>
    <dgm:pt modelId="{E5F5B0C8-9377-4985-B502-E65B0AE2305A}" type="sibTrans" cxnId="{FF64C17D-BCA6-4384-AE27-442008FC86FA}">
      <dgm:prSet/>
      <dgm:spPr/>
      <dgm:t>
        <a:bodyPr/>
        <a:lstStyle/>
        <a:p>
          <a:endParaRPr lang="en-US"/>
        </a:p>
      </dgm:t>
    </dgm:pt>
    <dgm:pt modelId="{0405E9F4-03C9-47BF-AFBC-9F19D6D64D50}" type="pres">
      <dgm:prSet presAssocID="{2304D11D-C1F9-44F8-B07D-F7CB1CA43A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1C0208-AAE9-431A-9ED3-54BF0C995022}" type="pres">
      <dgm:prSet presAssocID="{AA1191FE-1972-4FC6-8E60-4B58D5262BB4}" presName="hierRoot1" presStyleCnt="0">
        <dgm:presLayoutVars>
          <dgm:hierBranch val="init"/>
        </dgm:presLayoutVars>
      </dgm:prSet>
      <dgm:spPr/>
    </dgm:pt>
    <dgm:pt modelId="{00A52CC4-47A9-4204-8F04-93796E03D51E}" type="pres">
      <dgm:prSet presAssocID="{AA1191FE-1972-4FC6-8E60-4B58D5262BB4}" presName="rootComposite1" presStyleCnt="0"/>
      <dgm:spPr/>
    </dgm:pt>
    <dgm:pt modelId="{7F3A4191-2CE5-4603-AED5-7933F2C509D3}" type="pres">
      <dgm:prSet presAssocID="{AA1191FE-1972-4FC6-8E60-4B58D5262BB4}" presName="rootText1" presStyleLbl="node0" presStyleIdx="0" presStyleCnt="1">
        <dgm:presLayoutVars>
          <dgm:chPref val="3"/>
        </dgm:presLayoutVars>
      </dgm:prSet>
      <dgm:spPr/>
    </dgm:pt>
    <dgm:pt modelId="{019B9055-D3A7-49C8-B97C-AE7DB68B40C7}" type="pres">
      <dgm:prSet presAssocID="{AA1191FE-1972-4FC6-8E60-4B58D5262BB4}" presName="rootConnector1" presStyleLbl="node1" presStyleIdx="0" presStyleCnt="0"/>
      <dgm:spPr/>
    </dgm:pt>
    <dgm:pt modelId="{7BB5C4C0-0859-46E8-B4A4-946BB7222436}" type="pres">
      <dgm:prSet presAssocID="{AA1191FE-1972-4FC6-8E60-4B58D5262BB4}" presName="hierChild2" presStyleCnt="0"/>
      <dgm:spPr/>
    </dgm:pt>
    <dgm:pt modelId="{C3A6C44A-53F4-46B9-817C-A970D55169ED}" type="pres">
      <dgm:prSet presAssocID="{E04A7894-0204-43F6-A25D-AB3586EA3009}" presName="Name37" presStyleLbl="parChTrans1D2" presStyleIdx="0" presStyleCnt="4"/>
      <dgm:spPr/>
    </dgm:pt>
    <dgm:pt modelId="{358DC5D9-48E3-4B20-B852-EA697266EC3E}" type="pres">
      <dgm:prSet presAssocID="{947B2254-A869-477F-B4ED-B9CF9FA93EDE}" presName="hierRoot2" presStyleCnt="0">
        <dgm:presLayoutVars>
          <dgm:hierBranch val="init"/>
        </dgm:presLayoutVars>
      </dgm:prSet>
      <dgm:spPr/>
    </dgm:pt>
    <dgm:pt modelId="{3CB495D8-2284-418C-BBE1-5FAA31854445}" type="pres">
      <dgm:prSet presAssocID="{947B2254-A869-477F-B4ED-B9CF9FA93EDE}" presName="rootComposite" presStyleCnt="0"/>
      <dgm:spPr/>
    </dgm:pt>
    <dgm:pt modelId="{5CE50A0B-1958-4166-95B5-059706141126}" type="pres">
      <dgm:prSet presAssocID="{947B2254-A869-477F-B4ED-B9CF9FA93EDE}" presName="rootText" presStyleLbl="node2" presStyleIdx="0" presStyleCnt="4">
        <dgm:presLayoutVars>
          <dgm:chPref val="3"/>
        </dgm:presLayoutVars>
      </dgm:prSet>
      <dgm:spPr/>
    </dgm:pt>
    <dgm:pt modelId="{A01E8287-E021-4002-8CD4-5489F96F9A7C}" type="pres">
      <dgm:prSet presAssocID="{947B2254-A869-477F-B4ED-B9CF9FA93EDE}" presName="rootConnector" presStyleLbl="node2" presStyleIdx="0" presStyleCnt="4"/>
      <dgm:spPr/>
    </dgm:pt>
    <dgm:pt modelId="{B3BA96B1-1C1E-45C0-A6A6-A07FACE3BB37}" type="pres">
      <dgm:prSet presAssocID="{947B2254-A869-477F-B4ED-B9CF9FA93EDE}" presName="hierChild4" presStyleCnt="0"/>
      <dgm:spPr/>
    </dgm:pt>
    <dgm:pt modelId="{AEDA7982-6A65-411A-AA40-659C2B3DDF9C}" type="pres">
      <dgm:prSet presAssocID="{947B2254-A869-477F-B4ED-B9CF9FA93EDE}" presName="hierChild5" presStyleCnt="0"/>
      <dgm:spPr/>
    </dgm:pt>
    <dgm:pt modelId="{3ACAF5F1-0835-4EF5-AC50-4FF64CCCCEA4}" type="pres">
      <dgm:prSet presAssocID="{4E1EC9A9-A592-40F9-AA6D-C302F2DB1779}" presName="Name37" presStyleLbl="parChTrans1D2" presStyleIdx="1" presStyleCnt="4"/>
      <dgm:spPr/>
    </dgm:pt>
    <dgm:pt modelId="{AE27B4D0-AD0E-40B1-9A35-3CA10EB4959C}" type="pres">
      <dgm:prSet presAssocID="{B08F1A3B-E68A-4B9E-BD95-F2B81B8703D6}" presName="hierRoot2" presStyleCnt="0">
        <dgm:presLayoutVars>
          <dgm:hierBranch val="init"/>
        </dgm:presLayoutVars>
      </dgm:prSet>
      <dgm:spPr/>
    </dgm:pt>
    <dgm:pt modelId="{BD6F8D3A-18C9-4AFE-8548-D7DDF05FA7AF}" type="pres">
      <dgm:prSet presAssocID="{B08F1A3B-E68A-4B9E-BD95-F2B81B8703D6}" presName="rootComposite" presStyleCnt="0"/>
      <dgm:spPr/>
    </dgm:pt>
    <dgm:pt modelId="{09047CF8-4CAF-4404-BAF8-CE421D760284}" type="pres">
      <dgm:prSet presAssocID="{B08F1A3B-E68A-4B9E-BD95-F2B81B8703D6}" presName="rootText" presStyleLbl="node2" presStyleIdx="1" presStyleCnt="4">
        <dgm:presLayoutVars>
          <dgm:chPref val="3"/>
        </dgm:presLayoutVars>
      </dgm:prSet>
      <dgm:spPr/>
    </dgm:pt>
    <dgm:pt modelId="{D83A4DDC-FD32-4CE6-8E72-EAB5C87027E1}" type="pres">
      <dgm:prSet presAssocID="{B08F1A3B-E68A-4B9E-BD95-F2B81B8703D6}" presName="rootConnector" presStyleLbl="node2" presStyleIdx="1" presStyleCnt="4"/>
      <dgm:spPr/>
    </dgm:pt>
    <dgm:pt modelId="{C1230A9E-0B3A-4E08-AFD5-1C97B82F89E5}" type="pres">
      <dgm:prSet presAssocID="{B08F1A3B-E68A-4B9E-BD95-F2B81B8703D6}" presName="hierChild4" presStyleCnt="0"/>
      <dgm:spPr/>
    </dgm:pt>
    <dgm:pt modelId="{5369CBA2-0754-4719-B8E7-98D23AED7AA4}" type="pres">
      <dgm:prSet presAssocID="{7380E4A9-3C57-452A-9BAE-5D2E9295A6A2}" presName="Name37" presStyleLbl="parChTrans1D3" presStyleIdx="0" presStyleCnt="6"/>
      <dgm:spPr/>
    </dgm:pt>
    <dgm:pt modelId="{CDF67C04-4155-4E9B-9A15-EE2452B2E6CC}" type="pres">
      <dgm:prSet presAssocID="{F55CAEA8-7E24-4FA2-B634-F58630B7039A}" presName="hierRoot2" presStyleCnt="0">
        <dgm:presLayoutVars>
          <dgm:hierBranch val="init"/>
        </dgm:presLayoutVars>
      </dgm:prSet>
      <dgm:spPr/>
    </dgm:pt>
    <dgm:pt modelId="{2B61B012-D884-475F-8A98-71F593B0FF2E}" type="pres">
      <dgm:prSet presAssocID="{F55CAEA8-7E24-4FA2-B634-F58630B7039A}" presName="rootComposite" presStyleCnt="0"/>
      <dgm:spPr/>
    </dgm:pt>
    <dgm:pt modelId="{CE504E28-79E9-471F-B720-1814202D1800}" type="pres">
      <dgm:prSet presAssocID="{F55CAEA8-7E24-4FA2-B634-F58630B7039A}" presName="rootText" presStyleLbl="node3" presStyleIdx="0" presStyleCnt="6">
        <dgm:presLayoutVars>
          <dgm:chPref val="3"/>
        </dgm:presLayoutVars>
      </dgm:prSet>
      <dgm:spPr/>
    </dgm:pt>
    <dgm:pt modelId="{BCCC0AA2-D184-4401-A2CE-E58C4730FF72}" type="pres">
      <dgm:prSet presAssocID="{F55CAEA8-7E24-4FA2-B634-F58630B7039A}" presName="rootConnector" presStyleLbl="node3" presStyleIdx="0" presStyleCnt="6"/>
      <dgm:spPr/>
    </dgm:pt>
    <dgm:pt modelId="{5939D0D6-27B6-4BE4-B563-B7E7CC8BDDA3}" type="pres">
      <dgm:prSet presAssocID="{F55CAEA8-7E24-4FA2-B634-F58630B7039A}" presName="hierChild4" presStyleCnt="0"/>
      <dgm:spPr/>
    </dgm:pt>
    <dgm:pt modelId="{5C651DEE-9C59-4FCA-816F-870D8AEB9B30}" type="pres">
      <dgm:prSet presAssocID="{F55CAEA8-7E24-4FA2-B634-F58630B7039A}" presName="hierChild5" presStyleCnt="0"/>
      <dgm:spPr/>
    </dgm:pt>
    <dgm:pt modelId="{03B23C0B-8637-48E0-8AC9-5A9FFC1672B9}" type="pres">
      <dgm:prSet presAssocID="{4B63F0F5-2525-4A7B-9741-DCFA8C01F5A4}" presName="Name37" presStyleLbl="parChTrans1D3" presStyleIdx="1" presStyleCnt="6"/>
      <dgm:spPr/>
    </dgm:pt>
    <dgm:pt modelId="{D5FDB4CF-3C4A-45A5-99AB-C0790023A70F}" type="pres">
      <dgm:prSet presAssocID="{70CB88A7-0C1B-4E4C-961A-A14C15F594A2}" presName="hierRoot2" presStyleCnt="0">
        <dgm:presLayoutVars>
          <dgm:hierBranch val="init"/>
        </dgm:presLayoutVars>
      </dgm:prSet>
      <dgm:spPr/>
    </dgm:pt>
    <dgm:pt modelId="{C8E0661E-FC30-4D71-88DE-DBAE20A70DB4}" type="pres">
      <dgm:prSet presAssocID="{70CB88A7-0C1B-4E4C-961A-A14C15F594A2}" presName="rootComposite" presStyleCnt="0"/>
      <dgm:spPr/>
    </dgm:pt>
    <dgm:pt modelId="{6CFCFCC5-6F4A-4BBA-9259-33BD797F79BD}" type="pres">
      <dgm:prSet presAssocID="{70CB88A7-0C1B-4E4C-961A-A14C15F594A2}" presName="rootText" presStyleLbl="node3" presStyleIdx="1" presStyleCnt="6">
        <dgm:presLayoutVars>
          <dgm:chPref val="3"/>
        </dgm:presLayoutVars>
      </dgm:prSet>
      <dgm:spPr/>
    </dgm:pt>
    <dgm:pt modelId="{C74DBDFC-2349-463D-A1D9-928C14CE9426}" type="pres">
      <dgm:prSet presAssocID="{70CB88A7-0C1B-4E4C-961A-A14C15F594A2}" presName="rootConnector" presStyleLbl="node3" presStyleIdx="1" presStyleCnt="6"/>
      <dgm:spPr/>
    </dgm:pt>
    <dgm:pt modelId="{882A8229-34D4-4174-97D4-7123BA6CACEA}" type="pres">
      <dgm:prSet presAssocID="{70CB88A7-0C1B-4E4C-961A-A14C15F594A2}" presName="hierChild4" presStyleCnt="0"/>
      <dgm:spPr/>
    </dgm:pt>
    <dgm:pt modelId="{D6880C2E-1377-46B7-BB62-1F1CF16C7175}" type="pres">
      <dgm:prSet presAssocID="{F2B22A11-C6F7-41EE-B134-265E4FEF2C57}" presName="Name37" presStyleLbl="parChTrans1D4" presStyleIdx="0" presStyleCnt="8"/>
      <dgm:spPr/>
    </dgm:pt>
    <dgm:pt modelId="{0E1667F9-BA1E-43BA-B791-DD8EAE228FA7}" type="pres">
      <dgm:prSet presAssocID="{0B9AC0F8-E57A-4266-9752-2F0CD595E4CA}" presName="hierRoot2" presStyleCnt="0">
        <dgm:presLayoutVars>
          <dgm:hierBranch val="init"/>
        </dgm:presLayoutVars>
      </dgm:prSet>
      <dgm:spPr/>
    </dgm:pt>
    <dgm:pt modelId="{8047A526-B6B3-4031-AAAA-07B4F638B6B8}" type="pres">
      <dgm:prSet presAssocID="{0B9AC0F8-E57A-4266-9752-2F0CD595E4CA}" presName="rootComposite" presStyleCnt="0"/>
      <dgm:spPr/>
    </dgm:pt>
    <dgm:pt modelId="{9F215BF3-7332-44D4-9D03-F1F388C4143D}" type="pres">
      <dgm:prSet presAssocID="{0B9AC0F8-E57A-4266-9752-2F0CD595E4CA}" presName="rootText" presStyleLbl="node4" presStyleIdx="0" presStyleCnt="8">
        <dgm:presLayoutVars>
          <dgm:chPref val="3"/>
        </dgm:presLayoutVars>
      </dgm:prSet>
      <dgm:spPr/>
    </dgm:pt>
    <dgm:pt modelId="{9E3F7932-8451-4944-8310-4B5713948292}" type="pres">
      <dgm:prSet presAssocID="{0B9AC0F8-E57A-4266-9752-2F0CD595E4CA}" presName="rootConnector" presStyleLbl="node4" presStyleIdx="0" presStyleCnt="8"/>
      <dgm:spPr/>
    </dgm:pt>
    <dgm:pt modelId="{2822D36D-6D23-41F1-B217-C44A566EF0DE}" type="pres">
      <dgm:prSet presAssocID="{0B9AC0F8-E57A-4266-9752-2F0CD595E4CA}" presName="hierChild4" presStyleCnt="0"/>
      <dgm:spPr/>
    </dgm:pt>
    <dgm:pt modelId="{6FBA35D2-E9B9-4265-8264-7D2BE1ADD78E}" type="pres">
      <dgm:prSet presAssocID="{93E42740-0F1D-4B3E-95BF-0E0C070C23DB}" presName="Name37" presStyleLbl="parChTrans1D4" presStyleIdx="1" presStyleCnt="8"/>
      <dgm:spPr/>
    </dgm:pt>
    <dgm:pt modelId="{1E115DA7-2A51-48DF-9A67-9EBFD72ED73D}" type="pres">
      <dgm:prSet presAssocID="{473FCA79-3904-498D-A2CD-D0FD94C48C9C}" presName="hierRoot2" presStyleCnt="0">
        <dgm:presLayoutVars>
          <dgm:hierBranch val="init"/>
        </dgm:presLayoutVars>
      </dgm:prSet>
      <dgm:spPr/>
    </dgm:pt>
    <dgm:pt modelId="{9C380FC1-E0A3-4C28-93DC-271BEB78F827}" type="pres">
      <dgm:prSet presAssocID="{473FCA79-3904-498D-A2CD-D0FD94C48C9C}" presName="rootComposite" presStyleCnt="0"/>
      <dgm:spPr/>
    </dgm:pt>
    <dgm:pt modelId="{46BD259C-7D44-4F27-8AC6-5AC2A2674092}" type="pres">
      <dgm:prSet presAssocID="{473FCA79-3904-498D-A2CD-D0FD94C48C9C}" presName="rootText" presStyleLbl="node4" presStyleIdx="1" presStyleCnt="8">
        <dgm:presLayoutVars>
          <dgm:chPref val="3"/>
        </dgm:presLayoutVars>
      </dgm:prSet>
      <dgm:spPr/>
    </dgm:pt>
    <dgm:pt modelId="{9B09379D-513B-4CC7-9F7B-9EBFCE36F3C3}" type="pres">
      <dgm:prSet presAssocID="{473FCA79-3904-498D-A2CD-D0FD94C48C9C}" presName="rootConnector" presStyleLbl="node4" presStyleIdx="1" presStyleCnt="8"/>
      <dgm:spPr/>
    </dgm:pt>
    <dgm:pt modelId="{F7C5BD9C-B341-461D-9089-B876C3732E4C}" type="pres">
      <dgm:prSet presAssocID="{473FCA79-3904-498D-A2CD-D0FD94C48C9C}" presName="hierChild4" presStyleCnt="0"/>
      <dgm:spPr/>
    </dgm:pt>
    <dgm:pt modelId="{0ADB2093-4DBE-4853-B693-15DA5EF4BD8E}" type="pres">
      <dgm:prSet presAssocID="{473FCA79-3904-498D-A2CD-D0FD94C48C9C}" presName="hierChild5" presStyleCnt="0"/>
      <dgm:spPr/>
    </dgm:pt>
    <dgm:pt modelId="{0F71FB48-E9DA-4609-9354-BECFEEBE80F5}" type="pres">
      <dgm:prSet presAssocID="{DB1A991D-CB75-4D6F-AE27-E2A92841F479}" presName="Name37" presStyleLbl="parChTrans1D4" presStyleIdx="2" presStyleCnt="8"/>
      <dgm:spPr/>
    </dgm:pt>
    <dgm:pt modelId="{9A682C19-A34E-49DC-A94F-49ACA2FE7C37}" type="pres">
      <dgm:prSet presAssocID="{F108B5AD-4E38-4CC2-AC81-8DE2E0BA8611}" presName="hierRoot2" presStyleCnt="0">
        <dgm:presLayoutVars>
          <dgm:hierBranch val="init"/>
        </dgm:presLayoutVars>
      </dgm:prSet>
      <dgm:spPr/>
    </dgm:pt>
    <dgm:pt modelId="{38033FE3-5BB0-4D2E-BB7D-355E2F2D4EA1}" type="pres">
      <dgm:prSet presAssocID="{F108B5AD-4E38-4CC2-AC81-8DE2E0BA8611}" presName="rootComposite" presStyleCnt="0"/>
      <dgm:spPr/>
    </dgm:pt>
    <dgm:pt modelId="{D9DFC233-F803-4C63-9414-02879B9883E2}" type="pres">
      <dgm:prSet presAssocID="{F108B5AD-4E38-4CC2-AC81-8DE2E0BA8611}" presName="rootText" presStyleLbl="node4" presStyleIdx="2" presStyleCnt="8">
        <dgm:presLayoutVars>
          <dgm:chPref val="3"/>
        </dgm:presLayoutVars>
      </dgm:prSet>
      <dgm:spPr/>
    </dgm:pt>
    <dgm:pt modelId="{AC84BEBF-AE72-4192-B160-EA66BE2064EA}" type="pres">
      <dgm:prSet presAssocID="{F108B5AD-4E38-4CC2-AC81-8DE2E0BA8611}" presName="rootConnector" presStyleLbl="node4" presStyleIdx="2" presStyleCnt="8"/>
      <dgm:spPr/>
    </dgm:pt>
    <dgm:pt modelId="{7114E1B1-DCD8-4EB8-AE2F-3407F184F477}" type="pres">
      <dgm:prSet presAssocID="{F108B5AD-4E38-4CC2-AC81-8DE2E0BA8611}" presName="hierChild4" presStyleCnt="0"/>
      <dgm:spPr/>
    </dgm:pt>
    <dgm:pt modelId="{7761AAC8-6F87-40B9-9593-48855D3894BD}" type="pres">
      <dgm:prSet presAssocID="{F0231A72-075F-4780-89FA-CE40F273B1BC}" presName="Name37" presStyleLbl="parChTrans1D4" presStyleIdx="3" presStyleCnt="8"/>
      <dgm:spPr/>
    </dgm:pt>
    <dgm:pt modelId="{A50D071F-1EB9-49B2-89F3-9FAC875366A7}" type="pres">
      <dgm:prSet presAssocID="{378CF207-851E-4592-8B59-003440E83A26}" presName="hierRoot2" presStyleCnt="0">
        <dgm:presLayoutVars>
          <dgm:hierBranch val="init"/>
        </dgm:presLayoutVars>
      </dgm:prSet>
      <dgm:spPr/>
    </dgm:pt>
    <dgm:pt modelId="{AF063025-718D-43B1-80AF-6A839C0AA396}" type="pres">
      <dgm:prSet presAssocID="{378CF207-851E-4592-8B59-003440E83A26}" presName="rootComposite" presStyleCnt="0"/>
      <dgm:spPr/>
    </dgm:pt>
    <dgm:pt modelId="{12551C73-3B70-4CB5-A689-DA2BDCB9A3B9}" type="pres">
      <dgm:prSet presAssocID="{378CF207-851E-4592-8B59-003440E83A26}" presName="rootText" presStyleLbl="node4" presStyleIdx="3" presStyleCnt="8">
        <dgm:presLayoutVars>
          <dgm:chPref val="3"/>
        </dgm:presLayoutVars>
      </dgm:prSet>
      <dgm:spPr/>
    </dgm:pt>
    <dgm:pt modelId="{80A8AF3F-3C8F-4776-A2BF-A73DBEEEC7E0}" type="pres">
      <dgm:prSet presAssocID="{378CF207-851E-4592-8B59-003440E83A26}" presName="rootConnector" presStyleLbl="node4" presStyleIdx="3" presStyleCnt="8"/>
      <dgm:spPr/>
    </dgm:pt>
    <dgm:pt modelId="{44AE5B0D-A913-49AB-AEBF-1F74A776C32C}" type="pres">
      <dgm:prSet presAssocID="{378CF207-851E-4592-8B59-003440E83A26}" presName="hierChild4" presStyleCnt="0"/>
      <dgm:spPr/>
    </dgm:pt>
    <dgm:pt modelId="{5E7A70B2-3FEB-44EC-955B-05FF32E52D48}" type="pres">
      <dgm:prSet presAssocID="{378CF207-851E-4592-8B59-003440E83A26}" presName="hierChild5" presStyleCnt="0"/>
      <dgm:spPr/>
    </dgm:pt>
    <dgm:pt modelId="{9AA56C49-87C0-41F3-A3D8-2E83ED3CFBD5}" type="pres">
      <dgm:prSet presAssocID="{B8C1BC67-0FF0-4524-868C-F5FAF9B52E0F}" presName="Name37" presStyleLbl="parChTrans1D4" presStyleIdx="4" presStyleCnt="8"/>
      <dgm:spPr/>
    </dgm:pt>
    <dgm:pt modelId="{9A55DE11-3B1E-4537-A187-BAFF2DEFC56C}" type="pres">
      <dgm:prSet presAssocID="{0BB95603-D782-4822-805C-50171EB5F8F3}" presName="hierRoot2" presStyleCnt="0">
        <dgm:presLayoutVars>
          <dgm:hierBranch val="init"/>
        </dgm:presLayoutVars>
      </dgm:prSet>
      <dgm:spPr/>
    </dgm:pt>
    <dgm:pt modelId="{C38BFBB1-71B1-4D75-AECA-C628D41E4480}" type="pres">
      <dgm:prSet presAssocID="{0BB95603-D782-4822-805C-50171EB5F8F3}" presName="rootComposite" presStyleCnt="0"/>
      <dgm:spPr/>
    </dgm:pt>
    <dgm:pt modelId="{D5458D12-4108-4D2D-818B-6EC546A215EC}" type="pres">
      <dgm:prSet presAssocID="{0BB95603-D782-4822-805C-50171EB5F8F3}" presName="rootText" presStyleLbl="node4" presStyleIdx="4" presStyleCnt="8">
        <dgm:presLayoutVars>
          <dgm:chPref val="3"/>
        </dgm:presLayoutVars>
      </dgm:prSet>
      <dgm:spPr/>
    </dgm:pt>
    <dgm:pt modelId="{74215D27-FC9F-45BC-A408-D2632B4310B1}" type="pres">
      <dgm:prSet presAssocID="{0BB95603-D782-4822-805C-50171EB5F8F3}" presName="rootConnector" presStyleLbl="node4" presStyleIdx="4" presStyleCnt="8"/>
      <dgm:spPr/>
    </dgm:pt>
    <dgm:pt modelId="{240773DB-CDAB-455C-A15D-FE99DABF1D8B}" type="pres">
      <dgm:prSet presAssocID="{0BB95603-D782-4822-805C-50171EB5F8F3}" presName="hierChild4" presStyleCnt="0"/>
      <dgm:spPr/>
    </dgm:pt>
    <dgm:pt modelId="{AF6526B8-5536-40BF-B1C8-FF13A24B46A8}" type="pres">
      <dgm:prSet presAssocID="{0BB95603-D782-4822-805C-50171EB5F8F3}" presName="hierChild5" presStyleCnt="0"/>
      <dgm:spPr/>
    </dgm:pt>
    <dgm:pt modelId="{0B27B081-5C47-4591-8A83-51B8867DA92A}" type="pres">
      <dgm:prSet presAssocID="{F108B5AD-4E38-4CC2-AC81-8DE2E0BA8611}" presName="hierChild5" presStyleCnt="0"/>
      <dgm:spPr/>
    </dgm:pt>
    <dgm:pt modelId="{D3F1E590-F7EA-499E-82C9-DA60C3F0C7ED}" type="pres">
      <dgm:prSet presAssocID="{0B9AC0F8-E57A-4266-9752-2F0CD595E4CA}" presName="hierChild5" presStyleCnt="0"/>
      <dgm:spPr/>
    </dgm:pt>
    <dgm:pt modelId="{9B43662E-7C96-44B7-9C9F-18AB754C17EA}" type="pres">
      <dgm:prSet presAssocID="{8D49A812-268A-4F8D-AF79-708372895598}" presName="Name37" presStyleLbl="parChTrans1D4" presStyleIdx="5" presStyleCnt="8"/>
      <dgm:spPr/>
    </dgm:pt>
    <dgm:pt modelId="{D178D084-7D80-452D-962B-18A42D7AEF9A}" type="pres">
      <dgm:prSet presAssocID="{8672FB43-A8DF-4332-A86C-B81698FDCFF0}" presName="hierRoot2" presStyleCnt="0">
        <dgm:presLayoutVars>
          <dgm:hierBranch val="init"/>
        </dgm:presLayoutVars>
      </dgm:prSet>
      <dgm:spPr/>
    </dgm:pt>
    <dgm:pt modelId="{67CBD9B1-B5C1-45B0-B9AC-305070151043}" type="pres">
      <dgm:prSet presAssocID="{8672FB43-A8DF-4332-A86C-B81698FDCFF0}" presName="rootComposite" presStyleCnt="0"/>
      <dgm:spPr/>
    </dgm:pt>
    <dgm:pt modelId="{C9CC1EA8-B2F4-41E4-81C8-8ECE5F270785}" type="pres">
      <dgm:prSet presAssocID="{8672FB43-A8DF-4332-A86C-B81698FDCFF0}" presName="rootText" presStyleLbl="node4" presStyleIdx="5" presStyleCnt="8">
        <dgm:presLayoutVars>
          <dgm:chPref val="3"/>
        </dgm:presLayoutVars>
      </dgm:prSet>
      <dgm:spPr/>
    </dgm:pt>
    <dgm:pt modelId="{999DFF33-51B0-4B99-8DAC-94442AE8225B}" type="pres">
      <dgm:prSet presAssocID="{8672FB43-A8DF-4332-A86C-B81698FDCFF0}" presName="rootConnector" presStyleLbl="node4" presStyleIdx="5" presStyleCnt="8"/>
      <dgm:spPr/>
    </dgm:pt>
    <dgm:pt modelId="{E23DB3AA-BDB2-459C-83D3-753755B5436E}" type="pres">
      <dgm:prSet presAssocID="{8672FB43-A8DF-4332-A86C-B81698FDCFF0}" presName="hierChild4" presStyleCnt="0"/>
      <dgm:spPr/>
    </dgm:pt>
    <dgm:pt modelId="{D036CCA7-6316-4769-8CF4-596899D90BD1}" type="pres">
      <dgm:prSet presAssocID="{2EAE2818-76DA-4B0B-BA17-B41A64FBB650}" presName="Name37" presStyleLbl="parChTrans1D4" presStyleIdx="6" presStyleCnt="8"/>
      <dgm:spPr/>
    </dgm:pt>
    <dgm:pt modelId="{925BE654-1B53-476C-ADAB-73911009AFE1}" type="pres">
      <dgm:prSet presAssocID="{310B9DF5-93DE-4665-9052-F1E8E374DF6A}" presName="hierRoot2" presStyleCnt="0">
        <dgm:presLayoutVars>
          <dgm:hierBranch val="init"/>
        </dgm:presLayoutVars>
      </dgm:prSet>
      <dgm:spPr/>
    </dgm:pt>
    <dgm:pt modelId="{31358A66-5B37-4F00-92EA-58448CA0E4F2}" type="pres">
      <dgm:prSet presAssocID="{310B9DF5-93DE-4665-9052-F1E8E374DF6A}" presName="rootComposite" presStyleCnt="0"/>
      <dgm:spPr/>
    </dgm:pt>
    <dgm:pt modelId="{6796D977-BCBD-4321-9A8B-7DAAD30AC4F2}" type="pres">
      <dgm:prSet presAssocID="{310B9DF5-93DE-4665-9052-F1E8E374DF6A}" presName="rootText" presStyleLbl="node4" presStyleIdx="6" presStyleCnt="8">
        <dgm:presLayoutVars>
          <dgm:chPref val="3"/>
        </dgm:presLayoutVars>
      </dgm:prSet>
      <dgm:spPr/>
    </dgm:pt>
    <dgm:pt modelId="{887DD883-C0AF-410B-A8B9-4BA34CA89309}" type="pres">
      <dgm:prSet presAssocID="{310B9DF5-93DE-4665-9052-F1E8E374DF6A}" presName="rootConnector" presStyleLbl="node4" presStyleIdx="6" presStyleCnt="8"/>
      <dgm:spPr/>
    </dgm:pt>
    <dgm:pt modelId="{1E5DAEF1-CDAD-441F-B2ED-465D6F281340}" type="pres">
      <dgm:prSet presAssocID="{310B9DF5-93DE-4665-9052-F1E8E374DF6A}" presName="hierChild4" presStyleCnt="0"/>
      <dgm:spPr/>
    </dgm:pt>
    <dgm:pt modelId="{F686EFF3-D96D-4B51-86B2-072DA3C2F580}" type="pres">
      <dgm:prSet presAssocID="{310B9DF5-93DE-4665-9052-F1E8E374DF6A}" presName="hierChild5" presStyleCnt="0"/>
      <dgm:spPr/>
    </dgm:pt>
    <dgm:pt modelId="{868DD022-E32A-4183-902F-2A9A10BE4180}" type="pres">
      <dgm:prSet presAssocID="{31565B1B-C7F3-45F8-847A-791FB04D92D4}" presName="Name37" presStyleLbl="parChTrans1D4" presStyleIdx="7" presStyleCnt="8"/>
      <dgm:spPr/>
    </dgm:pt>
    <dgm:pt modelId="{4E6782E0-0227-4EA0-AB27-300010C54376}" type="pres">
      <dgm:prSet presAssocID="{67517D11-EC87-4845-9045-49B88A60159D}" presName="hierRoot2" presStyleCnt="0">
        <dgm:presLayoutVars>
          <dgm:hierBranch val="init"/>
        </dgm:presLayoutVars>
      </dgm:prSet>
      <dgm:spPr/>
    </dgm:pt>
    <dgm:pt modelId="{7D9BF83C-CEB0-48FF-AEB2-0742A36A7AF6}" type="pres">
      <dgm:prSet presAssocID="{67517D11-EC87-4845-9045-49B88A60159D}" presName="rootComposite" presStyleCnt="0"/>
      <dgm:spPr/>
    </dgm:pt>
    <dgm:pt modelId="{5C3C1D89-85CC-4D39-B4D3-3E1D3974856E}" type="pres">
      <dgm:prSet presAssocID="{67517D11-EC87-4845-9045-49B88A60159D}" presName="rootText" presStyleLbl="node4" presStyleIdx="7" presStyleCnt="8">
        <dgm:presLayoutVars>
          <dgm:chPref val="3"/>
        </dgm:presLayoutVars>
      </dgm:prSet>
      <dgm:spPr/>
    </dgm:pt>
    <dgm:pt modelId="{BFC32F4D-2A22-4372-B6E0-7D31B79C4B89}" type="pres">
      <dgm:prSet presAssocID="{67517D11-EC87-4845-9045-49B88A60159D}" presName="rootConnector" presStyleLbl="node4" presStyleIdx="7" presStyleCnt="8"/>
      <dgm:spPr/>
    </dgm:pt>
    <dgm:pt modelId="{36DCA07F-5AD4-48CD-8BD3-63AFE6A21BB8}" type="pres">
      <dgm:prSet presAssocID="{67517D11-EC87-4845-9045-49B88A60159D}" presName="hierChild4" presStyleCnt="0"/>
      <dgm:spPr/>
    </dgm:pt>
    <dgm:pt modelId="{953489FE-5585-418B-A716-D4D6B200BD85}" type="pres">
      <dgm:prSet presAssocID="{67517D11-EC87-4845-9045-49B88A60159D}" presName="hierChild5" presStyleCnt="0"/>
      <dgm:spPr/>
    </dgm:pt>
    <dgm:pt modelId="{B6DE12A8-2CC9-47E6-97E3-27DD01BED14D}" type="pres">
      <dgm:prSet presAssocID="{8672FB43-A8DF-4332-A86C-B81698FDCFF0}" presName="hierChild5" presStyleCnt="0"/>
      <dgm:spPr/>
    </dgm:pt>
    <dgm:pt modelId="{13F60816-7514-4215-A890-D626CCE837A2}" type="pres">
      <dgm:prSet presAssocID="{70CB88A7-0C1B-4E4C-961A-A14C15F594A2}" presName="hierChild5" presStyleCnt="0"/>
      <dgm:spPr/>
    </dgm:pt>
    <dgm:pt modelId="{FEF1EA95-ED6A-43F8-B6F1-17B8C9CA6540}" type="pres">
      <dgm:prSet presAssocID="{B08F1A3B-E68A-4B9E-BD95-F2B81B8703D6}" presName="hierChild5" presStyleCnt="0"/>
      <dgm:spPr/>
    </dgm:pt>
    <dgm:pt modelId="{CA04B40A-1FF9-4BCA-86F7-A4D1140A0A42}" type="pres">
      <dgm:prSet presAssocID="{8F9AF9C7-F58D-49AA-9484-11D0FD49A1BF}" presName="Name37" presStyleLbl="parChTrans1D2" presStyleIdx="2" presStyleCnt="4"/>
      <dgm:spPr/>
    </dgm:pt>
    <dgm:pt modelId="{8E1BAC28-78FA-4461-BBD7-0298B2E357F4}" type="pres">
      <dgm:prSet presAssocID="{A6524951-F327-405E-B153-0DC47192A18A}" presName="hierRoot2" presStyleCnt="0">
        <dgm:presLayoutVars>
          <dgm:hierBranch val="init"/>
        </dgm:presLayoutVars>
      </dgm:prSet>
      <dgm:spPr/>
    </dgm:pt>
    <dgm:pt modelId="{30545C20-2B1B-4452-B5D0-B989809E6D40}" type="pres">
      <dgm:prSet presAssocID="{A6524951-F327-405E-B153-0DC47192A18A}" presName="rootComposite" presStyleCnt="0"/>
      <dgm:spPr/>
    </dgm:pt>
    <dgm:pt modelId="{1AF6461C-450F-494C-9D7C-64453818323B}" type="pres">
      <dgm:prSet presAssocID="{A6524951-F327-405E-B153-0DC47192A18A}" presName="rootText" presStyleLbl="node2" presStyleIdx="2" presStyleCnt="4">
        <dgm:presLayoutVars>
          <dgm:chPref val="3"/>
        </dgm:presLayoutVars>
      </dgm:prSet>
      <dgm:spPr/>
    </dgm:pt>
    <dgm:pt modelId="{B461BC61-78C7-4D89-8ED7-EFCA0DDB19B3}" type="pres">
      <dgm:prSet presAssocID="{A6524951-F327-405E-B153-0DC47192A18A}" presName="rootConnector" presStyleLbl="node2" presStyleIdx="2" presStyleCnt="4"/>
      <dgm:spPr/>
    </dgm:pt>
    <dgm:pt modelId="{6D0D79A7-6E2B-47E3-9922-B2540B34712D}" type="pres">
      <dgm:prSet presAssocID="{A6524951-F327-405E-B153-0DC47192A18A}" presName="hierChild4" presStyleCnt="0"/>
      <dgm:spPr/>
    </dgm:pt>
    <dgm:pt modelId="{E0F6E10F-3028-42BC-B02D-A26156472337}" type="pres">
      <dgm:prSet presAssocID="{A6524951-F327-405E-B153-0DC47192A18A}" presName="hierChild5" presStyleCnt="0"/>
      <dgm:spPr/>
    </dgm:pt>
    <dgm:pt modelId="{1CFFD6D2-4AEE-40AD-9782-D8E5841FCA6F}" type="pres">
      <dgm:prSet presAssocID="{99BD1D71-9C29-4E0F-9BEE-57729BF9087A}" presName="Name37" presStyleLbl="parChTrans1D2" presStyleIdx="3" presStyleCnt="4"/>
      <dgm:spPr/>
    </dgm:pt>
    <dgm:pt modelId="{D48A9463-B392-436F-B26B-DD7EC8FDCD07}" type="pres">
      <dgm:prSet presAssocID="{13BA48A7-8C76-4F31-8F1B-70F8081DE879}" presName="hierRoot2" presStyleCnt="0">
        <dgm:presLayoutVars>
          <dgm:hierBranch val="init"/>
        </dgm:presLayoutVars>
      </dgm:prSet>
      <dgm:spPr/>
    </dgm:pt>
    <dgm:pt modelId="{8744F8AA-3AA7-4882-B7A7-4F27F4EDFABB}" type="pres">
      <dgm:prSet presAssocID="{13BA48A7-8C76-4F31-8F1B-70F8081DE879}" presName="rootComposite" presStyleCnt="0"/>
      <dgm:spPr/>
    </dgm:pt>
    <dgm:pt modelId="{AE19BA0A-7CAC-4A54-ADEC-BCB7D79649FA}" type="pres">
      <dgm:prSet presAssocID="{13BA48A7-8C76-4F31-8F1B-70F8081DE879}" presName="rootText" presStyleLbl="node2" presStyleIdx="3" presStyleCnt="4">
        <dgm:presLayoutVars>
          <dgm:chPref val="3"/>
        </dgm:presLayoutVars>
      </dgm:prSet>
      <dgm:spPr/>
    </dgm:pt>
    <dgm:pt modelId="{71F2AACB-341A-4E4E-B5FD-D807CF5EF4F6}" type="pres">
      <dgm:prSet presAssocID="{13BA48A7-8C76-4F31-8F1B-70F8081DE879}" presName="rootConnector" presStyleLbl="node2" presStyleIdx="3" presStyleCnt="4"/>
      <dgm:spPr/>
    </dgm:pt>
    <dgm:pt modelId="{0BD9A7EB-3E0A-412B-9C6C-C9BB31EF0412}" type="pres">
      <dgm:prSet presAssocID="{13BA48A7-8C76-4F31-8F1B-70F8081DE879}" presName="hierChild4" presStyleCnt="0"/>
      <dgm:spPr/>
    </dgm:pt>
    <dgm:pt modelId="{666F3832-27B5-47BA-9957-0B6D6A8E1FEF}" type="pres">
      <dgm:prSet presAssocID="{6597AC02-7A06-4620-B743-5CDEBD934ACB}" presName="Name37" presStyleLbl="parChTrans1D3" presStyleIdx="2" presStyleCnt="6"/>
      <dgm:spPr/>
    </dgm:pt>
    <dgm:pt modelId="{0F834E27-EABE-4194-86C4-680967977911}" type="pres">
      <dgm:prSet presAssocID="{6F8A07C9-09D4-4623-A199-C5D657470BC1}" presName="hierRoot2" presStyleCnt="0">
        <dgm:presLayoutVars>
          <dgm:hierBranch val="init"/>
        </dgm:presLayoutVars>
      </dgm:prSet>
      <dgm:spPr/>
    </dgm:pt>
    <dgm:pt modelId="{997F6648-11E2-4685-8611-2403D60DAB49}" type="pres">
      <dgm:prSet presAssocID="{6F8A07C9-09D4-4623-A199-C5D657470BC1}" presName="rootComposite" presStyleCnt="0"/>
      <dgm:spPr/>
    </dgm:pt>
    <dgm:pt modelId="{3FBAE5D9-28E7-4A4D-8BE3-078752F59869}" type="pres">
      <dgm:prSet presAssocID="{6F8A07C9-09D4-4623-A199-C5D657470BC1}" presName="rootText" presStyleLbl="node3" presStyleIdx="2" presStyleCnt="6">
        <dgm:presLayoutVars>
          <dgm:chPref val="3"/>
        </dgm:presLayoutVars>
      </dgm:prSet>
      <dgm:spPr/>
    </dgm:pt>
    <dgm:pt modelId="{B5149635-99D7-4BDE-8353-4C827A6B7512}" type="pres">
      <dgm:prSet presAssocID="{6F8A07C9-09D4-4623-A199-C5D657470BC1}" presName="rootConnector" presStyleLbl="node3" presStyleIdx="2" presStyleCnt="6"/>
      <dgm:spPr/>
    </dgm:pt>
    <dgm:pt modelId="{B74FB3AE-B131-43A4-BECD-57FC0BD801D4}" type="pres">
      <dgm:prSet presAssocID="{6F8A07C9-09D4-4623-A199-C5D657470BC1}" presName="hierChild4" presStyleCnt="0"/>
      <dgm:spPr/>
    </dgm:pt>
    <dgm:pt modelId="{F3906F28-6843-434D-BDB9-33697825392F}" type="pres">
      <dgm:prSet presAssocID="{6F8A07C9-09D4-4623-A199-C5D657470BC1}" presName="hierChild5" presStyleCnt="0"/>
      <dgm:spPr/>
    </dgm:pt>
    <dgm:pt modelId="{FA2C8FBF-EA49-4CD7-9A61-F19E8ED31AE5}" type="pres">
      <dgm:prSet presAssocID="{8D732739-DC7E-4AA3-8A3C-F60DAB0D0CD8}" presName="Name37" presStyleLbl="parChTrans1D3" presStyleIdx="3" presStyleCnt="6"/>
      <dgm:spPr/>
    </dgm:pt>
    <dgm:pt modelId="{0F23D6C2-07B8-4C31-A82F-52B0A67CE80D}" type="pres">
      <dgm:prSet presAssocID="{C3B4559B-3252-45CB-BF35-80F2735B3B48}" presName="hierRoot2" presStyleCnt="0">
        <dgm:presLayoutVars>
          <dgm:hierBranch val="init"/>
        </dgm:presLayoutVars>
      </dgm:prSet>
      <dgm:spPr/>
    </dgm:pt>
    <dgm:pt modelId="{F2A92197-6774-4A3F-B961-BB2433FD87E3}" type="pres">
      <dgm:prSet presAssocID="{C3B4559B-3252-45CB-BF35-80F2735B3B48}" presName="rootComposite" presStyleCnt="0"/>
      <dgm:spPr/>
    </dgm:pt>
    <dgm:pt modelId="{0AC4CBED-A2C8-4DCB-8E13-ACEBC856CFD6}" type="pres">
      <dgm:prSet presAssocID="{C3B4559B-3252-45CB-BF35-80F2735B3B48}" presName="rootText" presStyleLbl="node3" presStyleIdx="3" presStyleCnt="6">
        <dgm:presLayoutVars>
          <dgm:chPref val="3"/>
        </dgm:presLayoutVars>
      </dgm:prSet>
      <dgm:spPr/>
    </dgm:pt>
    <dgm:pt modelId="{FED46C94-38D8-4292-8A13-8B844665929C}" type="pres">
      <dgm:prSet presAssocID="{C3B4559B-3252-45CB-BF35-80F2735B3B48}" presName="rootConnector" presStyleLbl="node3" presStyleIdx="3" presStyleCnt="6"/>
      <dgm:spPr/>
    </dgm:pt>
    <dgm:pt modelId="{9207A2AE-8215-4F15-8793-550B8D1650DF}" type="pres">
      <dgm:prSet presAssocID="{C3B4559B-3252-45CB-BF35-80F2735B3B48}" presName="hierChild4" presStyleCnt="0"/>
      <dgm:spPr/>
    </dgm:pt>
    <dgm:pt modelId="{50ABDFB1-C27E-4602-AEE0-06F614F001CF}" type="pres">
      <dgm:prSet presAssocID="{C3B4559B-3252-45CB-BF35-80F2735B3B48}" presName="hierChild5" presStyleCnt="0"/>
      <dgm:spPr/>
    </dgm:pt>
    <dgm:pt modelId="{4DF775E6-0818-4B65-B52D-0F4F52D3A973}" type="pres">
      <dgm:prSet presAssocID="{44890CD6-CC21-40F5-9604-D41EF344CD03}" presName="Name37" presStyleLbl="parChTrans1D3" presStyleIdx="4" presStyleCnt="6"/>
      <dgm:spPr/>
    </dgm:pt>
    <dgm:pt modelId="{3940CEC7-8442-4179-86F1-B25D975CD769}" type="pres">
      <dgm:prSet presAssocID="{B6BE3E82-9DC5-44A7-BF80-2AE2DD2D98C4}" presName="hierRoot2" presStyleCnt="0">
        <dgm:presLayoutVars>
          <dgm:hierBranch val="init"/>
        </dgm:presLayoutVars>
      </dgm:prSet>
      <dgm:spPr/>
    </dgm:pt>
    <dgm:pt modelId="{9AC82DB2-65E6-4DC7-88CC-3507D6FF19E0}" type="pres">
      <dgm:prSet presAssocID="{B6BE3E82-9DC5-44A7-BF80-2AE2DD2D98C4}" presName="rootComposite" presStyleCnt="0"/>
      <dgm:spPr/>
    </dgm:pt>
    <dgm:pt modelId="{CD6FE8B8-FD9C-4E17-B44E-BF0889120C76}" type="pres">
      <dgm:prSet presAssocID="{B6BE3E82-9DC5-44A7-BF80-2AE2DD2D98C4}" presName="rootText" presStyleLbl="node3" presStyleIdx="4" presStyleCnt="6">
        <dgm:presLayoutVars>
          <dgm:chPref val="3"/>
        </dgm:presLayoutVars>
      </dgm:prSet>
      <dgm:spPr/>
    </dgm:pt>
    <dgm:pt modelId="{1B577F77-A648-4EE7-BBFC-9CF06B4F85C9}" type="pres">
      <dgm:prSet presAssocID="{B6BE3E82-9DC5-44A7-BF80-2AE2DD2D98C4}" presName="rootConnector" presStyleLbl="node3" presStyleIdx="4" presStyleCnt="6"/>
      <dgm:spPr/>
    </dgm:pt>
    <dgm:pt modelId="{547BEBF3-948D-4D7C-A56A-835A7DBE0674}" type="pres">
      <dgm:prSet presAssocID="{B6BE3E82-9DC5-44A7-BF80-2AE2DD2D98C4}" presName="hierChild4" presStyleCnt="0"/>
      <dgm:spPr/>
    </dgm:pt>
    <dgm:pt modelId="{CEAC4CE5-95E1-41DC-BEC4-80E732E8BCF0}" type="pres">
      <dgm:prSet presAssocID="{B6BE3E82-9DC5-44A7-BF80-2AE2DD2D98C4}" presName="hierChild5" presStyleCnt="0"/>
      <dgm:spPr/>
    </dgm:pt>
    <dgm:pt modelId="{23454841-9758-45A2-8D29-99D5FA96EC0E}" type="pres">
      <dgm:prSet presAssocID="{51C9A39D-DA99-414A-B62F-08BF209FFBD1}" presName="Name37" presStyleLbl="parChTrans1D3" presStyleIdx="5" presStyleCnt="6"/>
      <dgm:spPr/>
    </dgm:pt>
    <dgm:pt modelId="{F0218990-A4E5-4A1E-9F31-9A5CF2E64C25}" type="pres">
      <dgm:prSet presAssocID="{5702DFB8-90EF-4564-A0B7-9F93BCE7EDB5}" presName="hierRoot2" presStyleCnt="0">
        <dgm:presLayoutVars>
          <dgm:hierBranch val="init"/>
        </dgm:presLayoutVars>
      </dgm:prSet>
      <dgm:spPr/>
    </dgm:pt>
    <dgm:pt modelId="{700E1CB9-80B6-4885-85F9-9A9C4C6C249C}" type="pres">
      <dgm:prSet presAssocID="{5702DFB8-90EF-4564-A0B7-9F93BCE7EDB5}" presName="rootComposite" presStyleCnt="0"/>
      <dgm:spPr/>
    </dgm:pt>
    <dgm:pt modelId="{9F1B0E48-1295-4EBD-A110-160E30BC031B}" type="pres">
      <dgm:prSet presAssocID="{5702DFB8-90EF-4564-A0B7-9F93BCE7EDB5}" presName="rootText" presStyleLbl="node3" presStyleIdx="5" presStyleCnt="6">
        <dgm:presLayoutVars>
          <dgm:chPref val="3"/>
        </dgm:presLayoutVars>
      </dgm:prSet>
      <dgm:spPr/>
    </dgm:pt>
    <dgm:pt modelId="{16B5DF8C-7758-414B-BC93-D26D5A79C7B1}" type="pres">
      <dgm:prSet presAssocID="{5702DFB8-90EF-4564-A0B7-9F93BCE7EDB5}" presName="rootConnector" presStyleLbl="node3" presStyleIdx="5" presStyleCnt="6"/>
      <dgm:spPr/>
    </dgm:pt>
    <dgm:pt modelId="{F6DC212B-7E09-4B13-8545-D87D508A6920}" type="pres">
      <dgm:prSet presAssocID="{5702DFB8-90EF-4564-A0B7-9F93BCE7EDB5}" presName="hierChild4" presStyleCnt="0"/>
      <dgm:spPr/>
    </dgm:pt>
    <dgm:pt modelId="{D4BBF079-5E67-4094-B09D-A28197399EE5}" type="pres">
      <dgm:prSet presAssocID="{5702DFB8-90EF-4564-A0B7-9F93BCE7EDB5}" presName="hierChild5" presStyleCnt="0"/>
      <dgm:spPr/>
    </dgm:pt>
    <dgm:pt modelId="{04ED2BC1-B7CA-41A3-92E3-11E9F628E4E6}" type="pres">
      <dgm:prSet presAssocID="{13BA48A7-8C76-4F31-8F1B-70F8081DE879}" presName="hierChild5" presStyleCnt="0"/>
      <dgm:spPr/>
    </dgm:pt>
    <dgm:pt modelId="{BFB63E70-CC02-48F6-A2B7-5FFDFCE358BE}" type="pres">
      <dgm:prSet presAssocID="{AA1191FE-1972-4FC6-8E60-4B58D5262BB4}" presName="hierChild3" presStyleCnt="0"/>
      <dgm:spPr/>
    </dgm:pt>
  </dgm:ptLst>
  <dgm:cxnLst>
    <dgm:cxn modelId="{2659C701-16AB-453F-9BD3-C70095E02949}" type="presOf" srcId="{310B9DF5-93DE-4665-9052-F1E8E374DF6A}" destId="{6796D977-BCBD-4321-9A8B-7DAAD30AC4F2}" srcOrd="0" destOrd="0" presId="urn:microsoft.com/office/officeart/2005/8/layout/orgChart1"/>
    <dgm:cxn modelId="{C9601B0C-A83A-46CB-A455-A4524E353141}" type="presOf" srcId="{378CF207-851E-4592-8B59-003440E83A26}" destId="{80A8AF3F-3C8F-4776-A2BF-A73DBEEEC7E0}" srcOrd="1" destOrd="0" presId="urn:microsoft.com/office/officeart/2005/8/layout/orgChart1"/>
    <dgm:cxn modelId="{730E4810-8698-46EC-A3A1-1310B44B8447}" type="presOf" srcId="{93E42740-0F1D-4B3E-95BF-0E0C070C23DB}" destId="{6FBA35D2-E9B9-4265-8264-7D2BE1ADD78E}" srcOrd="0" destOrd="0" presId="urn:microsoft.com/office/officeart/2005/8/layout/orgChart1"/>
    <dgm:cxn modelId="{4A17ED1B-B08B-4B3A-9C2A-5BFFB067149C}" type="presOf" srcId="{C3B4559B-3252-45CB-BF35-80F2735B3B48}" destId="{FED46C94-38D8-4292-8A13-8B844665929C}" srcOrd="1" destOrd="0" presId="urn:microsoft.com/office/officeart/2005/8/layout/orgChart1"/>
    <dgm:cxn modelId="{56FA301C-5E88-42DA-AF8B-44193CB483C7}" srcId="{13BA48A7-8C76-4F31-8F1B-70F8081DE879}" destId="{C3B4559B-3252-45CB-BF35-80F2735B3B48}" srcOrd="1" destOrd="0" parTransId="{8D732739-DC7E-4AA3-8A3C-F60DAB0D0CD8}" sibTransId="{DBC8F86C-EFD1-4389-9383-3CC79E222DD3}"/>
    <dgm:cxn modelId="{8E2D631C-CD83-43D6-A839-1A639F649EE2}" type="presOf" srcId="{B6BE3E82-9DC5-44A7-BF80-2AE2DD2D98C4}" destId="{1B577F77-A648-4EE7-BBFC-9CF06B4F85C9}" srcOrd="1" destOrd="0" presId="urn:microsoft.com/office/officeart/2005/8/layout/orgChart1"/>
    <dgm:cxn modelId="{6FF5B71C-0A0D-4F4C-A33F-160246EC6555}" type="presOf" srcId="{310B9DF5-93DE-4665-9052-F1E8E374DF6A}" destId="{887DD883-C0AF-410B-A8B9-4BA34CA89309}" srcOrd="1" destOrd="0" presId="urn:microsoft.com/office/officeart/2005/8/layout/orgChart1"/>
    <dgm:cxn modelId="{66EE821D-9713-4AB1-9646-B1230DAB6C00}" type="presOf" srcId="{F55CAEA8-7E24-4FA2-B634-F58630B7039A}" destId="{CE504E28-79E9-471F-B720-1814202D1800}" srcOrd="0" destOrd="0" presId="urn:microsoft.com/office/officeart/2005/8/layout/orgChart1"/>
    <dgm:cxn modelId="{840DF51F-C434-49CF-BB47-53EE12F9C5A2}" type="presOf" srcId="{DB1A991D-CB75-4D6F-AE27-E2A92841F479}" destId="{0F71FB48-E9DA-4609-9354-BECFEEBE80F5}" srcOrd="0" destOrd="0" presId="urn:microsoft.com/office/officeart/2005/8/layout/orgChart1"/>
    <dgm:cxn modelId="{5827792B-2790-4870-89C4-46F8709803FA}" srcId="{2304D11D-C1F9-44F8-B07D-F7CB1CA43A5A}" destId="{AA1191FE-1972-4FC6-8E60-4B58D5262BB4}" srcOrd="0" destOrd="0" parTransId="{B1D46FD3-AB7A-45C7-8A2E-EB847180121F}" sibTransId="{AF9854F7-EC58-4A54-9D5B-DEC3B7EA0BCC}"/>
    <dgm:cxn modelId="{7294B62D-FAED-43DE-97D9-23EBBCBAA8AD}" type="presOf" srcId="{67517D11-EC87-4845-9045-49B88A60159D}" destId="{5C3C1D89-85CC-4D39-B4D3-3E1D3974856E}" srcOrd="0" destOrd="0" presId="urn:microsoft.com/office/officeart/2005/8/layout/orgChart1"/>
    <dgm:cxn modelId="{47DB3733-1547-4AE0-8B40-D67122DCD340}" srcId="{AA1191FE-1972-4FC6-8E60-4B58D5262BB4}" destId="{B08F1A3B-E68A-4B9E-BD95-F2B81B8703D6}" srcOrd="1" destOrd="0" parTransId="{4E1EC9A9-A592-40F9-AA6D-C302F2DB1779}" sibTransId="{55C8E5A3-07CB-4053-AB0D-28B0493F8498}"/>
    <dgm:cxn modelId="{2A806B33-184D-44F0-AE7F-97508BA45DEA}" srcId="{B08F1A3B-E68A-4B9E-BD95-F2B81B8703D6}" destId="{F55CAEA8-7E24-4FA2-B634-F58630B7039A}" srcOrd="0" destOrd="0" parTransId="{7380E4A9-3C57-452A-9BAE-5D2E9295A6A2}" sibTransId="{282DF347-D0FE-4FD4-AF9E-87D387E3FBD3}"/>
    <dgm:cxn modelId="{9790BD33-6880-4849-97B7-72F28319649F}" srcId="{8672FB43-A8DF-4332-A86C-B81698FDCFF0}" destId="{67517D11-EC87-4845-9045-49B88A60159D}" srcOrd="1" destOrd="0" parTransId="{31565B1B-C7F3-45F8-847A-791FB04D92D4}" sibTransId="{AEBC8B54-68B6-4ABF-A99D-D91ADDA3590C}"/>
    <dgm:cxn modelId="{75A75D34-A513-413F-9E13-8AD200F6B7BA}" srcId="{AA1191FE-1972-4FC6-8E60-4B58D5262BB4}" destId="{13BA48A7-8C76-4F31-8F1B-70F8081DE879}" srcOrd="3" destOrd="0" parTransId="{99BD1D71-9C29-4E0F-9BEE-57729BF9087A}" sibTransId="{1539E4E8-1EEE-4D10-93E2-267D76F9C6FF}"/>
    <dgm:cxn modelId="{D7380335-539C-457E-8783-0DBD6FF60B75}" type="presOf" srcId="{7380E4A9-3C57-452A-9BAE-5D2E9295A6A2}" destId="{5369CBA2-0754-4719-B8E7-98D23AED7AA4}" srcOrd="0" destOrd="0" presId="urn:microsoft.com/office/officeart/2005/8/layout/orgChart1"/>
    <dgm:cxn modelId="{2882BE38-5572-4016-BAB9-D8B8B3084AFF}" type="presOf" srcId="{F2B22A11-C6F7-41EE-B134-265E4FEF2C57}" destId="{D6880C2E-1377-46B7-BB62-1F1CF16C7175}" srcOrd="0" destOrd="0" presId="urn:microsoft.com/office/officeart/2005/8/layout/orgChart1"/>
    <dgm:cxn modelId="{A513963A-EB96-4B11-A245-9AED43264D33}" srcId="{AA1191FE-1972-4FC6-8E60-4B58D5262BB4}" destId="{A6524951-F327-405E-B153-0DC47192A18A}" srcOrd="2" destOrd="0" parTransId="{8F9AF9C7-F58D-49AA-9484-11D0FD49A1BF}" sibTransId="{985FC9CD-5EDE-4332-AF13-67E8652AE5AB}"/>
    <dgm:cxn modelId="{2838933F-3E3E-401A-B141-FB2DCB22EECB}" srcId="{0B9AC0F8-E57A-4266-9752-2F0CD595E4CA}" destId="{473FCA79-3904-498D-A2CD-D0FD94C48C9C}" srcOrd="0" destOrd="0" parTransId="{93E42740-0F1D-4B3E-95BF-0E0C070C23DB}" sibTransId="{70948D13-F4E6-435E-9E9D-A61317D90D0A}"/>
    <dgm:cxn modelId="{FBB5BF5F-0C29-4AAE-843A-6718A0A8DCFA}" type="presOf" srcId="{67517D11-EC87-4845-9045-49B88A60159D}" destId="{BFC32F4D-2A22-4372-B6E0-7D31B79C4B89}" srcOrd="1" destOrd="0" presId="urn:microsoft.com/office/officeart/2005/8/layout/orgChart1"/>
    <dgm:cxn modelId="{CCA2C85F-5F3E-4E10-8C6F-051DBB748C93}" type="presOf" srcId="{F108B5AD-4E38-4CC2-AC81-8DE2E0BA8611}" destId="{D9DFC233-F803-4C63-9414-02879B9883E2}" srcOrd="0" destOrd="0" presId="urn:microsoft.com/office/officeart/2005/8/layout/orgChart1"/>
    <dgm:cxn modelId="{4D513861-EF28-47D9-9B40-4CA32C7DDE82}" type="presOf" srcId="{70CB88A7-0C1B-4E4C-961A-A14C15F594A2}" destId="{C74DBDFC-2349-463D-A1D9-928C14CE9426}" srcOrd="1" destOrd="0" presId="urn:microsoft.com/office/officeart/2005/8/layout/orgChart1"/>
    <dgm:cxn modelId="{AD9C2542-3CA6-4F28-ADBD-A9624132AC91}" type="presOf" srcId="{5702DFB8-90EF-4564-A0B7-9F93BCE7EDB5}" destId="{9F1B0E48-1295-4EBD-A110-160E30BC031B}" srcOrd="0" destOrd="0" presId="urn:microsoft.com/office/officeart/2005/8/layout/orgChart1"/>
    <dgm:cxn modelId="{474B4B66-1BBC-467D-B34F-AA071191E347}" type="presOf" srcId="{947B2254-A869-477F-B4ED-B9CF9FA93EDE}" destId="{5CE50A0B-1958-4166-95B5-059706141126}" srcOrd="0" destOrd="0" presId="urn:microsoft.com/office/officeart/2005/8/layout/orgChart1"/>
    <dgm:cxn modelId="{E4DF9566-9039-4E0E-868E-C751A48CA80F}" type="presOf" srcId="{70CB88A7-0C1B-4E4C-961A-A14C15F594A2}" destId="{6CFCFCC5-6F4A-4BBA-9259-33BD797F79BD}" srcOrd="0" destOrd="0" presId="urn:microsoft.com/office/officeart/2005/8/layout/orgChart1"/>
    <dgm:cxn modelId="{AA4E1447-D50F-4756-833E-50CD8C2A57A0}" type="presOf" srcId="{2EAE2818-76DA-4B0B-BA17-B41A64FBB650}" destId="{D036CCA7-6316-4769-8CF4-596899D90BD1}" srcOrd="0" destOrd="0" presId="urn:microsoft.com/office/officeart/2005/8/layout/orgChart1"/>
    <dgm:cxn modelId="{EB505867-4EB5-4CF6-BA16-BE24CD08B2A0}" type="presOf" srcId="{8672FB43-A8DF-4332-A86C-B81698FDCFF0}" destId="{C9CC1EA8-B2F4-41E4-81C8-8ECE5F270785}" srcOrd="0" destOrd="0" presId="urn:microsoft.com/office/officeart/2005/8/layout/orgChart1"/>
    <dgm:cxn modelId="{FE66BC47-8EE1-4D8D-A167-A36B8055F399}" srcId="{70CB88A7-0C1B-4E4C-961A-A14C15F594A2}" destId="{0B9AC0F8-E57A-4266-9752-2F0CD595E4CA}" srcOrd="0" destOrd="0" parTransId="{F2B22A11-C6F7-41EE-B134-265E4FEF2C57}" sibTransId="{66F0DA47-3AA2-4B2A-9483-CCB9F411A9BF}"/>
    <dgm:cxn modelId="{6EB0F867-6506-4552-8401-EBE38A4D776B}" srcId="{8672FB43-A8DF-4332-A86C-B81698FDCFF0}" destId="{310B9DF5-93DE-4665-9052-F1E8E374DF6A}" srcOrd="0" destOrd="0" parTransId="{2EAE2818-76DA-4B0B-BA17-B41A64FBB650}" sibTransId="{636EF317-4AC4-43FA-ABB4-4C1E91CD71E8}"/>
    <dgm:cxn modelId="{D50AAF69-D7C2-4E25-9AC6-3F7D0A5F43D0}" type="presOf" srcId="{8672FB43-A8DF-4332-A86C-B81698FDCFF0}" destId="{999DFF33-51B0-4B99-8DAC-94442AE8225B}" srcOrd="1" destOrd="0" presId="urn:microsoft.com/office/officeart/2005/8/layout/orgChart1"/>
    <dgm:cxn modelId="{630D5D4B-ABFB-472F-8F48-6D46D1F78464}" type="presOf" srcId="{B08F1A3B-E68A-4B9E-BD95-F2B81B8703D6}" destId="{09047CF8-4CAF-4404-BAF8-CE421D760284}" srcOrd="0" destOrd="0" presId="urn:microsoft.com/office/officeart/2005/8/layout/orgChart1"/>
    <dgm:cxn modelId="{603D736B-475A-4666-ACE9-F53766AABA3A}" type="presOf" srcId="{473FCA79-3904-498D-A2CD-D0FD94C48C9C}" destId="{46BD259C-7D44-4F27-8AC6-5AC2A2674092}" srcOrd="0" destOrd="0" presId="urn:microsoft.com/office/officeart/2005/8/layout/orgChart1"/>
    <dgm:cxn modelId="{8077E46B-267E-4A02-887F-58F2BF856B6B}" type="presOf" srcId="{0BB95603-D782-4822-805C-50171EB5F8F3}" destId="{74215D27-FC9F-45BC-A408-D2632B4310B1}" srcOrd="1" destOrd="0" presId="urn:microsoft.com/office/officeart/2005/8/layout/orgChart1"/>
    <dgm:cxn modelId="{3AFF0C4C-579B-4BD6-99B9-66B18F9316EC}" type="presOf" srcId="{51C9A39D-DA99-414A-B62F-08BF209FFBD1}" destId="{23454841-9758-45A2-8D29-99D5FA96EC0E}" srcOrd="0" destOrd="0" presId="urn:microsoft.com/office/officeart/2005/8/layout/orgChart1"/>
    <dgm:cxn modelId="{8BC47D4E-9FAE-479C-B473-286A988F0953}" srcId="{F108B5AD-4E38-4CC2-AC81-8DE2E0BA8611}" destId="{378CF207-851E-4592-8B59-003440E83A26}" srcOrd="0" destOrd="0" parTransId="{F0231A72-075F-4780-89FA-CE40F273B1BC}" sibTransId="{8FE3BF50-5D3C-4862-9FFB-89C18727C16D}"/>
    <dgm:cxn modelId="{0C6E3B50-CB9F-49D3-B2E6-51A61E283C76}" type="presOf" srcId="{2304D11D-C1F9-44F8-B07D-F7CB1CA43A5A}" destId="{0405E9F4-03C9-47BF-AFBC-9F19D6D64D50}" srcOrd="0" destOrd="0" presId="urn:microsoft.com/office/officeart/2005/8/layout/orgChart1"/>
    <dgm:cxn modelId="{AE3B2D51-23BE-44A3-8C22-5CDEEEF0559D}" type="presOf" srcId="{B6BE3E82-9DC5-44A7-BF80-2AE2DD2D98C4}" destId="{CD6FE8B8-FD9C-4E17-B44E-BF0889120C76}" srcOrd="0" destOrd="0" presId="urn:microsoft.com/office/officeart/2005/8/layout/orgChart1"/>
    <dgm:cxn modelId="{81C19E51-B552-4850-AF9E-6EDD056DAFAF}" type="presOf" srcId="{B08F1A3B-E68A-4B9E-BD95-F2B81B8703D6}" destId="{D83A4DDC-FD32-4CE6-8E72-EAB5C87027E1}" srcOrd="1" destOrd="0" presId="urn:microsoft.com/office/officeart/2005/8/layout/orgChart1"/>
    <dgm:cxn modelId="{003B1F72-EC61-4032-9471-9633E8E9FB33}" srcId="{13BA48A7-8C76-4F31-8F1B-70F8081DE879}" destId="{6F8A07C9-09D4-4623-A199-C5D657470BC1}" srcOrd="0" destOrd="0" parTransId="{6597AC02-7A06-4620-B743-5CDEBD934ACB}" sibTransId="{5FA16F45-51AA-431A-B647-E45D0CD6068F}"/>
    <dgm:cxn modelId="{61E6FC72-1834-457C-861F-A7C9FAF7FE0F}" type="presOf" srcId="{E04A7894-0204-43F6-A25D-AB3586EA3009}" destId="{C3A6C44A-53F4-46B9-817C-A970D55169ED}" srcOrd="0" destOrd="0" presId="urn:microsoft.com/office/officeart/2005/8/layout/orgChart1"/>
    <dgm:cxn modelId="{01501355-1342-4A50-94AF-3AC8926336E4}" type="presOf" srcId="{99BD1D71-9C29-4E0F-9BEE-57729BF9087A}" destId="{1CFFD6D2-4AEE-40AD-9782-D8E5841FCA6F}" srcOrd="0" destOrd="0" presId="urn:microsoft.com/office/officeart/2005/8/layout/orgChart1"/>
    <dgm:cxn modelId="{77AF0376-DB71-4425-AD98-717EED6F553E}" type="presOf" srcId="{0BB95603-D782-4822-805C-50171EB5F8F3}" destId="{D5458D12-4108-4D2D-818B-6EC546A215EC}" srcOrd="0" destOrd="0" presId="urn:microsoft.com/office/officeart/2005/8/layout/orgChart1"/>
    <dgm:cxn modelId="{F577C556-1B78-4A48-82B7-D1794D314DD1}" type="presOf" srcId="{4E1EC9A9-A592-40F9-AA6D-C302F2DB1779}" destId="{3ACAF5F1-0835-4EF5-AC50-4FF64CCCCEA4}" srcOrd="0" destOrd="0" presId="urn:microsoft.com/office/officeart/2005/8/layout/orgChart1"/>
    <dgm:cxn modelId="{E583DD56-9598-461C-AF08-F659DD9585E3}" type="presOf" srcId="{6F8A07C9-09D4-4623-A199-C5D657470BC1}" destId="{B5149635-99D7-4BDE-8353-4C827A6B7512}" srcOrd="1" destOrd="0" presId="urn:microsoft.com/office/officeart/2005/8/layout/orgChart1"/>
    <dgm:cxn modelId="{7894C557-312D-48E9-815B-E7C9041B455A}" type="presOf" srcId="{F0231A72-075F-4780-89FA-CE40F273B1BC}" destId="{7761AAC8-6F87-40B9-9593-48855D3894BD}" srcOrd="0" destOrd="0" presId="urn:microsoft.com/office/officeart/2005/8/layout/orgChart1"/>
    <dgm:cxn modelId="{238B7279-6D36-401B-B00E-3E91F3DED529}" type="presOf" srcId="{AA1191FE-1972-4FC6-8E60-4B58D5262BB4}" destId="{019B9055-D3A7-49C8-B97C-AE7DB68B40C7}" srcOrd="1" destOrd="0" presId="urn:microsoft.com/office/officeart/2005/8/layout/orgChart1"/>
    <dgm:cxn modelId="{D5FC027C-1F09-4A7F-B2C1-73E2D355DE0A}" type="presOf" srcId="{6597AC02-7A06-4620-B743-5CDEBD934ACB}" destId="{666F3832-27B5-47BA-9957-0B6D6A8E1FEF}" srcOrd="0" destOrd="0" presId="urn:microsoft.com/office/officeart/2005/8/layout/orgChart1"/>
    <dgm:cxn modelId="{FF64C17D-BCA6-4384-AE27-442008FC86FA}" srcId="{13BA48A7-8C76-4F31-8F1B-70F8081DE879}" destId="{5702DFB8-90EF-4564-A0B7-9F93BCE7EDB5}" srcOrd="3" destOrd="0" parTransId="{51C9A39D-DA99-414A-B62F-08BF209FFBD1}" sibTransId="{E5F5B0C8-9377-4985-B502-E65B0AE2305A}"/>
    <dgm:cxn modelId="{2CA07B81-DB03-45B4-A7E0-F90F0154ED32}" type="presOf" srcId="{A6524951-F327-405E-B153-0DC47192A18A}" destId="{B461BC61-78C7-4D89-8ED7-EFCA0DDB19B3}" srcOrd="1" destOrd="0" presId="urn:microsoft.com/office/officeart/2005/8/layout/orgChart1"/>
    <dgm:cxn modelId="{4D5D9D86-0D1F-473D-AD3F-1A50D367F34F}" type="presOf" srcId="{13BA48A7-8C76-4F31-8F1B-70F8081DE879}" destId="{71F2AACB-341A-4E4E-B5FD-D807CF5EF4F6}" srcOrd="1" destOrd="0" presId="urn:microsoft.com/office/officeart/2005/8/layout/orgChart1"/>
    <dgm:cxn modelId="{BD982588-BCB7-4309-8EFA-8C79CDFDC413}" type="presOf" srcId="{44890CD6-CC21-40F5-9604-D41EF344CD03}" destId="{4DF775E6-0818-4B65-B52D-0F4F52D3A973}" srcOrd="0" destOrd="0" presId="urn:microsoft.com/office/officeart/2005/8/layout/orgChart1"/>
    <dgm:cxn modelId="{4E7C7095-93D6-491D-87AD-D4ADC2F0F1AC}" type="presOf" srcId="{A6524951-F327-405E-B153-0DC47192A18A}" destId="{1AF6461C-450F-494C-9D7C-64453818323B}" srcOrd="0" destOrd="0" presId="urn:microsoft.com/office/officeart/2005/8/layout/orgChart1"/>
    <dgm:cxn modelId="{23056A99-31B2-45EA-8696-E73DF3F037CC}" type="presOf" srcId="{0B9AC0F8-E57A-4266-9752-2F0CD595E4CA}" destId="{9F215BF3-7332-44D4-9D03-F1F388C4143D}" srcOrd="0" destOrd="0" presId="urn:microsoft.com/office/officeart/2005/8/layout/orgChart1"/>
    <dgm:cxn modelId="{31C1B69C-AA57-4591-93F6-DD1C9F159225}" type="presOf" srcId="{8D732739-DC7E-4AA3-8A3C-F60DAB0D0CD8}" destId="{FA2C8FBF-EA49-4CD7-9A61-F19E8ED31AE5}" srcOrd="0" destOrd="0" presId="urn:microsoft.com/office/officeart/2005/8/layout/orgChart1"/>
    <dgm:cxn modelId="{63B8EC9E-1A29-47BB-B5CA-327A3FFC5E17}" type="presOf" srcId="{6F8A07C9-09D4-4623-A199-C5D657470BC1}" destId="{3FBAE5D9-28E7-4A4D-8BE3-078752F59869}" srcOrd="0" destOrd="0" presId="urn:microsoft.com/office/officeart/2005/8/layout/orgChart1"/>
    <dgm:cxn modelId="{208493A6-25DE-42A4-9871-FFC37819AD84}" type="presOf" srcId="{C3B4559B-3252-45CB-BF35-80F2735B3B48}" destId="{0AC4CBED-A2C8-4DCB-8E13-ACEBC856CFD6}" srcOrd="0" destOrd="0" presId="urn:microsoft.com/office/officeart/2005/8/layout/orgChart1"/>
    <dgm:cxn modelId="{69C22AA7-54C1-450C-BE0A-59504776FDCE}" type="presOf" srcId="{5702DFB8-90EF-4564-A0B7-9F93BCE7EDB5}" destId="{16B5DF8C-7758-414B-BC93-D26D5A79C7B1}" srcOrd="1" destOrd="0" presId="urn:microsoft.com/office/officeart/2005/8/layout/orgChart1"/>
    <dgm:cxn modelId="{7E55A2AA-4179-4087-AE83-3C93F57117B5}" type="presOf" srcId="{B8C1BC67-0FF0-4524-868C-F5FAF9B52E0F}" destId="{9AA56C49-87C0-41F3-A3D8-2E83ED3CFBD5}" srcOrd="0" destOrd="0" presId="urn:microsoft.com/office/officeart/2005/8/layout/orgChart1"/>
    <dgm:cxn modelId="{6C00BEB2-7D3C-44DF-A5B2-8B5B6BEA275C}" type="presOf" srcId="{378CF207-851E-4592-8B59-003440E83A26}" destId="{12551C73-3B70-4CB5-A689-DA2BDCB9A3B9}" srcOrd="0" destOrd="0" presId="urn:microsoft.com/office/officeart/2005/8/layout/orgChart1"/>
    <dgm:cxn modelId="{16C30AB6-5C7A-44AF-9ED8-655270965BAF}" type="presOf" srcId="{0B9AC0F8-E57A-4266-9752-2F0CD595E4CA}" destId="{9E3F7932-8451-4944-8310-4B5713948292}" srcOrd="1" destOrd="0" presId="urn:microsoft.com/office/officeart/2005/8/layout/orgChart1"/>
    <dgm:cxn modelId="{0467E3B6-D7A7-4822-9A64-0D47B32EB5F5}" type="presOf" srcId="{947B2254-A869-477F-B4ED-B9CF9FA93EDE}" destId="{A01E8287-E021-4002-8CD4-5489F96F9A7C}" srcOrd="1" destOrd="0" presId="urn:microsoft.com/office/officeart/2005/8/layout/orgChart1"/>
    <dgm:cxn modelId="{7FB595BC-55FC-4FDF-8853-28DE5DB67052}" srcId="{13BA48A7-8C76-4F31-8F1B-70F8081DE879}" destId="{B6BE3E82-9DC5-44A7-BF80-2AE2DD2D98C4}" srcOrd="2" destOrd="0" parTransId="{44890CD6-CC21-40F5-9604-D41EF344CD03}" sibTransId="{763025AA-DA10-41A9-80B3-3B8AB947ECE8}"/>
    <dgm:cxn modelId="{BC199CBD-2E3F-4409-9512-A6A7FD09F21D}" srcId="{B08F1A3B-E68A-4B9E-BD95-F2B81B8703D6}" destId="{70CB88A7-0C1B-4E4C-961A-A14C15F594A2}" srcOrd="1" destOrd="0" parTransId="{4B63F0F5-2525-4A7B-9741-DCFA8C01F5A4}" sibTransId="{3C36083E-4A53-49DE-978D-68477E632FFA}"/>
    <dgm:cxn modelId="{C3C3AABD-BC98-4569-A437-2A9ADA346F09}" type="presOf" srcId="{473FCA79-3904-498D-A2CD-D0FD94C48C9C}" destId="{9B09379D-513B-4CC7-9F7B-9EBFCE36F3C3}" srcOrd="1" destOrd="0" presId="urn:microsoft.com/office/officeart/2005/8/layout/orgChart1"/>
    <dgm:cxn modelId="{255445C0-654C-40BE-9704-EA51C1CFD1AE}" type="presOf" srcId="{AA1191FE-1972-4FC6-8E60-4B58D5262BB4}" destId="{7F3A4191-2CE5-4603-AED5-7933F2C509D3}" srcOrd="0" destOrd="0" presId="urn:microsoft.com/office/officeart/2005/8/layout/orgChart1"/>
    <dgm:cxn modelId="{7E0091D3-76F8-48EA-9A94-30A0D32846AF}" srcId="{AA1191FE-1972-4FC6-8E60-4B58D5262BB4}" destId="{947B2254-A869-477F-B4ED-B9CF9FA93EDE}" srcOrd="0" destOrd="0" parTransId="{E04A7894-0204-43F6-A25D-AB3586EA3009}" sibTransId="{7CE65720-4FBE-4AB2-8DE9-61F84B0DAA17}"/>
    <dgm:cxn modelId="{F95CA4DD-BA61-45A3-A4B7-ABDE3246FD9E}" type="presOf" srcId="{8D49A812-268A-4F8D-AF79-708372895598}" destId="{9B43662E-7C96-44B7-9C9F-18AB754C17EA}" srcOrd="0" destOrd="0" presId="urn:microsoft.com/office/officeart/2005/8/layout/orgChart1"/>
    <dgm:cxn modelId="{E23115DE-C157-44A7-BBF4-A0E6A0D41015}" srcId="{0B9AC0F8-E57A-4266-9752-2F0CD595E4CA}" destId="{F108B5AD-4E38-4CC2-AC81-8DE2E0BA8611}" srcOrd="1" destOrd="0" parTransId="{DB1A991D-CB75-4D6F-AE27-E2A92841F479}" sibTransId="{BA24426B-B065-4BA1-B1D3-2CACBEB0E830}"/>
    <dgm:cxn modelId="{64D4E6DE-87F8-4B19-B6DD-B7B375572B75}" type="presOf" srcId="{F55CAEA8-7E24-4FA2-B634-F58630B7039A}" destId="{BCCC0AA2-D184-4401-A2CE-E58C4730FF72}" srcOrd="1" destOrd="0" presId="urn:microsoft.com/office/officeart/2005/8/layout/orgChart1"/>
    <dgm:cxn modelId="{196CACE2-0657-4D10-B910-188F524A3892}" type="presOf" srcId="{4B63F0F5-2525-4A7B-9741-DCFA8C01F5A4}" destId="{03B23C0B-8637-48E0-8AC9-5A9FFC1672B9}" srcOrd="0" destOrd="0" presId="urn:microsoft.com/office/officeart/2005/8/layout/orgChart1"/>
    <dgm:cxn modelId="{4DA2EFE3-5BED-4C20-B792-39C8AC29A7B5}" srcId="{F108B5AD-4E38-4CC2-AC81-8DE2E0BA8611}" destId="{0BB95603-D782-4822-805C-50171EB5F8F3}" srcOrd="1" destOrd="0" parTransId="{B8C1BC67-0FF0-4524-868C-F5FAF9B52E0F}" sibTransId="{238F50B6-69D8-42AE-A8A0-8F28BB9C9876}"/>
    <dgm:cxn modelId="{FB4E63E7-F4D2-42BE-85DD-D5E3FFB588BE}" type="presOf" srcId="{8F9AF9C7-F58D-49AA-9484-11D0FD49A1BF}" destId="{CA04B40A-1FF9-4BCA-86F7-A4D1140A0A42}" srcOrd="0" destOrd="0" presId="urn:microsoft.com/office/officeart/2005/8/layout/orgChart1"/>
    <dgm:cxn modelId="{F84E66E7-743B-4583-A3EE-08ED3C206FED}" srcId="{70CB88A7-0C1B-4E4C-961A-A14C15F594A2}" destId="{8672FB43-A8DF-4332-A86C-B81698FDCFF0}" srcOrd="1" destOrd="0" parTransId="{8D49A812-268A-4F8D-AF79-708372895598}" sibTransId="{B56CCF3E-5A16-44E4-A5CA-DDBD7A0AD3FC}"/>
    <dgm:cxn modelId="{FF535BE8-2DA0-40FA-A8AB-766D82F7CA5D}" type="presOf" srcId="{13BA48A7-8C76-4F31-8F1B-70F8081DE879}" destId="{AE19BA0A-7CAC-4A54-ADEC-BCB7D79649FA}" srcOrd="0" destOrd="0" presId="urn:microsoft.com/office/officeart/2005/8/layout/orgChart1"/>
    <dgm:cxn modelId="{64CD41F0-C30E-4DD4-A85F-830EFCAD329D}" type="presOf" srcId="{31565B1B-C7F3-45F8-847A-791FB04D92D4}" destId="{868DD022-E32A-4183-902F-2A9A10BE4180}" srcOrd="0" destOrd="0" presId="urn:microsoft.com/office/officeart/2005/8/layout/orgChart1"/>
    <dgm:cxn modelId="{457420FF-71AC-45F1-A50B-F5E23F9D11CE}" type="presOf" srcId="{F108B5AD-4E38-4CC2-AC81-8DE2E0BA8611}" destId="{AC84BEBF-AE72-4192-B160-EA66BE2064EA}" srcOrd="1" destOrd="0" presId="urn:microsoft.com/office/officeart/2005/8/layout/orgChart1"/>
    <dgm:cxn modelId="{1B1EC035-A0EB-4F00-A388-B679A40EFDB0}" type="presParOf" srcId="{0405E9F4-03C9-47BF-AFBC-9F19D6D64D50}" destId="{A11C0208-AAE9-431A-9ED3-54BF0C995022}" srcOrd="0" destOrd="0" presId="urn:microsoft.com/office/officeart/2005/8/layout/orgChart1"/>
    <dgm:cxn modelId="{BD3C61D9-22A1-4F56-AB3D-EDA31E3A624C}" type="presParOf" srcId="{A11C0208-AAE9-431A-9ED3-54BF0C995022}" destId="{00A52CC4-47A9-4204-8F04-93796E03D51E}" srcOrd="0" destOrd="0" presId="urn:microsoft.com/office/officeart/2005/8/layout/orgChart1"/>
    <dgm:cxn modelId="{ED8C5FD0-520D-4EDF-B630-230194A2EAB6}" type="presParOf" srcId="{00A52CC4-47A9-4204-8F04-93796E03D51E}" destId="{7F3A4191-2CE5-4603-AED5-7933F2C509D3}" srcOrd="0" destOrd="0" presId="urn:microsoft.com/office/officeart/2005/8/layout/orgChart1"/>
    <dgm:cxn modelId="{D612B7E7-7F68-481B-93BA-A00684480901}" type="presParOf" srcId="{00A52CC4-47A9-4204-8F04-93796E03D51E}" destId="{019B9055-D3A7-49C8-B97C-AE7DB68B40C7}" srcOrd="1" destOrd="0" presId="urn:microsoft.com/office/officeart/2005/8/layout/orgChart1"/>
    <dgm:cxn modelId="{74767C99-1CBA-41F0-A264-8FB9FCC69B19}" type="presParOf" srcId="{A11C0208-AAE9-431A-9ED3-54BF0C995022}" destId="{7BB5C4C0-0859-46E8-B4A4-946BB7222436}" srcOrd="1" destOrd="0" presId="urn:microsoft.com/office/officeart/2005/8/layout/orgChart1"/>
    <dgm:cxn modelId="{0352723C-4CEF-4BC5-A64F-B5F1F5081435}" type="presParOf" srcId="{7BB5C4C0-0859-46E8-B4A4-946BB7222436}" destId="{C3A6C44A-53F4-46B9-817C-A970D55169ED}" srcOrd="0" destOrd="0" presId="urn:microsoft.com/office/officeart/2005/8/layout/orgChart1"/>
    <dgm:cxn modelId="{34A7E41D-A865-415C-873F-0DFD2F11416F}" type="presParOf" srcId="{7BB5C4C0-0859-46E8-B4A4-946BB7222436}" destId="{358DC5D9-48E3-4B20-B852-EA697266EC3E}" srcOrd="1" destOrd="0" presId="urn:microsoft.com/office/officeart/2005/8/layout/orgChart1"/>
    <dgm:cxn modelId="{CB1E0B1A-2D83-4ADA-9BCE-AE634196B0EB}" type="presParOf" srcId="{358DC5D9-48E3-4B20-B852-EA697266EC3E}" destId="{3CB495D8-2284-418C-BBE1-5FAA31854445}" srcOrd="0" destOrd="0" presId="urn:microsoft.com/office/officeart/2005/8/layout/orgChart1"/>
    <dgm:cxn modelId="{07726D4B-A1F1-4F05-B39E-72FFD22FAB9B}" type="presParOf" srcId="{3CB495D8-2284-418C-BBE1-5FAA31854445}" destId="{5CE50A0B-1958-4166-95B5-059706141126}" srcOrd="0" destOrd="0" presId="urn:microsoft.com/office/officeart/2005/8/layout/orgChart1"/>
    <dgm:cxn modelId="{3AA4E329-BCD1-45AB-803B-92E67E4B21D2}" type="presParOf" srcId="{3CB495D8-2284-418C-BBE1-5FAA31854445}" destId="{A01E8287-E021-4002-8CD4-5489F96F9A7C}" srcOrd="1" destOrd="0" presId="urn:microsoft.com/office/officeart/2005/8/layout/orgChart1"/>
    <dgm:cxn modelId="{22F5F174-7FD3-4AC7-9730-E0D32836C103}" type="presParOf" srcId="{358DC5D9-48E3-4B20-B852-EA697266EC3E}" destId="{B3BA96B1-1C1E-45C0-A6A6-A07FACE3BB37}" srcOrd="1" destOrd="0" presId="urn:microsoft.com/office/officeart/2005/8/layout/orgChart1"/>
    <dgm:cxn modelId="{26976A09-637B-42B0-80D9-C69A17678F2C}" type="presParOf" srcId="{358DC5D9-48E3-4B20-B852-EA697266EC3E}" destId="{AEDA7982-6A65-411A-AA40-659C2B3DDF9C}" srcOrd="2" destOrd="0" presId="urn:microsoft.com/office/officeart/2005/8/layout/orgChart1"/>
    <dgm:cxn modelId="{5FA8473E-DF04-4331-B96B-843571DB9DD0}" type="presParOf" srcId="{7BB5C4C0-0859-46E8-B4A4-946BB7222436}" destId="{3ACAF5F1-0835-4EF5-AC50-4FF64CCCCEA4}" srcOrd="2" destOrd="0" presId="urn:microsoft.com/office/officeart/2005/8/layout/orgChart1"/>
    <dgm:cxn modelId="{C6D517E4-9C70-421A-AFD6-FA69ED112F59}" type="presParOf" srcId="{7BB5C4C0-0859-46E8-B4A4-946BB7222436}" destId="{AE27B4D0-AD0E-40B1-9A35-3CA10EB4959C}" srcOrd="3" destOrd="0" presId="urn:microsoft.com/office/officeart/2005/8/layout/orgChart1"/>
    <dgm:cxn modelId="{07EC0463-9EDF-4FD0-9A5B-47413187217C}" type="presParOf" srcId="{AE27B4D0-AD0E-40B1-9A35-3CA10EB4959C}" destId="{BD6F8D3A-18C9-4AFE-8548-D7DDF05FA7AF}" srcOrd="0" destOrd="0" presId="urn:microsoft.com/office/officeart/2005/8/layout/orgChart1"/>
    <dgm:cxn modelId="{351012EB-DD74-4B8A-966D-62982E131870}" type="presParOf" srcId="{BD6F8D3A-18C9-4AFE-8548-D7DDF05FA7AF}" destId="{09047CF8-4CAF-4404-BAF8-CE421D760284}" srcOrd="0" destOrd="0" presId="urn:microsoft.com/office/officeart/2005/8/layout/orgChart1"/>
    <dgm:cxn modelId="{BBED026B-167F-45C6-BEA2-ABDBB615A2E0}" type="presParOf" srcId="{BD6F8D3A-18C9-4AFE-8548-D7DDF05FA7AF}" destId="{D83A4DDC-FD32-4CE6-8E72-EAB5C87027E1}" srcOrd="1" destOrd="0" presId="urn:microsoft.com/office/officeart/2005/8/layout/orgChart1"/>
    <dgm:cxn modelId="{FDE130C8-1BBF-445A-BC73-EF2123138A5E}" type="presParOf" srcId="{AE27B4D0-AD0E-40B1-9A35-3CA10EB4959C}" destId="{C1230A9E-0B3A-4E08-AFD5-1C97B82F89E5}" srcOrd="1" destOrd="0" presId="urn:microsoft.com/office/officeart/2005/8/layout/orgChart1"/>
    <dgm:cxn modelId="{97C1E97F-CAD1-4146-B13E-E8958D60F45E}" type="presParOf" srcId="{C1230A9E-0B3A-4E08-AFD5-1C97B82F89E5}" destId="{5369CBA2-0754-4719-B8E7-98D23AED7AA4}" srcOrd="0" destOrd="0" presId="urn:microsoft.com/office/officeart/2005/8/layout/orgChart1"/>
    <dgm:cxn modelId="{32DE79C4-C1AD-49E9-B346-15A5EDB316D2}" type="presParOf" srcId="{C1230A9E-0B3A-4E08-AFD5-1C97B82F89E5}" destId="{CDF67C04-4155-4E9B-9A15-EE2452B2E6CC}" srcOrd="1" destOrd="0" presId="urn:microsoft.com/office/officeart/2005/8/layout/orgChart1"/>
    <dgm:cxn modelId="{E4B2886E-0E46-4DD0-A697-FD6F6AFF93DF}" type="presParOf" srcId="{CDF67C04-4155-4E9B-9A15-EE2452B2E6CC}" destId="{2B61B012-D884-475F-8A98-71F593B0FF2E}" srcOrd="0" destOrd="0" presId="urn:microsoft.com/office/officeart/2005/8/layout/orgChart1"/>
    <dgm:cxn modelId="{76A60CCB-2B05-428D-8838-67D41589102C}" type="presParOf" srcId="{2B61B012-D884-475F-8A98-71F593B0FF2E}" destId="{CE504E28-79E9-471F-B720-1814202D1800}" srcOrd="0" destOrd="0" presId="urn:microsoft.com/office/officeart/2005/8/layout/orgChart1"/>
    <dgm:cxn modelId="{7BE5AC12-1D74-4050-BDA7-6102BF4B88BB}" type="presParOf" srcId="{2B61B012-D884-475F-8A98-71F593B0FF2E}" destId="{BCCC0AA2-D184-4401-A2CE-E58C4730FF72}" srcOrd="1" destOrd="0" presId="urn:microsoft.com/office/officeart/2005/8/layout/orgChart1"/>
    <dgm:cxn modelId="{53B5D8F5-1D4A-4DCE-960C-E7D7DD412870}" type="presParOf" srcId="{CDF67C04-4155-4E9B-9A15-EE2452B2E6CC}" destId="{5939D0D6-27B6-4BE4-B563-B7E7CC8BDDA3}" srcOrd="1" destOrd="0" presId="urn:microsoft.com/office/officeart/2005/8/layout/orgChart1"/>
    <dgm:cxn modelId="{A2DF77F5-5F64-4BA2-8921-A367677CAC37}" type="presParOf" srcId="{CDF67C04-4155-4E9B-9A15-EE2452B2E6CC}" destId="{5C651DEE-9C59-4FCA-816F-870D8AEB9B30}" srcOrd="2" destOrd="0" presId="urn:microsoft.com/office/officeart/2005/8/layout/orgChart1"/>
    <dgm:cxn modelId="{D190D65F-B477-46A4-8040-D505144077BA}" type="presParOf" srcId="{C1230A9E-0B3A-4E08-AFD5-1C97B82F89E5}" destId="{03B23C0B-8637-48E0-8AC9-5A9FFC1672B9}" srcOrd="2" destOrd="0" presId="urn:microsoft.com/office/officeart/2005/8/layout/orgChart1"/>
    <dgm:cxn modelId="{31BC7EA8-723B-429F-8224-F066C5FFED8A}" type="presParOf" srcId="{C1230A9E-0B3A-4E08-AFD5-1C97B82F89E5}" destId="{D5FDB4CF-3C4A-45A5-99AB-C0790023A70F}" srcOrd="3" destOrd="0" presId="urn:microsoft.com/office/officeart/2005/8/layout/orgChart1"/>
    <dgm:cxn modelId="{C40E44A1-CAA9-4447-83AB-77600749589F}" type="presParOf" srcId="{D5FDB4CF-3C4A-45A5-99AB-C0790023A70F}" destId="{C8E0661E-FC30-4D71-88DE-DBAE20A70DB4}" srcOrd="0" destOrd="0" presId="urn:microsoft.com/office/officeart/2005/8/layout/orgChart1"/>
    <dgm:cxn modelId="{3A253FF8-BB86-4BE6-B0BE-E64AF771A049}" type="presParOf" srcId="{C8E0661E-FC30-4D71-88DE-DBAE20A70DB4}" destId="{6CFCFCC5-6F4A-4BBA-9259-33BD797F79BD}" srcOrd="0" destOrd="0" presId="urn:microsoft.com/office/officeart/2005/8/layout/orgChart1"/>
    <dgm:cxn modelId="{DF2E2CFB-CB4B-4843-A7EC-4A9871292414}" type="presParOf" srcId="{C8E0661E-FC30-4D71-88DE-DBAE20A70DB4}" destId="{C74DBDFC-2349-463D-A1D9-928C14CE9426}" srcOrd="1" destOrd="0" presId="urn:microsoft.com/office/officeart/2005/8/layout/orgChart1"/>
    <dgm:cxn modelId="{3E3135C3-0B52-43A7-BD73-3E66548D8A5A}" type="presParOf" srcId="{D5FDB4CF-3C4A-45A5-99AB-C0790023A70F}" destId="{882A8229-34D4-4174-97D4-7123BA6CACEA}" srcOrd="1" destOrd="0" presId="urn:microsoft.com/office/officeart/2005/8/layout/orgChart1"/>
    <dgm:cxn modelId="{FF2561D7-D0E1-483D-AAC9-2E91F47A00E9}" type="presParOf" srcId="{882A8229-34D4-4174-97D4-7123BA6CACEA}" destId="{D6880C2E-1377-46B7-BB62-1F1CF16C7175}" srcOrd="0" destOrd="0" presId="urn:microsoft.com/office/officeart/2005/8/layout/orgChart1"/>
    <dgm:cxn modelId="{2AE919C5-D44D-44D5-86F3-51D505F5F05C}" type="presParOf" srcId="{882A8229-34D4-4174-97D4-7123BA6CACEA}" destId="{0E1667F9-BA1E-43BA-B791-DD8EAE228FA7}" srcOrd="1" destOrd="0" presId="urn:microsoft.com/office/officeart/2005/8/layout/orgChart1"/>
    <dgm:cxn modelId="{C22DB80C-C297-4585-A7AC-C9F11F7CAC41}" type="presParOf" srcId="{0E1667F9-BA1E-43BA-B791-DD8EAE228FA7}" destId="{8047A526-B6B3-4031-AAAA-07B4F638B6B8}" srcOrd="0" destOrd="0" presId="urn:microsoft.com/office/officeart/2005/8/layout/orgChart1"/>
    <dgm:cxn modelId="{CB49BF5E-E02D-4BB9-B1B4-BA77441F5C70}" type="presParOf" srcId="{8047A526-B6B3-4031-AAAA-07B4F638B6B8}" destId="{9F215BF3-7332-44D4-9D03-F1F388C4143D}" srcOrd="0" destOrd="0" presId="urn:microsoft.com/office/officeart/2005/8/layout/orgChart1"/>
    <dgm:cxn modelId="{4E664E7E-103C-4DFA-B3B1-B478BA0A351F}" type="presParOf" srcId="{8047A526-B6B3-4031-AAAA-07B4F638B6B8}" destId="{9E3F7932-8451-4944-8310-4B5713948292}" srcOrd="1" destOrd="0" presId="urn:microsoft.com/office/officeart/2005/8/layout/orgChart1"/>
    <dgm:cxn modelId="{0B05DAE1-A4E0-4E7A-8888-A053E5789BA0}" type="presParOf" srcId="{0E1667F9-BA1E-43BA-B791-DD8EAE228FA7}" destId="{2822D36D-6D23-41F1-B217-C44A566EF0DE}" srcOrd="1" destOrd="0" presId="urn:microsoft.com/office/officeart/2005/8/layout/orgChart1"/>
    <dgm:cxn modelId="{A0B93C01-93CC-4C2E-A586-E8C886BCEA51}" type="presParOf" srcId="{2822D36D-6D23-41F1-B217-C44A566EF0DE}" destId="{6FBA35D2-E9B9-4265-8264-7D2BE1ADD78E}" srcOrd="0" destOrd="0" presId="urn:microsoft.com/office/officeart/2005/8/layout/orgChart1"/>
    <dgm:cxn modelId="{8DB65972-BA05-4FDC-AF31-1EDFA7834F2D}" type="presParOf" srcId="{2822D36D-6D23-41F1-B217-C44A566EF0DE}" destId="{1E115DA7-2A51-48DF-9A67-9EBFD72ED73D}" srcOrd="1" destOrd="0" presId="urn:microsoft.com/office/officeart/2005/8/layout/orgChart1"/>
    <dgm:cxn modelId="{0DA617D1-A11B-4E0A-896E-10C82F1B2D4E}" type="presParOf" srcId="{1E115DA7-2A51-48DF-9A67-9EBFD72ED73D}" destId="{9C380FC1-E0A3-4C28-93DC-271BEB78F827}" srcOrd="0" destOrd="0" presId="urn:microsoft.com/office/officeart/2005/8/layout/orgChart1"/>
    <dgm:cxn modelId="{A3624A07-5B4C-4F43-ABC8-AD6F4E0EE24C}" type="presParOf" srcId="{9C380FC1-E0A3-4C28-93DC-271BEB78F827}" destId="{46BD259C-7D44-4F27-8AC6-5AC2A2674092}" srcOrd="0" destOrd="0" presId="urn:microsoft.com/office/officeart/2005/8/layout/orgChart1"/>
    <dgm:cxn modelId="{F1CC0411-BCE6-4CFE-9C88-374AAB8AC7FE}" type="presParOf" srcId="{9C380FC1-E0A3-4C28-93DC-271BEB78F827}" destId="{9B09379D-513B-4CC7-9F7B-9EBFCE36F3C3}" srcOrd="1" destOrd="0" presId="urn:microsoft.com/office/officeart/2005/8/layout/orgChart1"/>
    <dgm:cxn modelId="{9EC1D88D-0EDC-46AB-A798-B3EE4BC9AAEC}" type="presParOf" srcId="{1E115DA7-2A51-48DF-9A67-9EBFD72ED73D}" destId="{F7C5BD9C-B341-461D-9089-B876C3732E4C}" srcOrd="1" destOrd="0" presId="urn:microsoft.com/office/officeart/2005/8/layout/orgChart1"/>
    <dgm:cxn modelId="{D296BD85-BA23-407C-A3C2-779A7F74673C}" type="presParOf" srcId="{1E115DA7-2A51-48DF-9A67-9EBFD72ED73D}" destId="{0ADB2093-4DBE-4853-B693-15DA5EF4BD8E}" srcOrd="2" destOrd="0" presId="urn:microsoft.com/office/officeart/2005/8/layout/orgChart1"/>
    <dgm:cxn modelId="{2DC14F7F-9732-43CF-B7D5-9EBB457F591A}" type="presParOf" srcId="{2822D36D-6D23-41F1-B217-C44A566EF0DE}" destId="{0F71FB48-E9DA-4609-9354-BECFEEBE80F5}" srcOrd="2" destOrd="0" presId="urn:microsoft.com/office/officeart/2005/8/layout/orgChart1"/>
    <dgm:cxn modelId="{094B19AA-90FD-4FFD-82D2-2EBB780FD691}" type="presParOf" srcId="{2822D36D-6D23-41F1-B217-C44A566EF0DE}" destId="{9A682C19-A34E-49DC-A94F-49ACA2FE7C37}" srcOrd="3" destOrd="0" presId="urn:microsoft.com/office/officeart/2005/8/layout/orgChart1"/>
    <dgm:cxn modelId="{425063D7-0681-449F-A346-5A7E04B56587}" type="presParOf" srcId="{9A682C19-A34E-49DC-A94F-49ACA2FE7C37}" destId="{38033FE3-5BB0-4D2E-BB7D-355E2F2D4EA1}" srcOrd="0" destOrd="0" presId="urn:microsoft.com/office/officeart/2005/8/layout/orgChart1"/>
    <dgm:cxn modelId="{A7260F62-12A7-48A8-93E4-80F23711A1E9}" type="presParOf" srcId="{38033FE3-5BB0-4D2E-BB7D-355E2F2D4EA1}" destId="{D9DFC233-F803-4C63-9414-02879B9883E2}" srcOrd="0" destOrd="0" presId="urn:microsoft.com/office/officeart/2005/8/layout/orgChart1"/>
    <dgm:cxn modelId="{59A45EA0-6BF1-4FBE-8DD6-4B2E52B3379E}" type="presParOf" srcId="{38033FE3-5BB0-4D2E-BB7D-355E2F2D4EA1}" destId="{AC84BEBF-AE72-4192-B160-EA66BE2064EA}" srcOrd="1" destOrd="0" presId="urn:microsoft.com/office/officeart/2005/8/layout/orgChart1"/>
    <dgm:cxn modelId="{AC15EF99-3AFA-4AEA-ABD6-C48A2E06D323}" type="presParOf" srcId="{9A682C19-A34E-49DC-A94F-49ACA2FE7C37}" destId="{7114E1B1-DCD8-4EB8-AE2F-3407F184F477}" srcOrd="1" destOrd="0" presId="urn:microsoft.com/office/officeart/2005/8/layout/orgChart1"/>
    <dgm:cxn modelId="{79C2F9BA-C895-4958-975A-AE2601A7051D}" type="presParOf" srcId="{7114E1B1-DCD8-4EB8-AE2F-3407F184F477}" destId="{7761AAC8-6F87-40B9-9593-48855D3894BD}" srcOrd="0" destOrd="0" presId="urn:microsoft.com/office/officeart/2005/8/layout/orgChart1"/>
    <dgm:cxn modelId="{14E41C28-9E54-4A42-9B51-96CBA50A6FAD}" type="presParOf" srcId="{7114E1B1-DCD8-4EB8-AE2F-3407F184F477}" destId="{A50D071F-1EB9-49B2-89F3-9FAC875366A7}" srcOrd="1" destOrd="0" presId="urn:microsoft.com/office/officeart/2005/8/layout/orgChart1"/>
    <dgm:cxn modelId="{325EF977-938E-425C-9379-9501FC1081D0}" type="presParOf" srcId="{A50D071F-1EB9-49B2-89F3-9FAC875366A7}" destId="{AF063025-718D-43B1-80AF-6A839C0AA396}" srcOrd="0" destOrd="0" presId="urn:microsoft.com/office/officeart/2005/8/layout/orgChart1"/>
    <dgm:cxn modelId="{18BE5E87-0080-4F91-A5E9-EF5AE3F5400B}" type="presParOf" srcId="{AF063025-718D-43B1-80AF-6A839C0AA396}" destId="{12551C73-3B70-4CB5-A689-DA2BDCB9A3B9}" srcOrd="0" destOrd="0" presId="urn:microsoft.com/office/officeart/2005/8/layout/orgChart1"/>
    <dgm:cxn modelId="{586406F9-CD64-40E9-B641-E08E74307C6D}" type="presParOf" srcId="{AF063025-718D-43B1-80AF-6A839C0AA396}" destId="{80A8AF3F-3C8F-4776-A2BF-A73DBEEEC7E0}" srcOrd="1" destOrd="0" presId="urn:microsoft.com/office/officeart/2005/8/layout/orgChart1"/>
    <dgm:cxn modelId="{A7868A63-18BC-448E-850A-43F65956A8DD}" type="presParOf" srcId="{A50D071F-1EB9-49B2-89F3-9FAC875366A7}" destId="{44AE5B0D-A913-49AB-AEBF-1F74A776C32C}" srcOrd="1" destOrd="0" presId="urn:microsoft.com/office/officeart/2005/8/layout/orgChart1"/>
    <dgm:cxn modelId="{E7AB5DDE-2A3B-4A3C-8813-7428677D5514}" type="presParOf" srcId="{A50D071F-1EB9-49B2-89F3-9FAC875366A7}" destId="{5E7A70B2-3FEB-44EC-955B-05FF32E52D48}" srcOrd="2" destOrd="0" presId="urn:microsoft.com/office/officeart/2005/8/layout/orgChart1"/>
    <dgm:cxn modelId="{66B51053-AFD9-4FA2-80E0-8C43A94F5AF9}" type="presParOf" srcId="{7114E1B1-DCD8-4EB8-AE2F-3407F184F477}" destId="{9AA56C49-87C0-41F3-A3D8-2E83ED3CFBD5}" srcOrd="2" destOrd="0" presId="urn:microsoft.com/office/officeart/2005/8/layout/orgChart1"/>
    <dgm:cxn modelId="{7CCFA0E4-49FE-4343-A3AE-566317ACC3D6}" type="presParOf" srcId="{7114E1B1-DCD8-4EB8-AE2F-3407F184F477}" destId="{9A55DE11-3B1E-4537-A187-BAFF2DEFC56C}" srcOrd="3" destOrd="0" presId="urn:microsoft.com/office/officeart/2005/8/layout/orgChart1"/>
    <dgm:cxn modelId="{45800144-7DA6-440F-9450-9EF0A598A2F7}" type="presParOf" srcId="{9A55DE11-3B1E-4537-A187-BAFF2DEFC56C}" destId="{C38BFBB1-71B1-4D75-AECA-C628D41E4480}" srcOrd="0" destOrd="0" presId="urn:microsoft.com/office/officeart/2005/8/layout/orgChart1"/>
    <dgm:cxn modelId="{03AF4B15-67CA-4EDF-9325-93D3657036E5}" type="presParOf" srcId="{C38BFBB1-71B1-4D75-AECA-C628D41E4480}" destId="{D5458D12-4108-4D2D-818B-6EC546A215EC}" srcOrd="0" destOrd="0" presId="urn:microsoft.com/office/officeart/2005/8/layout/orgChart1"/>
    <dgm:cxn modelId="{2BF018D3-0BF4-4991-9F0F-D3029C5D4EC0}" type="presParOf" srcId="{C38BFBB1-71B1-4D75-AECA-C628D41E4480}" destId="{74215D27-FC9F-45BC-A408-D2632B4310B1}" srcOrd="1" destOrd="0" presId="urn:microsoft.com/office/officeart/2005/8/layout/orgChart1"/>
    <dgm:cxn modelId="{A538C973-F4DB-4D38-B519-0999550075AA}" type="presParOf" srcId="{9A55DE11-3B1E-4537-A187-BAFF2DEFC56C}" destId="{240773DB-CDAB-455C-A15D-FE99DABF1D8B}" srcOrd="1" destOrd="0" presId="urn:microsoft.com/office/officeart/2005/8/layout/orgChart1"/>
    <dgm:cxn modelId="{F68AC658-B02B-4DC2-841E-0F50DB3E940D}" type="presParOf" srcId="{9A55DE11-3B1E-4537-A187-BAFF2DEFC56C}" destId="{AF6526B8-5536-40BF-B1C8-FF13A24B46A8}" srcOrd="2" destOrd="0" presId="urn:microsoft.com/office/officeart/2005/8/layout/orgChart1"/>
    <dgm:cxn modelId="{F362F793-DBE5-4CE4-8B41-32A10F1424C4}" type="presParOf" srcId="{9A682C19-A34E-49DC-A94F-49ACA2FE7C37}" destId="{0B27B081-5C47-4591-8A83-51B8867DA92A}" srcOrd="2" destOrd="0" presId="urn:microsoft.com/office/officeart/2005/8/layout/orgChart1"/>
    <dgm:cxn modelId="{97A67012-B8F1-4049-BCE4-4493AB4B2A93}" type="presParOf" srcId="{0E1667F9-BA1E-43BA-B791-DD8EAE228FA7}" destId="{D3F1E590-F7EA-499E-82C9-DA60C3F0C7ED}" srcOrd="2" destOrd="0" presId="urn:microsoft.com/office/officeart/2005/8/layout/orgChart1"/>
    <dgm:cxn modelId="{714FF659-B4F6-4167-B978-85EE4E6B4A1F}" type="presParOf" srcId="{882A8229-34D4-4174-97D4-7123BA6CACEA}" destId="{9B43662E-7C96-44B7-9C9F-18AB754C17EA}" srcOrd="2" destOrd="0" presId="urn:microsoft.com/office/officeart/2005/8/layout/orgChart1"/>
    <dgm:cxn modelId="{8B378F20-3A12-4D2F-887E-E695DD5FE30D}" type="presParOf" srcId="{882A8229-34D4-4174-97D4-7123BA6CACEA}" destId="{D178D084-7D80-452D-962B-18A42D7AEF9A}" srcOrd="3" destOrd="0" presId="urn:microsoft.com/office/officeart/2005/8/layout/orgChart1"/>
    <dgm:cxn modelId="{33ADDF18-08E4-4811-8847-E5856F6A7B00}" type="presParOf" srcId="{D178D084-7D80-452D-962B-18A42D7AEF9A}" destId="{67CBD9B1-B5C1-45B0-B9AC-305070151043}" srcOrd="0" destOrd="0" presId="urn:microsoft.com/office/officeart/2005/8/layout/orgChart1"/>
    <dgm:cxn modelId="{68227EE0-3D73-4208-8022-CE14F74C52EC}" type="presParOf" srcId="{67CBD9B1-B5C1-45B0-B9AC-305070151043}" destId="{C9CC1EA8-B2F4-41E4-81C8-8ECE5F270785}" srcOrd="0" destOrd="0" presId="urn:microsoft.com/office/officeart/2005/8/layout/orgChart1"/>
    <dgm:cxn modelId="{41293F4C-F38C-4B6E-8991-345FCB411A22}" type="presParOf" srcId="{67CBD9B1-B5C1-45B0-B9AC-305070151043}" destId="{999DFF33-51B0-4B99-8DAC-94442AE8225B}" srcOrd="1" destOrd="0" presId="urn:microsoft.com/office/officeart/2005/8/layout/orgChart1"/>
    <dgm:cxn modelId="{5F570B86-6F3F-44CF-BFFA-5958D4593C57}" type="presParOf" srcId="{D178D084-7D80-452D-962B-18A42D7AEF9A}" destId="{E23DB3AA-BDB2-459C-83D3-753755B5436E}" srcOrd="1" destOrd="0" presId="urn:microsoft.com/office/officeart/2005/8/layout/orgChart1"/>
    <dgm:cxn modelId="{F3455519-0213-4556-A7D8-2CCF8ADBA973}" type="presParOf" srcId="{E23DB3AA-BDB2-459C-83D3-753755B5436E}" destId="{D036CCA7-6316-4769-8CF4-596899D90BD1}" srcOrd="0" destOrd="0" presId="urn:microsoft.com/office/officeart/2005/8/layout/orgChart1"/>
    <dgm:cxn modelId="{357C2A18-3080-4540-8197-C0C613FC6A8B}" type="presParOf" srcId="{E23DB3AA-BDB2-459C-83D3-753755B5436E}" destId="{925BE654-1B53-476C-ADAB-73911009AFE1}" srcOrd="1" destOrd="0" presId="urn:microsoft.com/office/officeart/2005/8/layout/orgChart1"/>
    <dgm:cxn modelId="{8ADDD0E7-64DD-48EC-A34C-3D788EAB3CA7}" type="presParOf" srcId="{925BE654-1B53-476C-ADAB-73911009AFE1}" destId="{31358A66-5B37-4F00-92EA-58448CA0E4F2}" srcOrd="0" destOrd="0" presId="urn:microsoft.com/office/officeart/2005/8/layout/orgChart1"/>
    <dgm:cxn modelId="{12654899-C785-47D6-AC36-B82D7B184402}" type="presParOf" srcId="{31358A66-5B37-4F00-92EA-58448CA0E4F2}" destId="{6796D977-BCBD-4321-9A8B-7DAAD30AC4F2}" srcOrd="0" destOrd="0" presId="urn:microsoft.com/office/officeart/2005/8/layout/orgChart1"/>
    <dgm:cxn modelId="{36BEB49D-FA3A-424B-9424-6DBFF61FA018}" type="presParOf" srcId="{31358A66-5B37-4F00-92EA-58448CA0E4F2}" destId="{887DD883-C0AF-410B-A8B9-4BA34CA89309}" srcOrd="1" destOrd="0" presId="urn:microsoft.com/office/officeart/2005/8/layout/orgChart1"/>
    <dgm:cxn modelId="{49E968D5-F3FE-457C-A1EA-1774C7843967}" type="presParOf" srcId="{925BE654-1B53-476C-ADAB-73911009AFE1}" destId="{1E5DAEF1-CDAD-441F-B2ED-465D6F281340}" srcOrd="1" destOrd="0" presId="urn:microsoft.com/office/officeart/2005/8/layout/orgChart1"/>
    <dgm:cxn modelId="{1338467D-7BDF-4262-8861-E721144F7901}" type="presParOf" srcId="{925BE654-1B53-476C-ADAB-73911009AFE1}" destId="{F686EFF3-D96D-4B51-86B2-072DA3C2F580}" srcOrd="2" destOrd="0" presId="urn:microsoft.com/office/officeart/2005/8/layout/orgChart1"/>
    <dgm:cxn modelId="{71AC701F-BDEC-4B0F-B1AB-868A3ABB128B}" type="presParOf" srcId="{E23DB3AA-BDB2-459C-83D3-753755B5436E}" destId="{868DD022-E32A-4183-902F-2A9A10BE4180}" srcOrd="2" destOrd="0" presId="urn:microsoft.com/office/officeart/2005/8/layout/orgChart1"/>
    <dgm:cxn modelId="{E994E6A9-A258-459F-82A6-569CFFE80CD9}" type="presParOf" srcId="{E23DB3AA-BDB2-459C-83D3-753755B5436E}" destId="{4E6782E0-0227-4EA0-AB27-300010C54376}" srcOrd="3" destOrd="0" presId="urn:microsoft.com/office/officeart/2005/8/layout/orgChart1"/>
    <dgm:cxn modelId="{F548F6C6-82BE-4E2C-B772-8BCC984B7BD7}" type="presParOf" srcId="{4E6782E0-0227-4EA0-AB27-300010C54376}" destId="{7D9BF83C-CEB0-48FF-AEB2-0742A36A7AF6}" srcOrd="0" destOrd="0" presId="urn:microsoft.com/office/officeart/2005/8/layout/orgChart1"/>
    <dgm:cxn modelId="{A5070F1D-DE61-48A5-B287-FA62EBFC5BE6}" type="presParOf" srcId="{7D9BF83C-CEB0-48FF-AEB2-0742A36A7AF6}" destId="{5C3C1D89-85CC-4D39-B4D3-3E1D3974856E}" srcOrd="0" destOrd="0" presId="urn:microsoft.com/office/officeart/2005/8/layout/orgChart1"/>
    <dgm:cxn modelId="{A82E3307-F427-4CE4-B44B-8864597907F9}" type="presParOf" srcId="{7D9BF83C-CEB0-48FF-AEB2-0742A36A7AF6}" destId="{BFC32F4D-2A22-4372-B6E0-7D31B79C4B89}" srcOrd="1" destOrd="0" presId="urn:microsoft.com/office/officeart/2005/8/layout/orgChart1"/>
    <dgm:cxn modelId="{447F2252-1DBC-4AFC-AD03-76B641BCF25C}" type="presParOf" srcId="{4E6782E0-0227-4EA0-AB27-300010C54376}" destId="{36DCA07F-5AD4-48CD-8BD3-63AFE6A21BB8}" srcOrd="1" destOrd="0" presId="urn:microsoft.com/office/officeart/2005/8/layout/orgChart1"/>
    <dgm:cxn modelId="{B15362AE-4D52-4796-B56B-D2C355ACF6A5}" type="presParOf" srcId="{4E6782E0-0227-4EA0-AB27-300010C54376}" destId="{953489FE-5585-418B-A716-D4D6B200BD85}" srcOrd="2" destOrd="0" presId="urn:microsoft.com/office/officeart/2005/8/layout/orgChart1"/>
    <dgm:cxn modelId="{F1DBAC09-77A1-4D5E-BE40-4D5FCB726F60}" type="presParOf" srcId="{D178D084-7D80-452D-962B-18A42D7AEF9A}" destId="{B6DE12A8-2CC9-47E6-97E3-27DD01BED14D}" srcOrd="2" destOrd="0" presId="urn:microsoft.com/office/officeart/2005/8/layout/orgChart1"/>
    <dgm:cxn modelId="{68EFC3C8-06AB-4F98-9E90-143590879BE4}" type="presParOf" srcId="{D5FDB4CF-3C4A-45A5-99AB-C0790023A70F}" destId="{13F60816-7514-4215-A890-D626CCE837A2}" srcOrd="2" destOrd="0" presId="urn:microsoft.com/office/officeart/2005/8/layout/orgChart1"/>
    <dgm:cxn modelId="{25E3FA14-576F-40A4-989B-6D2B9FC3FCF6}" type="presParOf" srcId="{AE27B4D0-AD0E-40B1-9A35-3CA10EB4959C}" destId="{FEF1EA95-ED6A-43F8-B6F1-17B8C9CA6540}" srcOrd="2" destOrd="0" presId="urn:microsoft.com/office/officeart/2005/8/layout/orgChart1"/>
    <dgm:cxn modelId="{94755615-8DC0-4144-865F-A9ABCADC32C5}" type="presParOf" srcId="{7BB5C4C0-0859-46E8-B4A4-946BB7222436}" destId="{CA04B40A-1FF9-4BCA-86F7-A4D1140A0A42}" srcOrd="4" destOrd="0" presId="urn:microsoft.com/office/officeart/2005/8/layout/orgChart1"/>
    <dgm:cxn modelId="{F4AF5D40-8D2B-4839-ABCD-2175D97D3ED6}" type="presParOf" srcId="{7BB5C4C0-0859-46E8-B4A4-946BB7222436}" destId="{8E1BAC28-78FA-4461-BBD7-0298B2E357F4}" srcOrd="5" destOrd="0" presId="urn:microsoft.com/office/officeart/2005/8/layout/orgChart1"/>
    <dgm:cxn modelId="{10FC7C1D-EA6C-41AB-AFB7-770F68284614}" type="presParOf" srcId="{8E1BAC28-78FA-4461-BBD7-0298B2E357F4}" destId="{30545C20-2B1B-4452-B5D0-B989809E6D40}" srcOrd="0" destOrd="0" presId="urn:microsoft.com/office/officeart/2005/8/layout/orgChart1"/>
    <dgm:cxn modelId="{1D70EE85-ED39-4C9F-A2C3-867397A8E7BC}" type="presParOf" srcId="{30545C20-2B1B-4452-B5D0-B989809E6D40}" destId="{1AF6461C-450F-494C-9D7C-64453818323B}" srcOrd="0" destOrd="0" presId="urn:microsoft.com/office/officeart/2005/8/layout/orgChart1"/>
    <dgm:cxn modelId="{A98CC0F5-61F5-4417-8A0B-9F0B714FF70D}" type="presParOf" srcId="{30545C20-2B1B-4452-B5D0-B989809E6D40}" destId="{B461BC61-78C7-4D89-8ED7-EFCA0DDB19B3}" srcOrd="1" destOrd="0" presId="urn:microsoft.com/office/officeart/2005/8/layout/orgChart1"/>
    <dgm:cxn modelId="{F7106131-405C-4937-9A9D-5787A684F3AA}" type="presParOf" srcId="{8E1BAC28-78FA-4461-BBD7-0298B2E357F4}" destId="{6D0D79A7-6E2B-47E3-9922-B2540B34712D}" srcOrd="1" destOrd="0" presId="urn:microsoft.com/office/officeart/2005/8/layout/orgChart1"/>
    <dgm:cxn modelId="{5E6F556B-9AEA-4F94-BD32-849F057BD624}" type="presParOf" srcId="{8E1BAC28-78FA-4461-BBD7-0298B2E357F4}" destId="{E0F6E10F-3028-42BC-B02D-A26156472337}" srcOrd="2" destOrd="0" presId="urn:microsoft.com/office/officeart/2005/8/layout/orgChart1"/>
    <dgm:cxn modelId="{6587DD00-0CBE-44DE-A91E-CDD18388EE78}" type="presParOf" srcId="{7BB5C4C0-0859-46E8-B4A4-946BB7222436}" destId="{1CFFD6D2-4AEE-40AD-9782-D8E5841FCA6F}" srcOrd="6" destOrd="0" presId="urn:microsoft.com/office/officeart/2005/8/layout/orgChart1"/>
    <dgm:cxn modelId="{49C6D43C-5A28-4559-BE17-3B470E9CB1BB}" type="presParOf" srcId="{7BB5C4C0-0859-46E8-B4A4-946BB7222436}" destId="{D48A9463-B392-436F-B26B-DD7EC8FDCD07}" srcOrd="7" destOrd="0" presId="urn:microsoft.com/office/officeart/2005/8/layout/orgChart1"/>
    <dgm:cxn modelId="{F211D7F4-F62C-44F1-A23B-EE1BC4AAC7B9}" type="presParOf" srcId="{D48A9463-B392-436F-B26B-DD7EC8FDCD07}" destId="{8744F8AA-3AA7-4882-B7A7-4F27F4EDFABB}" srcOrd="0" destOrd="0" presId="urn:microsoft.com/office/officeart/2005/8/layout/orgChart1"/>
    <dgm:cxn modelId="{BD750059-B480-43E4-A209-205F325EB855}" type="presParOf" srcId="{8744F8AA-3AA7-4882-B7A7-4F27F4EDFABB}" destId="{AE19BA0A-7CAC-4A54-ADEC-BCB7D79649FA}" srcOrd="0" destOrd="0" presId="urn:microsoft.com/office/officeart/2005/8/layout/orgChart1"/>
    <dgm:cxn modelId="{790FD3DF-EB29-44D5-BB5C-2AD42F89B14B}" type="presParOf" srcId="{8744F8AA-3AA7-4882-B7A7-4F27F4EDFABB}" destId="{71F2AACB-341A-4E4E-B5FD-D807CF5EF4F6}" srcOrd="1" destOrd="0" presId="urn:microsoft.com/office/officeart/2005/8/layout/orgChart1"/>
    <dgm:cxn modelId="{71C52B43-DB95-4385-9F0D-A4996558653C}" type="presParOf" srcId="{D48A9463-B392-436F-B26B-DD7EC8FDCD07}" destId="{0BD9A7EB-3E0A-412B-9C6C-C9BB31EF0412}" srcOrd="1" destOrd="0" presId="urn:microsoft.com/office/officeart/2005/8/layout/orgChart1"/>
    <dgm:cxn modelId="{C19337B4-6294-4813-8F26-D23E8A50FFBC}" type="presParOf" srcId="{0BD9A7EB-3E0A-412B-9C6C-C9BB31EF0412}" destId="{666F3832-27B5-47BA-9957-0B6D6A8E1FEF}" srcOrd="0" destOrd="0" presId="urn:microsoft.com/office/officeart/2005/8/layout/orgChart1"/>
    <dgm:cxn modelId="{9898BEF4-2C54-403D-B9A9-E6374C67BD75}" type="presParOf" srcId="{0BD9A7EB-3E0A-412B-9C6C-C9BB31EF0412}" destId="{0F834E27-EABE-4194-86C4-680967977911}" srcOrd="1" destOrd="0" presId="urn:microsoft.com/office/officeart/2005/8/layout/orgChart1"/>
    <dgm:cxn modelId="{F3D1FAD7-1FDE-46F0-89CE-D248A9B99BD7}" type="presParOf" srcId="{0F834E27-EABE-4194-86C4-680967977911}" destId="{997F6648-11E2-4685-8611-2403D60DAB49}" srcOrd="0" destOrd="0" presId="urn:microsoft.com/office/officeart/2005/8/layout/orgChart1"/>
    <dgm:cxn modelId="{3D6841B1-C732-479C-927E-C2D6DBA026FB}" type="presParOf" srcId="{997F6648-11E2-4685-8611-2403D60DAB49}" destId="{3FBAE5D9-28E7-4A4D-8BE3-078752F59869}" srcOrd="0" destOrd="0" presId="urn:microsoft.com/office/officeart/2005/8/layout/orgChart1"/>
    <dgm:cxn modelId="{2CD843D9-2CA3-4B67-B3E2-10927D528A91}" type="presParOf" srcId="{997F6648-11E2-4685-8611-2403D60DAB49}" destId="{B5149635-99D7-4BDE-8353-4C827A6B7512}" srcOrd="1" destOrd="0" presId="urn:microsoft.com/office/officeart/2005/8/layout/orgChart1"/>
    <dgm:cxn modelId="{61C45CCE-0664-4EDC-B5A5-B562CE061228}" type="presParOf" srcId="{0F834E27-EABE-4194-86C4-680967977911}" destId="{B74FB3AE-B131-43A4-BECD-57FC0BD801D4}" srcOrd="1" destOrd="0" presId="urn:microsoft.com/office/officeart/2005/8/layout/orgChart1"/>
    <dgm:cxn modelId="{802B3CC3-938C-4847-B6A8-4983155F2E60}" type="presParOf" srcId="{0F834E27-EABE-4194-86C4-680967977911}" destId="{F3906F28-6843-434D-BDB9-33697825392F}" srcOrd="2" destOrd="0" presId="urn:microsoft.com/office/officeart/2005/8/layout/orgChart1"/>
    <dgm:cxn modelId="{C4F1E9D4-7B54-4452-B6A2-FF2595A6ECBA}" type="presParOf" srcId="{0BD9A7EB-3E0A-412B-9C6C-C9BB31EF0412}" destId="{FA2C8FBF-EA49-4CD7-9A61-F19E8ED31AE5}" srcOrd="2" destOrd="0" presId="urn:microsoft.com/office/officeart/2005/8/layout/orgChart1"/>
    <dgm:cxn modelId="{D1902782-C2FF-4A5A-BC37-3E8E8519A7A9}" type="presParOf" srcId="{0BD9A7EB-3E0A-412B-9C6C-C9BB31EF0412}" destId="{0F23D6C2-07B8-4C31-A82F-52B0A67CE80D}" srcOrd="3" destOrd="0" presId="urn:microsoft.com/office/officeart/2005/8/layout/orgChart1"/>
    <dgm:cxn modelId="{8ECD401A-AE72-4006-931C-7E9978CF5CE8}" type="presParOf" srcId="{0F23D6C2-07B8-4C31-A82F-52B0A67CE80D}" destId="{F2A92197-6774-4A3F-B961-BB2433FD87E3}" srcOrd="0" destOrd="0" presId="urn:microsoft.com/office/officeart/2005/8/layout/orgChart1"/>
    <dgm:cxn modelId="{5A3C2CF9-FA62-43E1-8600-99EC6313E6E6}" type="presParOf" srcId="{F2A92197-6774-4A3F-B961-BB2433FD87E3}" destId="{0AC4CBED-A2C8-4DCB-8E13-ACEBC856CFD6}" srcOrd="0" destOrd="0" presId="urn:microsoft.com/office/officeart/2005/8/layout/orgChart1"/>
    <dgm:cxn modelId="{9168B36A-03D0-48FB-ABC2-5FD60B224DF4}" type="presParOf" srcId="{F2A92197-6774-4A3F-B961-BB2433FD87E3}" destId="{FED46C94-38D8-4292-8A13-8B844665929C}" srcOrd="1" destOrd="0" presId="urn:microsoft.com/office/officeart/2005/8/layout/orgChart1"/>
    <dgm:cxn modelId="{9FE729BE-2749-402D-8A5C-DEDE37D5C235}" type="presParOf" srcId="{0F23D6C2-07B8-4C31-A82F-52B0A67CE80D}" destId="{9207A2AE-8215-4F15-8793-550B8D1650DF}" srcOrd="1" destOrd="0" presId="urn:microsoft.com/office/officeart/2005/8/layout/orgChart1"/>
    <dgm:cxn modelId="{D744407A-1425-4745-AAAF-5F85C4F62EAF}" type="presParOf" srcId="{0F23D6C2-07B8-4C31-A82F-52B0A67CE80D}" destId="{50ABDFB1-C27E-4602-AEE0-06F614F001CF}" srcOrd="2" destOrd="0" presId="urn:microsoft.com/office/officeart/2005/8/layout/orgChart1"/>
    <dgm:cxn modelId="{5A439733-C15B-4228-BE13-28A3A5B4CA33}" type="presParOf" srcId="{0BD9A7EB-3E0A-412B-9C6C-C9BB31EF0412}" destId="{4DF775E6-0818-4B65-B52D-0F4F52D3A973}" srcOrd="4" destOrd="0" presId="urn:microsoft.com/office/officeart/2005/8/layout/orgChart1"/>
    <dgm:cxn modelId="{82183D1C-7078-4867-AB6D-D62D81BD8400}" type="presParOf" srcId="{0BD9A7EB-3E0A-412B-9C6C-C9BB31EF0412}" destId="{3940CEC7-8442-4179-86F1-B25D975CD769}" srcOrd="5" destOrd="0" presId="urn:microsoft.com/office/officeart/2005/8/layout/orgChart1"/>
    <dgm:cxn modelId="{BC25F943-BC5E-4721-920D-42C30907EA72}" type="presParOf" srcId="{3940CEC7-8442-4179-86F1-B25D975CD769}" destId="{9AC82DB2-65E6-4DC7-88CC-3507D6FF19E0}" srcOrd="0" destOrd="0" presId="urn:microsoft.com/office/officeart/2005/8/layout/orgChart1"/>
    <dgm:cxn modelId="{94D76DE3-2397-4BFC-9EDB-6F7AEFCEDA9F}" type="presParOf" srcId="{9AC82DB2-65E6-4DC7-88CC-3507D6FF19E0}" destId="{CD6FE8B8-FD9C-4E17-B44E-BF0889120C76}" srcOrd="0" destOrd="0" presId="urn:microsoft.com/office/officeart/2005/8/layout/orgChart1"/>
    <dgm:cxn modelId="{84B5A84C-0588-433C-802A-EAA30E89849C}" type="presParOf" srcId="{9AC82DB2-65E6-4DC7-88CC-3507D6FF19E0}" destId="{1B577F77-A648-4EE7-BBFC-9CF06B4F85C9}" srcOrd="1" destOrd="0" presId="urn:microsoft.com/office/officeart/2005/8/layout/orgChart1"/>
    <dgm:cxn modelId="{2481F445-0502-40DD-9196-F34955352B49}" type="presParOf" srcId="{3940CEC7-8442-4179-86F1-B25D975CD769}" destId="{547BEBF3-948D-4D7C-A56A-835A7DBE0674}" srcOrd="1" destOrd="0" presId="urn:microsoft.com/office/officeart/2005/8/layout/orgChart1"/>
    <dgm:cxn modelId="{A6B0A009-F642-448A-A8DF-F41B5AF39272}" type="presParOf" srcId="{3940CEC7-8442-4179-86F1-B25D975CD769}" destId="{CEAC4CE5-95E1-41DC-BEC4-80E732E8BCF0}" srcOrd="2" destOrd="0" presId="urn:microsoft.com/office/officeart/2005/8/layout/orgChart1"/>
    <dgm:cxn modelId="{DA8D370F-8772-4772-87DF-07EB57A62578}" type="presParOf" srcId="{0BD9A7EB-3E0A-412B-9C6C-C9BB31EF0412}" destId="{23454841-9758-45A2-8D29-99D5FA96EC0E}" srcOrd="6" destOrd="0" presId="urn:microsoft.com/office/officeart/2005/8/layout/orgChart1"/>
    <dgm:cxn modelId="{1548D611-0A3C-49DC-A77A-5FA81368AE63}" type="presParOf" srcId="{0BD9A7EB-3E0A-412B-9C6C-C9BB31EF0412}" destId="{F0218990-A4E5-4A1E-9F31-9A5CF2E64C25}" srcOrd="7" destOrd="0" presId="urn:microsoft.com/office/officeart/2005/8/layout/orgChart1"/>
    <dgm:cxn modelId="{60900A85-80B5-48E7-A8CD-073BAA558FBB}" type="presParOf" srcId="{F0218990-A4E5-4A1E-9F31-9A5CF2E64C25}" destId="{700E1CB9-80B6-4885-85F9-9A9C4C6C249C}" srcOrd="0" destOrd="0" presId="urn:microsoft.com/office/officeart/2005/8/layout/orgChart1"/>
    <dgm:cxn modelId="{4B753AC7-57E1-424A-9C07-2C65428D18F7}" type="presParOf" srcId="{700E1CB9-80B6-4885-85F9-9A9C4C6C249C}" destId="{9F1B0E48-1295-4EBD-A110-160E30BC031B}" srcOrd="0" destOrd="0" presId="urn:microsoft.com/office/officeart/2005/8/layout/orgChart1"/>
    <dgm:cxn modelId="{D34990DF-016A-495D-99AD-1A76B92F98AF}" type="presParOf" srcId="{700E1CB9-80B6-4885-85F9-9A9C4C6C249C}" destId="{16B5DF8C-7758-414B-BC93-D26D5A79C7B1}" srcOrd="1" destOrd="0" presId="urn:microsoft.com/office/officeart/2005/8/layout/orgChart1"/>
    <dgm:cxn modelId="{7B5B6D87-EADC-40C2-941A-B405BD463DA4}" type="presParOf" srcId="{F0218990-A4E5-4A1E-9F31-9A5CF2E64C25}" destId="{F6DC212B-7E09-4B13-8545-D87D508A6920}" srcOrd="1" destOrd="0" presId="urn:microsoft.com/office/officeart/2005/8/layout/orgChart1"/>
    <dgm:cxn modelId="{02A3A6E8-D0F1-4B3E-AEF4-2B21AB923DB2}" type="presParOf" srcId="{F0218990-A4E5-4A1E-9F31-9A5CF2E64C25}" destId="{D4BBF079-5E67-4094-B09D-A28197399EE5}" srcOrd="2" destOrd="0" presId="urn:microsoft.com/office/officeart/2005/8/layout/orgChart1"/>
    <dgm:cxn modelId="{995E15C6-6AF5-49EB-B6EA-9881D1CAAA33}" type="presParOf" srcId="{D48A9463-B392-436F-B26B-DD7EC8FDCD07}" destId="{04ED2BC1-B7CA-41A3-92E3-11E9F628E4E6}" srcOrd="2" destOrd="0" presId="urn:microsoft.com/office/officeart/2005/8/layout/orgChart1"/>
    <dgm:cxn modelId="{2AB12F7F-65F3-479B-A024-21CFD0F87778}" type="presParOf" srcId="{A11C0208-AAE9-431A-9ED3-54BF0C995022}" destId="{BFB63E70-CC02-48F6-A2B7-5FFDFCE358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CBFFBA-5918-473F-9A92-84830D085D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9EBBEE-DEBC-46AD-BADE-B2067596D290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600" dirty="0"/>
            <a:t>Project: </a:t>
          </a:r>
          <a:br>
            <a:rPr lang="en-US" sz="1600" dirty="0"/>
          </a:br>
          <a:r>
            <a:rPr lang="en-US" sz="1600" dirty="0"/>
            <a:t>Annual Report</a:t>
          </a:r>
        </a:p>
      </dgm:t>
    </dgm:pt>
    <dgm:pt modelId="{89CED349-9B61-49C4-8C6F-73E39EDC6DB6}" type="parTrans" cxnId="{DC3A42B0-4622-4BCB-AB0C-B9D800C38637}">
      <dgm:prSet/>
      <dgm:spPr/>
      <dgm:t>
        <a:bodyPr/>
        <a:lstStyle/>
        <a:p>
          <a:endParaRPr lang="en-US"/>
        </a:p>
      </dgm:t>
    </dgm:pt>
    <dgm:pt modelId="{33199819-4BAB-4028-B430-B68F278664AF}" type="sibTrans" cxnId="{DC3A42B0-4622-4BCB-AB0C-B9D800C38637}">
      <dgm:prSet/>
      <dgm:spPr/>
      <dgm:t>
        <a:bodyPr/>
        <a:lstStyle/>
        <a:p>
          <a:endParaRPr lang="en-US"/>
        </a:p>
      </dgm:t>
    </dgm:pt>
    <dgm:pt modelId="{CF74B433-6412-4B3E-9BC6-98200A4A6A37}">
      <dgm:prSet phldrT="[Text]" custT="1"/>
      <dgm:spPr/>
      <dgm:t>
        <a:bodyPr/>
        <a:lstStyle/>
        <a:p>
          <a:r>
            <a:rPr lang="en-US" sz="1400" dirty="0"/>
            <a:t>Subproject 1: Audit</a:t>
          </a:r>
        </a:p>
      </dgm:t>
    </dgm:pt>
    <dgm:pt modelId="{1EE2FE0B-ED0A-41CE-B0FD-1FD7F61677B5}" type="parTrans" cxnId="{A2AFC67F-0B2E-4CA3-87FC-65599A793049}">
      <dgm:prSet/>
      <dgm:spPr/>
      <dgm:t>
        <a:bodyPr/>
        <a:lstStyle/>
        <a:p>
          <a:endParaRPr lang="en-US"/>
        </a:p>
      </dgm:t>
    </dgm:pt>
    <dgm:pt modelId="{3E973CF9-22C5-4A28-801B-E589653C2DA1}" type="sibTrans" cxnId="{A2AFC67F-0B2E-4CA3-87FC-65599A793049}">
      <dgm:prSet/>
      <dgm:spPr/>
      <dgm:t>
        <a:bodyPr/>
        <a:lstStyle/>
        <a:p>
          <a:endParaRPr lang="en-US"/>
        </a:p>
      </dgm:t>
    </dgm:pt>
    <dgm:pt modelId="{7FDB1A00-E460-4179-B01B-D43AE5232AE0}">
      <dgm:prSet phldrT="[Text]" custT="1"/>
      <dgm:spPr/>
      <dgm:t>
        <a:bodyPr/>
        <a:lstStyle/>
        <a:p>
          <a:r>
            <a:rPr lang="en-US" sz="1400" dirty="0"/>
            <a:t>Subproject 2: </a:t>
          </a:r>
          <a:br>
            <a:rPr lang="en-US" sz="1400" dirty="0"/>
          </a:br>
          <a:r>
            <a:rPr lang="en-US" sz="1400" dirty="0"/>
            <a:t>IRS filings</a:t>
          </a:r>
        </a:p>
      </dgm:t>
    </dgm:pt>
    <dgm:pt modelId="{CD7C9BD1-1966-4229-B209-0D61019246CC}" type="parTrans" cxnId="{FB0905DD-D160-494F-8A6E-EA4E59473B42}">
      <dgm:prSet/>
      <dgm:spPr/>
      <dgm:t>
        <a:bodyPr/>
        <a:lstStyle/>
        <a:p>
          <a:endParaRPr lang="en-US"/>
        </a:p>
      </dgm:t>
    </dgm:pt>
    <dgm:pt modelId="{1B0EE997-7AB7-49EB-A45F-A0F2F96585EA}" type="sibTrans" cxnId="{FB0905DD-D160-494F-8A6E-EA4E59473B42}">
      <dgm:prSet/>
      <dgm:spPr/>
      <dgm:t>
        <a:bodyPr/>
        <a:lstStyle/>
        <a:p>
          <a:endParaRPr lang="en-US"/>
        </a:p>
      </dgm:t>
    </dgm:pt>
    <dgm:pt modelId="{8DB2B202-8B97-4277-A557-42B4DF523300}">
      <dgm:prSet phldrT="[Text]" custT="1"/>
      <dgm:spPr/>
      <dgm:t>
        <a:bodyPr/>
        <a:lstStyle/>
        <a:p>
          <a:r>
            <a:rPr lang="en-US" sz="1200" dirty="0"/>
            <a:t>Deliverable 3.1: Graphic design</a:t>
          </a:r>
        </a:p>
      </dgm:t>
    </dgm:pt>
    <dgm:pt modelId="{3C6C8F75-9EE1-44CB-84E1-7EFEEDE15883}" type="parTrans" cxnId="{28B1644B-F803-4267-8B8C-93495B525ECD}">
      <dgm:prSet/>
      <dgm:spPr/>
      <dgm:t>
        <a:bodyPr/>
        <a:lstStyle/>
        <a:p>
          <a:endParaRPr lang="en-US"/>
        </a:p>
      </dgm:t>
    </dgm:pt>
    <dgm:pt modelId="{B7844B83-0B03-4B48-A83C-F9C1BD0CE732}" type="sibTrans" cxnId="{28B1644B-F803-4267-8B8C-93495B525ECD}">
      <dgm:prSet/>
      <dgm:spPr/>
      <dgm:t>
        <a:bodyPr/>
        <a:lstStyle/>
        <a:p>
          <a:endParaRPr lang="en-US"/>
        </a:p>
      </dgm:t>
    </dgm:pt>
    <dgm:pt modelId="{66A9B7DF-6E54-4A57-842A-0EFD9B36D6BF}">
      <dgm:prSet phldrT="[Text]" custT="1"/>
      <dgm:spPr/>
      <dgm:t>
        <a:bodyPr/>
        <a:lstStyle/>
        <a:p>
          <a:r>
            <a:rPr lang="en-US" sz="1200" dirty="0"/>
            <a:t>Deliverable 1.1: Finance report</a:t>
          </a:r>
        </a:p>
      </dgm:t>
    </dgm:pt>
    <dgm:pt modelId="{69FC306E-AB88-42F3-8710-8533D4B7CDAC}" type="parTrans" cxnId="{F1EB37BD-0BC4-4737-9717-3F5DBD7DE802}">
      <dgm:prSet/>
      <dgm:spPr/>
      <dgm:t>
        <a:bodyPr/>
        <a:lstStyle/>
        <a:p>
          <a:endParaRPr lang="en-US"/>
        </a:p>
      </dgm:t>
    </dgm:pt>
    <dgm:pt modelId="{80540DA5-B784-49AD-A25A-47CC769BBB3A}" type="sibTrans" cxnId="{F1EB37BD-0BC4-4737-9717-3F5DBD7DE802}">
      <dgm:prSet/>
      <dgm:spPr/>
      <dgm:t>
        <a:bodyPr/>
        <a:lstStyle/>
        <a:p>
          <a:endParaRPr lang="en-US"/>
        </a:p>
      </dgm:t>
    </dgm:pt>
    <dgm:pt modelId="{CDA42380-FDFA-44C0-939E-BCE70C0B2A16}">
      <dgm:prSet phldrT="[Text]" custT="1"/>
      <dgm:spPr/>
      <dgm:t>
        <a:bodyPr/>
        <a:lstStyle/>
        <a:p>
          <a:r>
            <a:rPr lang="en-US" sz="1200" dirty="0"/>
            <a:t>Deliverable 1.2: </a:t>
          </a:r>
          <a:br>
            <a:rPr lang="en-US" sz="1200" dirty="0"/>
          </a:br>
          <a:r>
            <a:rPr lang="en-US" sz="1200" dirty="0"/>
            <a:t>CPA review</a:t>
          </a:r>
        </a:p>
      </dgm:t>
    </dgm:pt>
    <dgm:pt modelId="{B7EBC333-3438-4C68-8FC8-12A31722281B}" type="parTrans" cxnId="{023B5EC6-438A-4A19-90B8-8D0D2DD0E906}">
      <dgm:prSet/>
      <dgm:spPr/>
      <dgm:t>
        <a:bodyPr/>
        <a:lstStyle/>
        <a:p>
          <a:endParaRPr lang="en-US"/>
        </a:p>
      </dgm:t>
    </dgm:pt>
    <dgm:pt modelId="{458FB99C-7022-46FA-BCD3-799390DD0676}" type="sibTrans" cxnId="{023B5EC6-438A-4A19-90B8-8D0D2DD0E906}">
      <dgm:prSet/>
      <dgm:spPr/>
      <dgm:t>
        <a:bodyPr/>
        <a:lstStyle/>
        <a:p>
          <a:endParaRPr lang="en-US"/>
        </a:p>
      </dgm:t>
    </dgm:pt>
    <dgm:pt modelId="{09D37893-320E-42A3-A5B4-D996DB76F03F}">
      <dgm:prSet phldrT="[Text]" custT="1"/>
      <dgm:spPr/>
      <dgm:t>
        <a:bodyPr/>
        <a:lstStyle/>
        <a:p>
          <a:r>
            <a:rPr lang="en-US" sz="1200" dirty="0"/>
            <a:t>Deliverable 1.3:  Auditor’s report</a:t>
          </a:r>
        </a:p>
      </dgm:t>
    </dgm:pt>
    <dgm:pt modelId="{C2C0C5AD-EF58-4877-824B-3F92BC4E1FF5}" type="parTrans" cxnId="{31E17D0D-CAC2-42AD-A23E-91607BE9470E}">
      <dgm:prSet/>
      <dgm:spPr/>
      <dgm:t>
        <a:bodyPr/>
        <a:lstStyle/>
        <a:p>
          <a:endParaRPr lang="en-US"/>
        </a:p>
      </dgm:t>
    </dgm:pt>
    <dgm:pt modelId="{66565717-27D0-45B0-B72B-52D904CD7110}" type="sibTrans" cxnId="{31E17D0D-CAC2-42AD-A23E-91607BE9470E}">
      <dgm:prSet/>
      <dgm:spPr/>
      <dgm:t>
        <a:bodyPr/>
        <a:lstStyle/>
        <a:p>
          <a:endParaRPr lang="en-US"/>
        </a:p>
      </dgm:t>
    </dgm:pt>
    <dgm:pt modelId="{DA5ED3B1-D212-45D4-BBAD-50883DA40E34}">
      <dgm:prSet phldrT="[Text]" custT="1"/>
      <dgm:spPr/>
      <dgm:t>
        <a:bodyPr/>
        <a:lstStyle/>
        <a:p>
          <a:r>
            <a:rPr lang="en-US" sz="1200" dirty="0"/>
            <a:t>Deliverable 2.1: </a:t>
          </a:r>
          <a:br>
            <a:rPr lang="en-US" sz="1200" dirty="0"/>
          </a:br>
          <a:r>
            <a:rPr lang="en-US" sz="1200" dirty="0"/>
            <a:t>W-2 and W-3 </a:t>
          </a:r>
          <a:br>
            <a:rPr lang="en-US" sz="1200" dirty="0"/>
          </a:br>
          <a:r>
            <a:rPr lang="en-US" sz="1200" dirty="0"/>
            <a:t>wage filings</a:t>
          </a:r>
        </a:p>
      </dgm:t>
    </dgm:pt>
    <dgm:pt modelId="{7890F584-FF46-4DA1-BB8F-F9F8AA940BC1}" type="parTrans" cxnId="{BC2F6C39-3C43-4413-A9BA-8F236E196F0C}">
      <dgm:prSet/>
      <dgm:spPr/>
      <dgm:t>
        <a:bodyPr/>
        <a:lstStyle/>
        <a:p>
          <a:endParaRPr lang="en-US"/>
        </a:p>
      </dgm:t>
    </dgm:pt>
    <dgm:pt modelId="{403B7370-D523-4703-8A77-50E53224F74B}" type="sibTrans" cxnId="{BC2F6C39-3C43-4413-A9BA-8F236E196F0C}">
      <dgm:prSet/>
      <dgm:spPr/>
      <dgm:t>
        <a:bodyPr/>
        <a:lstStyle/>
        <a:p>
          <a:endParaRPr lang="en-US"/>
        </a:p>
      </dgm:t>
    </dgm:pt>
    <dgm:pt modelId="{5B60B827-CB91-488A-A363-47E8ED419F07}">
      <dgm:prSet phldrT="[Text]" custT="1"/>
      <dgm:spPr/>
      <dgm:t>
        <a:bodyPr/>
        <a:lstStyle/>
        <a:p>
          <a:r>
            <a:rPr lang="en-US" sz="1200" dirty="0"/>
            <a:t>Deliverable 2.3: </a:t>
          </a:r>
          <a:br>
            <a:rPr lang="en-US" sz="1200" dirty="0"/>
          </a:br>
          <a:r>
            <a:rPr lang="en-US" sz="1200" dirty="0"/>
            <a:t>Form 944 </a:t>
          </a:r>
          <a:br>
            <a:rPr lang="en-US" sz="1200" dirty="0"/>
          </a:br>
          <a:r>
            <a:rPr lang="en-US" sz="1200" dirty="0"/>
            <a:t>annual filing</a:t>
          </a:r>
        </a:p>
      </dgm:t>
    </dgm:pt>
    <dgm:pt modelId="{B69EB4BC-A7DD-45D2-9970-F809BE687FAF}" type="parTrans" cxnId="{204CC7DB-1F65-407C-A74A-9D444B4B8617}">
      <dgm:prSet/>
      <dgm:spPr/>
      <dgm:t>
        <a:bodyPr/>
        <a:lstStyle/>
        <a:p>
          <a:endParaRPr lang="en-US"/>
        </a:p>
      </dgm:t>
    </dgm:pt>
    <dgm:pt modelId="{B763C237-6B64-4BC5-B729-E5250D9E740F}" type="sibTrans" cxnId="{204CC7DB-1F65-407C-A74A-9D444B4B8617}">
      <dgm:prSet/>
      <dgm:spPr/>
      <dgm:t>
        <a:bodyPr/>
        <a:lstStyle/>
        <a:p>
          <a:endParaRPr lang="en-US"/>
        </a:p>
      </dgm:t>
    </dgm:pt>
    <dgm:pt modelId="{24041F18-D46D-4522-A1B6-0750472B36B3}">
      <dgm:prSet phldrT="[Text]" custT="1"/>
      <dgm:spPr/>
      <dgm:t>
        <a:bodyPr/>
        <a:lstStyle/>
        <a:p>
          <a:r>
            <a:rPr lang="en-US" sz="1200" dirty="0"/>
            <a:t>Deliverable 3.2: Copy edit</a:t>
          </a:r>
        </a:p>
      </dgm:t>
    </dgm:pt>
    <dgm:pt modelId="{095CC2B9-094E-4BA4-8040-19BA93DE3568}" type="parTrans" cxnId="{A1EC4F79-F4F6-4933-863C-8A10E203AABB}">
      <dgm:prSet/>
      <dgm:spPr/>
      <dgm:t>
        <a:bodyPr/>
        <a:lstStyle/>
        <a:p>
          <a:endParaRPr lang="en-US"/>
        </a:p>
      </dgm:t>
    </dgm:pt>
    <dgm:pt modelId="{4C16639F-2A7A-4B0C-AA00-01D6C234C8D0}" type="sibTrans" cxnId="{A1EC4F79-F4F6-4933-863C-8A10E203AABB}">
      <dgm:prSet/>
      <dgm:spPr/>
      <dgm:t>
        <a:bodyPr/>
        <a:lstStyle/>
        <a:p>
          <a:endParaRPr lang="en-US"/>
        </a:p>
      </dgm:t>
    </dgm:pt>
    <dgm:pt modelId="{3718F2A9-4C14-48BA-BFAF-BD532FB0446A}">
      <dgm:prSet phldrT="[Text]" custT="1"/>
      <dgm:spPr/>
      <dgm:t>
        <a:bodyPr/>
        <a:lstStyle/>
        <a:p>
          <a:r>
            <a:rPr lang="en-US" sz="1200" dirty="0"/>
            <a:t>Deliverable 3.3:  Printing</a:t>
          </a:r>
        </a:p>
      </dgm:t>
    </dgm:pt>
    <dgm:pt modelId="{45AB5E19-9E01-49C5-BDFB-8165E7E5A809}" type="parTrans" cxnId="{687E974A-1A91-4052-B2C0-ED83A651D47E}">
      <dgm:prSet/>
      <dgm:spPr/>
      <dgm:t>
        <a:bodyPr/>
        <a:lstStyle/>
        <a:p>
          <a:endParaRPr lang="en-US"/>
        </a:p>
      </dgm:t>
    </dgm:pt>
    <dgm:pt modelId="{3A7ACACF-08C0-4841-858B-CC5E54E342AD}" type="sibTrans" cxnId="{687E974A-1A91-4052-B2C0-ED83A651D47E}">
      <dgm:prSet/>
      <dgm:spPr/>
      <dgm:t>
        <a:bodyPr/>
        <a:lstStyle/>
        <a:p>
          <a:endParaRPr lang="en-US"/>
        </a:p>
      </dgm:t>
    </dgm:pt>
    <dgm:pt modelId="{5BE994B3-0C6E-4F90-A764-A0CA04EF1697}">
      <dgm:prSet phldrT="[Text]" custT="1"/>
      <dgm:spPr/>
      <dgm:t>
        <a:bodyPr/>
        <a:lstStyle/>
        <a:p>
          <a:r>
            <a:rPr lang="en-US" sz="1200" dirty="0"/>
            <a:t>Deliverable 2.2: </a:t>
          </a:r>
          <a:br>
            <a:rPr lang="en-US" sz="1200" dirty="0"/>
          </a:br>
          <a:r>
            <a:rPr lang="en-US" sz="1200" dirty="0"/>
            <a:t>Form 941 </a:t>
          </a:r>
          <a:br>
            <a:rPr lang="en-US" sz="1200" dirty="0"/>
          </a:br>
          <a:r>
            <a:rPr lang="en-US" sz="1200" dirty="0"/>
            <a:t>quarterly filing</a:t>
          </a:r>
        </a:p>
      </dgm:t>
    </dgm:pt>
    <dgm:pt modelId="{9E654D7F-E38B-4C6B-AA3A-3B528C523EBB}" type="parTrans" cxnId="{31723206-CAD5-4EEA-88A3-1A160A4C0B94}">
      <dgm:prSet/>
      <dgm:spPr/>
      <dgm:t>
        <a:bodyPr/>
        <a:lstStyle/>
        <a:p>
          <a:endParaRPr lang="en-US"/>
        </a:p>
      </dgm:t>
    </dgm:pt>
    <dgm:pt modelId="{FBBD0B34-2EB3-4452-AE8F-32F6CDD365D7}" type="sibTrans" cxnId="{31723206-CAD5-4EEA-88A3-1A160A4C0B94}">
      <dgm:prSet/>
      <dgm:spPr/>
      <dgm:t>
        <a:bodyPr/>
        <a:lstStyle/>
        <a:p>
          <a:endParaRPr lang="en-US"/>
        </a:p>
      </dgm:t>
    </dgm:pt>
    <dgm:pt modelId="{8951597C-B5C2-46E9-B800-71637AA6FDE2}">
      <dgm:prSet phldrT="[Text]" custT="1"/>
      <dgm:spPr/>
      <dgm:t>
        <a:bodyPr/>
        <a:lstStyle/>
        <a:p>
          <a:r>
            <a:rPr lang="en-US" sz="1400" dirty="0"/>
            <a:t>Subproject 3: Production</a:t>
          </a:r>
        </a:p>
      </dgm:t>
    </dgm:pt>
    <dgm:pt modelId="{BED49A6B-5D0F-497E-AEE3-D0351E82AE50}" type="parTrans" cxnId="{D1EA56CA-E9AE-47A3-8A21-65A58DA656B0}">
      <dgm:prSet/>
      <dgm:spPr/>
      <dgm:t>
        <a:bodyPr/>
        <a:lstStyle/>
        <a:p>
          <a:endParaRPr lang="en-US"/>
        </a:p>
      </dgm:t>
    </dgm:pt>
    <dgm:pt modelId="{12DD0C68-84F1-4D16-84B4-3F99C3A3A0F2}" type="sibTrans" cxnId="{D1EA56CA-E9AE-47A3-8A21-65A58DA656B0}">
      <dgm:prSet/>
      <dgm:spPr/>
      <dgm:t>
        <a:bodyPr/>
        <a:lstStyle/>
        <a:p>
          <a:endParaRPr lang="en-US"/>
        </a:p>
      </dgm:t>
    </dgm:pt>
    <dgm:pt modelId="{F765D9E2-B655-4831-B73E-922B829A756A}" type="pres">
      <dgm:prSet presAssocID="{82CBFFBA-5918-473F-9A92-84830D085D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DDFF799-9C0F-44CF-A697-5675794CB323}" type="pres">
      <dgm:prSet presAssocID="{EE9EBBEE-DEBC-46AD-BADE-B2067596D290}" presName="hierRoot1" presStyleCnt="0">
        <dgm:presLayoutVars>
          <dgm:hierBranch val="init"/>
        </dgm:presLayoutVars>
      </dgm:prSet>
      <dgm:spPr/>
    </dgm:pt>
    <dgm:pt modelId="{F67A6A9C-F9FF-4868-8729-A318747E7404}" type="pres">
      <dgm:prSet presAssocID="{EE9EBBEE-DEBC-46AD-BADE-B2067596D290}" presName="rootComposite1" presStyleCnt="0"/>
      <dgm:spPr/>
    </dgm:pt>
    <dgm:pt modelId="{EF964F21-921B-4A7B-B56A-43604D573305}" type="pres">
      <dgm:prSet presAssocID="{EE9EBBEE-DEBC-46AD-BADE-B2067596D290}" presName="rootText1" presStyleLbl="node0" presStyleIdx="0" presStyleCnt="1" custScaleX="112734">
        <dgm:presLayoutVars>
          <dgm:chPref val="3"/>
        </dgm:presLayoutVars>
      </dgm:prSet>
      <dgm:spPr/>
    </dgm:pt>
    <dgm:pt modelId="{2F264507-5E83-4AC5-9C76-45AB2900C218}" type="pres">
      <dgm:prSet presAssocID="{EE9EBBEE-DEBC-46AD-BADE-B2067596D290}" presName="rootConnector1" presStyleLbl="node1" presStyleIdx="0" presStyleCnt="0"/>
      <dgm:spPr/>
    </dgm:pt>
    <dgm:pt modelId="{3A649771-5DA3-40B0-943D-C530593A5CFB}" type="pres">
      <dgm:prSet presAssocID="{EE9EBBEE-DEBC-46AD-BADE-B2067596D290}" presName="hierChild2" presStyleCnt="0"/>
      <dgm:spPr/>
    </dgm:pt>
    <dgm:pt modelId="{C123F1B5-3416-48A8-B916-118FCB8988A4}" type="pres">
      <dgm:prSet presAssocID="{1EE2FE0B-ED0A-41CE-B0FD-1FD7F61677B5}" presName="Name37" presStyleLbl="parChTrans1D2" presStyleIdx="0" presStyleCnt="3"/>
      <dgm:spPr/>
    </dgm:pt>
    <dgm:pt modelId="{68907FB7-83FB-4E63-BB39-0D8420C2B737}" type="pres">
      <dgm:prSet presAssocID="{CF74B433-6412-4B3E-9BC6-98200A4A6A37}" presName="hierRoot2" presStyleCnt="0">
        <dgm:presLayoutVars>
          <dgm:hierBranch val="init"/>
        </dgm:presLayoutVars>
      </dgm:prSet>
      <dgm:spPr/>
    </dgm:pt>
    <dgm:pt modelId="{B28C3592-84DA-4659-A812-1BC504DE3062}" type="pres">
      <dgm:prSet presAssocID="{CF74B433-6412-4B3E-9BC6-98200A4A6A37}" presName="rootComposite" presStyleCnt="0"/>
      <dgm:spPr/>
    </dgm:pt>
    <dgm:pt modelId="{9E449EA5-29E1-4790-86E0-5303E195B181}" type="pres">
      <dgm:prSet presAssocID="{CF74B433-6412-4B3E-9BC6-98200A4A6A37}" presName="rootText" presStyleLbl="node2" presStyleIdx="0" presStyleCnt="3" custScaleX="105218">
        <dgm:presLayoutVars>
          <dgm:chPref val="3"/>
        </dgm:presLayoutVars>
      </dgm:prSet>
      <dgm:spPr/>
    </dgm:pt>
    <dgm:pt modelId="{7A79884D-0EDC-4831-A048-A535C12C123D}" type="pres">
      <dgm:prSet presAssocID="{CF74B433-6412-4B3E-9BC6-98200A4A6A37}" presName="rootConnector" presStyleLbl="node2" presStyleIdx="0" presStyleCnt="3"/>
      <dgm:spPr/>
    </dgm:pt>
    <dgm:pt modelId="{07D688AC-6492-4AD0-BEC3-D3C2ADE7C114}" type="pres">
      <dgm:prSet presAssocID="{CF74B433-6412-4B3E-9BC6-98200A4A6A37}" presName="hierChild4" presStyleCnt="0"/>
      <dgm:spPr/>
    </dgm:pt>
    <dgm:pt modelId="{3026D1D1-CDCE-4044-BFBE-034D76248B34}" type="pres">
      <dgm:prSet presAssocID="{69FC306E-AB88-42F3-8710-8533D4B7CDAC}" presName="Name37" presStyleLbl="parChTrans1D3" presStyleIdx="0" presStyleCnt="9"/>
      <dgm:spPr/>
    </dgm:pt>
    <dgm:pt modelId="{17C13D11-92DE-49F9-996E-A9165FAAFD4A}" type="pres">
      <dgm:prSet presAssocID="{66A9B7DF-6E54-4A57-842A-0EFD9B36D6BF}" presName="hierRoot2" presStyleCnt="0">
        <dgm:presLayoutVars>
          <dgm:hierBranch val="init"/>
        </dgm:presLayoutVars>
      </dgm:prSet>
      <dgm:spPr/>
    </dgm:pt>
    <dgm:pt modelId="{075C01B7-2044-44A8-8601-2000EC2A1450}" type="pres">
      <dgm:prSet presAssocID="{66A9B7DF-6E54-4A57-842A-0EFD9B36D6BF}" presName="rootComposite" presStyleCnt="0"/>
      <dgm:spPr/>
    </dgm:pt>
    <dgm:pt modelId="{8D26D317-44E2-4B38-AADC-4A01B08FD943}" type="pres">
      <dgm:prSet presAssocID="{66A9B7DF-6E54-4A57-842A-0EFD9B36D6BF}" presName="rootText" presStyleLbl="node3" presStyleIdx="0" presStyleCnt="9">
        <dgm:presLayoutVars>
          <dgm:chPref val="3"/>
        </dgm:presLayoutVars>
      </dgm:prSet>
      <dgm:spPr/>
    </dgm:pt>
    <dgm:pt modelId="{E36C1FD7-4555-436D-8C24-8F979F947BC1}" type="pres">
      <dgm:prSet presAssocID="{66A9B7DF-6E54-4A57-842A-0EFD9B36D6BF}" presName="rootConnector" presStyleLbl="node3" presStyleIdx="0" presStyleCnt="9"/>
      <dgm:spPr/>
    </dgm:pt>
    <dgm:pt modelId="{EC5B5681-0E1B-4781-BE70-B963E6EC1A99}" type="pres">
      <dgm:prSet presAssocID="{66A9B7DF-6E54-4A57-842A-0EFD9B36D6BF}" presName="hierChild4" presStyleCnt="0"/>
      <dgm:spPr/>
    </dgm:pt>
    <dgm:pt modelId="{D0E30064-4BF1-443D-A5C5-3C36A06EE890}" type="pres">
      <dgm:prSet presAssocID="{66A9B7DF-6E54-4A57-842A-0EFD9B36D6BF}" presName="hierChild5" presStyleCnt="0"/>
      <dgm:spPr/>
    </dgm:pt>
    <dgm:pt modelId="{355A4E1A-49D1-4261-89A4-9731F04AFE89}" type="pres">
      <dgm:prSet presAssocID="{B7EBC333-3438-4C68-8FC8-12A31722281B}" presName="Name37" presStyleLbl="parChTrans1D3" presStyleIdx="1" presStyleCnt="9"/>
      <dgm:spPr/>
    </dgm:pt>
    <dgm:pt modelId="{ABEB5084-8246-4F1E-A252-0050033C6E00}" type="pres">
      <dgm:prSet presAssocID="{CDA42380-FDFA-44C0-939E-BCE70C0B2A16}" presName="hierRoot2" presStyleCnt="0">
        <dgm:presLayoutVars>
          <dgm:hierBranch val="init"/>
        </dgm:presLayoutVars>
      </dgm:prSet>
      <dgm:spPr/>
    </dgm:pt>
    <dgm:pt modelId="{A8E78263-EAB0-4B47-95A9-DBBDFF836B88}" type="pres">
      <dgm:prSet presAssocID="{CDA42380-FDFA-44C0-939E-BCE70C0B2A16}" presName="rootComposite" presStyleCnt="0"/>
      <dgm:spPr/>
    </dgm:pt>
    <dgm:pt modelId="{10175271-8428-4978-BC95-AC140F7BDCAE}" type="pres">
      <dgm:prSet presAssocID="{CDA42380-FDFA-44C0-939E-BCE70C0B2A16}" presName="rootText" presStyleLbl="node3" presStyleIdx="1" presStyleCnt="9">
        <dgm:presLayoutVars>
          <dgm:chPref val="3"/>
        </dgm:presLayoutVars>
      </dgm:prSet>
      <dgm:spPr/>
    </dgm:pt>
    <dgm:pt modelId="{7EE0B02D-3FB5-4EC5-8782-6BB270A71AD1}" type="pres">
      <dgm:prSet presAssocID="{CDA42380-FDFA-44C0-939E-BCE70C0B2A16}" presName="rootConnector" presStyleLbl="node3" presStyleIdx="1" presStyleCnt="9"/>
      <dgm:spPr/>
    </dgm:pt>
    <dgm:pt modelId="{7D8E8D70-C8BD-4DE1-ACF5-6500F481B3CD}" type="pres">
      <dgm:prSet presAssocID="{CDA42380-FDFA-44C0-939E-BCE70C0B2A16}" presName="hierChild4" presStyleCnt="0"/>
      <dgm:spPr/>
    </dgm:pt>
    <dgm:pt modelId="{E35BACDD-6A8C-4A53-800E-5DE6659A2F8F}" type="pres">
      <dgm:prSet presAssocID="{CDA42380-FDFA-44C0-939E-BCE70C0B2A16}" presName="hierChild5" presStyleCnt="0"/>
      <dgm:spPr/>
    </dgm:pt>
    <dgm:pt modelId="{9AF502CA-B686-43A0-B923-057E8DCD817C}" type="pres">
      <dgm:prSet presAssocID="{C2C0C5AD-EF58-4877-824B-3F92BC4E1FF5}" presName="Name37" presStyleLbl="parChTrans1D3" presStyleIdx="2" presStyleCnt="9"/>
      <dgm:spPr/>
    </dgm:pt>
    <dgm:pt modelId="{25C30076-A2D2-4A50-A670-E7B324CD2318}" type="pres">
      <dgm:prSet presAssocID="{09D37893-320E-42A3-A5B4-D996DB76F03F}" presName="hierRoot2" presStyleCnt="0">
        <dgm:presLayoutVars>
          <dgm:hierBranch val="init"/>
        </dgm:presLayoutVars>
      </dgm:prSet>
      <dgm:spPr/>
    </dgm:pt>
    <dgm:pt modelId="{ABE6EBF8-B639-46AB-979E-06EE23FD6912}" type="pres">
      <dgm:prSet presAssocID="{09D37893-320E-42A3-A5B4-D996DB76F03F}" presName="rootComposite" presStyleCnt="0"/>
      <dgm:spPr/>
    </dgm:pt>
    <dgm:pt modelId="{354F2528-E2C8-49EC-9C6E-2E79E35D1613}" type="pres">
      <dgm:prSet presAssocID="{09D37893-320E-42A3-A5B4-D996DB76F03F}" presName="rootText" presStyleLbl="node3" presStyleIdx="2" presStyleCnt="9">
        <dgm:presLayoutVars>
          <dgm:chPref val="3"/>
        </dgm:presLayoutVars>
      </dgm:prSet>
      <dgm:spPr/>
    </dgm:pt>
    <dgm:pt modelId="{B3EFABC8-FA34-4F69-823E-6D968CDA16AB}" type="pres">
      <dgm:prSet presAssocID="{09D37893-320E-42A3-A5B4-D996DB76F03F}" presName="rootConnector" presStyleLbl="node3" presStyleIdx="2" presStyleCnt="9"/>
      <dgm:spPr/>
    </dgm:pt>
    <dgm:pt modelId="{3C4F31A3-9F8E-45FA-81DA-CF69B44C41A0}" type="pres">
      <dgm:prSet presAssocID="{09D37893-320E-42A3-A5B4-D996DB76F03F}" presName="hierChild4" presStyleCnt="0"/>
      <dgm:spPr/>
    </dgm:pt>
    <dgm:pt modelId="{00E87B6E-D55A-4086-9ED3-ED8CFAF84A0F}" type="pres">
      <dgm:prSet presAssocID="{09D37893-320E-42A3-A5B4-D996DB76F03F}" presName="hierChild5" presStyleCnt="0"/>
      <dgm:spPr/>
    </dgm:pt>
    <dgm:pt modelId="{973BB1AF-726C-41B8-96F5-931210334DD3}" type="pres">
      <dgm:prSet presAssocID="{CF74B433-6412-4B3E-9BC6-98200A4A6A37}" presName="hierChild5" presStyleCnt="0"/>
      <dgm:spPr/>
    </dgm:pt>
    <dgm:pt modelId="{4D90CD39-6105-4937-BD21-29E5D0E8E9F0}" type="pres">
      <dgm:prSet presAssocID="{CD7C9BD1-1966-4229-B209-0D61019246CC}" presName="Name37" presStyleLbl="parChTrans1D2" presStyleIdx="1" presStyleCnt="3"/>
      <dgm:spPr/>
    </dgm:pt>
    <dgm:pt modelId="{121E53E8-4CE0-4729-94A7-B5956C26E116}" type="pres">
      <dgm:prSet presAssocID="{7FDB1A00-E460-4179-B01B-D43AE5232AE0}" presName="hierRoot2" presStyleCnt="0">
        <dgm:presLayoutVars>
          <dgm:hierBranch val="init"/>
        </dgm:presLayoutVars>
      </dgm:prSet>
      <dgm:spPr/>
    </dgm:pt>
    <dgm:pt modelId="{10C0D839-0916-4965-A08F-32EF7F01B800}" type="pres">
      <dgm:prSet presAssocID="{7FDB1A00-E460-4179-B01B-D43AE5232AE0}" presName="rootComposite" presStyleCnt="0"/>
      <dgm:spPr/>
    </dgm:pt>
    <dgm:pt modelId="{5A7158FC-168A-4003-82DD-8DB0405FD7FA}" type="pres">
      <dgm:prSet presAssocID="{7FDB1A00-E460-4179-B01B-D43AE5232AE0}" presName="rootText" presStyleLbl="node2" presStyleIdx="1" presStyleCnt="3" custScaleX="105218">
        <dgm:presLayoutVars>
          <dgm:chPref val="3"/>
        </dgm:presLayoutVars>
      </dgm:prSet>
      <dgm:spPr/>
    </dgm:pt>
    <dgm:pt modelId="{3C41B9B7-0191-426D-A85F-CD239CC9FB63}" type="pres">
      <dgm:prSet presAssocID="{7FDB1A00-E460-4179-B01B-D43AE5232AE0}" presName="rootConnector" presStyleLbl="node2" presStyleIdx="1" presStyleCnt="3"/>
      <dgm:spPr/>
    </dgm:pt>
    <dgm:pt modelId="{040A1081-E842-49C1-BF41-A62B6C2BBB7F}" type="pres">
      <dgm:prSet presAssocID="{7FDB1A00-E460-4179-B01B-D43AE5232AE0}" presName="hierChild4" presStyleCnt="0"/>
      <dgm:spPr/>
    </dgm:pt>
    <dgm:pt modelId="{5F498CFF-2218-428A-BDB5-F5980043B9E7}" type="pres">
      <dgm:prSet presAssocID="{7890F584-FF46-4DA1-BB8F-F9F8AA940BC1}" presName="Name37" presStyleLbl="parChTrans1D3" presStyleIdx="3" presStyleCnt="9"/>
      <dgm:spPr/>
    </dgm:pt>
    <dgm:pt modelId="{8ABD1824-24F4-485F-A522-FC6C6D329892}" type="pres">
      <dgm:prSet presAssocID="{DA5ED3B1-D212-45D4-BBAD-50883DA40E34}" presName="hierRoot2" presStyleCnt="0">
        <dgm:presLayoutVars>
          <dgm:hierBranch val="init"/>
        </dgm:presLayoutVars>
      </dgm:prSet>
      <dgm:spPr/>
    </dgm:pt>
    <dgm:pt modelId="{BF761CBC-311F-4FD0-AA8D-70B20781EFBF}" type="pres">
      <dgm:prSet presAssocID="{DA5ED3B1-D212-45D4-BBAD-50883DA40E34}" presName="rootComposite" presStyleCnt="0"/>
      <dgm:spPr/>
    </dgm:pt>
    <dgm:pt modelId="{80188722-D557-4072-8293-02ACCD31DFDE}" type="pres">
      <dgm:prSet presAssocID="{DA5ED3B1-D212-45D4-BBAD-50883DA40E34}" presName="rootText" presStyleLbl="node3" presStyleIdx="3" presStyleCnt="9">
        <dgm:presLayoutVars>
          <dgm:chPref val="3"/>
        </dgm:presLayoutVars>
      </dgm:prSet>
      <dgm:spPr/>
    </dgm:pt>
    <dgm:pt modelId="{E7011050-469A-433C-B771-F28181260927}" type="pres">
      <dgm:prSet presAssocID="{DA5ED3B1-D212-45D4-BBAD-50883DA40E34}" presName="rootConnector" presStyleLbl="node3" presStyleIdx="3" presStyleCnt="9"/>
      <dgm:spPr/>
    </dgm:pt>
    <dgm:pt modelId="{58608B79-1B74-4988-91CE-EFC5653661DF}" type="pres">
      <dgm:prSet presAssocID="{DA5ED3B1-D212-45D4-BBAD-50883DA40E34}" presName="hierChild4" presStyleCnt="0"/>
      <dgm:spPr/>
    </dgm:pt>
    <dgm:pt modelId="{17A1F114-1910-40C8-9B5D-4E09732F88C0}" type="pres">
      <dgm:prSet presAssocID="{DA5ED3B1-D212-45D4-BBAD-50883DA40E34}" presName="hierChild5" presStyleCnt="0"/>
      <dgm:spPr/>
    </dgm:pt>
    <dgm:pt modelId="{07795578-6B9D-4B87-A4FB-6CD5C6EAADF4}" type="pres">
      <dgm:prSet presAssocID="{9E654D7F-E38B-4C6B-AA3A-3B528C523EBB}" presName="Name37" presStyleLbl="parChTrans1D3" presStyleIdx="4" presStyleCnt="9"/>
      <dgm:spPr/>
    </dgm:pt>
    <dgm:pt modelId="{15F7843F-7E48-45AC-B792-629E59D6CD54}" type="pres">
      <dgm:prSet presAssocID="{5BE994B3-0C6E-4F90-A764-A0CA04EF1697}" presName="hierRoot2" presStyleCnt="0">
        <dgm:presLayoutVars>
          <dgm:hierBranch val="init"/>
        </dgm:presLayoutVars>
      </dgm:prSet>
      <dgm:spPr/>
    </dgm:pt>
    <dgm:pt modelId="{5699E69F-968D-4B1B-AEBF-75BEC98911BA}" type="pres">
      <dgm:prSet presAssocID="{5BE994B3-0C6E-4F90-A764-A0CA04EF1697}" presName="rootComposite" presStyleCnt="0"/>
      <dgm:spPr/>
    </dgm:pt>
    <dgm:pt modelId="{6EEAB564-E026-40E1-85A5-CD00CCC21DF3}" type="pres">
      <dgm:prSet presAssocID="{5BE994B3-0C6E-4F90-A764-A0CA04EF1697}" presName="rootText" presStyleLbl="node3" presStyleIdx="4" presStyleCnt="9">
        <dgm:presLayoutVars>
          <dgm:chPref val="3"/>
        </dgm:presLayoutVars>
      </dgm:prSet>
      <dgm:spPr/>
    </dgm:pt>
    <dgm:pt modelId="{0486FCC4-1B75-4A06-95AB-A6112072C818}" type="pres">
      <dgm:prSet presAssocID="{5BE994B3-0C6E-4F90-A764-A0CA04EF1697}" presName="rootConnector" presStyleLbl="node3" presStyleIdx="4" presStyleCnt="9"/>
      <dgm:spPr/>
    </dgm:pt>
    <dgm:pt modelId="{E15AA9DF-C683-4002-92B1-7A05E86A2370}" type="pres">
      <dgm:prSet presAssocID="{5BE994B3-0C6E-4F90-A764-A0CA04EF1697}" presName="hierChild4" presStyleCnt="0"/>
      <dgm:spPr/>
    </dgm:pt>
    <dgm:pt modelId="{67278BF5-E971-47FD-8A1E-7B7DF20CB078}" type="pres">
      <dgm:prSet presAssocID="{5BE994B3-0C6E-4F90-A764-A0CA04EF1697}" presName="hierChild5" presStyleCnt="0"/>
      <dgm:spPr/>
    </dgm:pt>
    <dgm:pt modelId="{CF72529F-A671-4458-9D08-FFE8237E7214}" type="pres">
      <dgm:prSet presAssocID="{B69EB4BC-A7DD-45D2-9970-F809BE687FAF}" presName="Name37" presStyleLbl="parChTrans1D3" presStyleIdx="5" presStyleCnt="9"/>
      <dgm:spPr/>
    </dgm:pt>
    <dgm:pt modelId="{ADE42857-C5BD-4937-81D5-97555DCC95AE}" type="pres">
      <dgm:prSet presAssocID="{5B60B827-CB91-488A-A363-47E8ED419F07}" presName="hierRoot2" presStyleCnt="0">
        <dgm:presLayoutVars>
          <dgm:hierBranch val="init"/>
        </dgm:presLayoutVars>
      </dgm:prSet>
      <dgm:spPr/>
    </dgm:pt>
    <dgm:pt modelId="{96C6D7E5-FC04-47CC-88D9-DDB8F5C1B1A5}" type="pres">
      <dgm:prSet presAssocID="{5B60B827-CB91-488A-A363-47E8ED419F07}" presName="rootComposite" presStyleCnt="0"/>
      <dgm:spPr/>
    </dgm:pt>
    <dgm:pt modelId="{536F3AC0-53F2-4985-B9B6-5F3579BCA056}" type="pres">
      <dgm:prSet presAssocID="{5B60B827-CB91-488A-A363-47E8ED419F07}" presName="rootText" presStyleLbl="node3" presStyleIdx="5" presStyleCnt="9">
        <dgm:presLayoutVars>
          <dgm:chPref val="3"/>
        </dgm:presLayoutVars>
      </dgm:prSet>
      <dgm:spPr/>
    </dgm:pt>
    <dgm:pt modelId="{C54BE47D-EF7C-42C4-9DEE-974CB63A2DE0}" type="pres">
      <dgm:prSet presAssocID="{5B60B827-CB91-488A-A363-47E8ED419F07}" presName="rootConnector" presStyleLbl="node3" presStyleIdx="5" presStyleCnt="9"/>
      <dgm:spPr/>
    </dgm:pt>
    <dgm:pt modelId="{ACD60CB3-4F1C-4D35-997F-CD84E9E72D3D}" type="pres">
      <dgm:prSet presAssocID="{5B60B827-CB91-488A-A363-47E8ED419F07}" presName="hierChild4" presStyleCnt="0"/>
      <dgm:spPr/>
    </dgm:pt>
    <dgm:pt modelId="{DBC16241-A7F0-4AEE-892D-C5271D8C38ED}" type="pres">
      <dgm:prSet presAssocID="{5B60B827-CB91-488A-A363-47E8ED419F07}" presName="hierChild5" presStyleCnt="0"/>
      <dgm:spPr/>
    </dgm:pt>
    <dgm:pt modelId="{D56D136A-FD67-4592-A88A-E8E1DDDF7F64}" type="pres">
      <dgm:prSet presAssocID="{7FDB1A00-E460-4179-B01B-D43AE5232AE0}" presName="hierChild5" presStyleCnt="0"/>
      <dgm:spPr/>
    </dgm:pt>
    <dgm:pt modelId="{A6F2B73F-0458-4FE7-94E7-9371CA7D41C8}" type="pres">
      <dgm:prSet presAssocID="{BED49A6B-5D0F-497E-AEE3-D0351E82AE50}" presName="Name37" presStyleLbl="parChTrans1D2" presStyleIdx="2" presStyleCnt="3"/>
      <dgm:spPr/>
    </dgm:pt>
    <dgm:pt modelId="{98EDE7B5-F63B-4E20-BFFC-5419B443BDE6}" type="pres">
      <dgm:prSet presAssocID="{8951597C-B5C2-46E9-B800-71637AA6FDE2}" presName="hierRoot2" presStyleCnt="0">
        <dgm:presLayoutVars>
          <dgm:hierBranch val="init"/>
        </dgm:presLayoutVars>
      </dgm:prSet>
      <dgm:spPr/>
    </dgm:pt>
    <dgm:pt modelId="{8792327D-E0EE-4507-ADCB-7C48AD2C8E2C}" type="pres">
      <dgm:prSet presAssocID="{8951597C-B5C2-46E9-B800-71637AA6FDE2}" presName="rootComposite" presStyleCnt="0"/>
      <dgm:spPr/>
    </dgm:pt>
    <dgm:pt modelId="{86328124-A7A3-49EE-9E19-08D807D4BF95}" type="pres">
      <dgm:prSet presAssocID="{8951597C-B5C2-46E9-B800-71637AA6FDE2}" presName="rootText" presStyleLbl="node2" presStyleIdx="2" presStyleCnt="3" custScaleX="105218">
        <dgm:presLayoutVars>
          <dgm:chPref val="3"/>
        </dgm:presLayoutVars>
      </dgm:prSet>
      <dgm:spPr/>
    </dgm:pt>
    <dgm:pt modelId="{6705485D-9A61-47A7-9B11-E6CA881FCD49}" type="pres">
      <dgm:prSet presAssocID="{8951597C-B5C2-46E9-B800-71637AA6FDE2}" presName="rootConnector" presStyleLbl="node2" presStyleIdx="2" presStyleCnt="3"/>
      <dgm:spPr/>
    </dgm:pt>
    <dgm:pt modelId="{4C077D6C-05F3-4F0A-BEAC-A15BBE8EB2BF}" type="pres">
      <dgm:prSet presAssocID="{8951597C-B5C2-46E9-B800-71637AA6FDE2}" presName="hierChild4" presStyleCnt="0"/>
      <dgm:spPr/>
    </dgm:pt>
    <dgm:pt modelId="{F43910F1-EB9B-422A-A5A4-E33EE0978794}" type="pres">
      <dgm:prSet presAssocID="{3C6C8F75-9EE1-44CB-84E1-7EFEEDE15883}" presName="Name37" presStyleLbl="parChTrans1D3" presStyleIdx="6" presStyleCnt="9"/>
      <dgm:spPr/>
    </dgm:pt>
    <dgm:pt modelId="{4FA44A6C-0394-4C6C-A9DC-DDD63869C8B0}" type="pres">
      <dgm:prSet presAssocID="{8DB2B202-8B97-4277-A557-42B4DF523300}" presName="hierRoot2" presStyleCnt="0">
        <dgm:presLayoutVars>
          <dgm:hierBranch val="init"/>
        </dgm:presLayoutVars>
      </dgm:prSet>
      <dgm:spPr/>
    </dgm:pt>
    <dgm:pt modelId="{8FCC8078-36E8-4967-B351-E32003BF5065}" type="pres">
      <dgm:prSet presAssocID="{8DB2B202-8B97-4277-A557-42B4DF523300}" presName="rootComposite" presStyleCnt="0"/>
      <dgm:spPr/>
    </dgm:pt>
    <dgm:pt modelId="{0539FEBE-BAE4-490F-BA5A-DC4B777D2019}" type="pres">
      <dgm:prSet presAssocID="{8DB2B202-8B97-4277-A557-42B4DF523300}" presName="rootText" presStyleLbl="node3" presStyleIdx="6" presStyleCnt="9">
        <dgm:presLayoutVars>
          <dgm:chPref val="3"/>
        </dgm:presLayoutVars>
      </dgm:prSet>
      <dgm:spPr/>
    </dgm:pt>
    <dgm:pt modelId="{FC0F2515-356C-4916-8BAD-004A8CB50BCA}" type="pres">
      <dgm:prSet presAssocID="{8DB2B202-8B97-4277-A557-42B4DF523300}" presName="rootConnector" presStyleLbl="node3" presStyleIdx="6" presStyleCnt="9"/>
      <dgm:spPr/>
    </dgm:pt>
    <dgm:pt modelId="{E2B40839-2972-4C7C-889A-5DFE404713A2}" type="pres">
      <dgm:prSet presAssocID="{8DB2B202-8B97-4277-A557-42B4DF523300}" presName="hierChild4" presStyleCnt="0"/>
      <dgm:spPr/>
    </dgm:pt>
    <dgm:pt modelId="{7F086492-19B3-42DD-9EBF-29464A94F58E}" type="pres">
      <dgm:prSet presAssocID="{8DB2B202-8B97-4277-A557-42B4DF523300}" presName="hierChild5" presStyleCnt="0"/>
      <dgm:spPr/>
    </dgm:pt>
    <dgm:pt modelId="{29AA6146-0843-40F3-8C61-1D88CB7A1702}" type="pres">
      <dgm:prSet presAssocID="{095CC2B9-094E-4BA4-8040-19BA93DE3568}" presName="Name37" presStyleLbl="parChTrans1D3" presStyleIdx="7" presStyleCnt="9"/>
      <dgm:spPr/>
    </dgm:pt>
    <dgm:pt modelId="{168CA3FE-7579-4879-9122-66ACBC08912E}" type="pres">
      <dgm:prSet presAssocID="{24041F18-D46D-4522-A1B6-0750472B36B3}" presName="hierRoot2" presStyleCnt="0">
        <dgm:presLayoutVars>
          <dgm:hierBranch val="init"/>
        </dgm:presLayoutVars>
      </dgm:prSet>
      <dgm:spPr/>
    </dgm:pt>
    <dgm:pt modelId="{6692CEF9-CF7E-4065-8F3A-3D3246F79410}" type="pres">
      <dgm:prSet presAssocID="{24041F18-D46D-4522-A1B6-0750472B36B3}" presName="rootComposite" presStyleCnt="0"/>
      <dgm:spPr/>
    </dgm:pt>
    <dgm:pt modelId="{557FE225-9D77-4556-ACAD-07BD9C9A7F69}" type="pres">
      <dgm:prSet presAssocID="{24041F18-D46D-4522-A1B6-0750472B36B3}" presName="rootText" presStyleLbl="node3" presStyleIdx="7" presStyleCnt="9">
        <dgm:presLayoutVars>
          <dgm:chPref val="3"/>
        </dgm:presLayoutVars>
      </dgm:prSet>
      <dgm:spPr/>
    </dgm:pt>
    <dgm:pt modelId="{52D4B9AF-F274-4AA9-9BF6-D765AE8A5C96}" type="pres">
      <dgm:prSet presAssocID="{24041F18-D46D-4522-A1B6-0750472B36B3}" presName="rootConnector" presStyleLbl="node3" presStyleIdx="7" presStyleCnt="9"/>
      <dgm:spPr/>
    </dgm:pt>
    <dgm:pt modelId="{6274418E-ABF0-4A3D-B481-F304C6D736D5}" type="pres">
      <dgm:prSet presAssocID="{24041F18-D46D-4522-A1B6-0750472B36B3}" presName="hierChild4" presStyleCnt="0"/>
      <dgm:spPr/>
    </dgm:pt>
    <dgm:pt modelId="{7F2364BB-F53B-4654-B9B9-6182A7B8907F}" type="pres">
      <dgm:prSet presAssocID="{24041F18-D46D-4522-A1B6-0750472B36B3}" presName="hierChild5" presStyleCnt="0"/>
      <dgm:spPr/>
    </dgm:pt>
    <dgm:pt modelId="{0999C78B-AB26-4E67-976A-B7C9C5C982BB}" type="pres">
      <dgm:prSet presAssocID="{45AB5E19-9E01-49C5-BDFB-8165E7E5A809}" presName="Name37" presStyleLbl="parChTrans1D3" presStyleIdx="8" presStyleCnt="9"/>
      <dgm:spPr/>
    </dgm:pt>
    <dgm:pt modelId="{957052EC-B5AF-4463-8ABB-4F8E25B6860A}" type="pres">
      <dgm:prSet presAssocID="{3718F2A9-4C14-48BA-BFAF-BD532FB0446A}" presName="hierRoot2" presStyleCnt="0">
        <dgm:presLayoutVars>
          <dgm:hierBranch val="init"/>
        </dgm:presLayoutVars>
      </dgm:prSet>
      <dgm:spPr/>
    </dgm:pt>
    <dgm:pt modelId="{696248C8-ED0D-4E12-AE0B-90F4F5D857EB}" type="pres">
      <dgm:prSet presAssocID="{3718F2A9-4C14-48BA-BFAF-BD532FB0446A}" presName="rootComposite" presStyleCnt="0"/>
      <dgm:spPr/>
    </dgm:pt>
    <dgm:pt modelId="{72839ED2-2D45-4089-AB52-D8F0662301ED}" type="pres">
      <dgm:prSet presAssocID="{3718F2A9-4C14-48BA-BFAF-BD532FB0446A}" presName="rootText" presStyleLbl="node3" presStyleIdx="8" presStyleCnt="9">
        <dgm:presLayoutVars>
          <dgm:chPref val="3"/>
        </dgm:presLayoutVars>
      </dgm:prSet>
      <dgm:spPr/>
    </dgm:pt>
    <dgm:pt modelId="{31FB9DD6-88E6-44AD-967E-B5FE281F0251}" type="pres">
      <dgm:prSet presAssocID="{3718F2A9-4C14-48BA-BFAF-BD532FB0446A}" presName="rootConnector" presStyleLbl="node3" presStyleIdx="8" presStyleCnt="9"/>
      <dgm:spPr/>
    </dgm:pt>
    <dgm:pt modelId="{471CC704-94E1-4B49-95CF-DBF25A286D83}" type="pres">
      <dgm:prSet presAssocID="{3718F2A9-4C14-48BA-BFAF-BD532FB0446A}" presName="hierChild4" presStyleCnt="0"/>
      <dgm:spPr/>
    </dgm:pt>
    <dgm:pt modelId="{E9DA6459-4E99-4B7D-ADAE-4601DB00F3EF}" type="pres">
      <dgm:prSet presAssocID="{3718F2A9-4C14-48BA-BFAF-BD532FB0446A}" presName="hierChild5" presStyleCnt="0"/>
      <dgm:spPr/>
    </dgm:pt>
    <dgm:pt modelId="{56F0EA19-4CF0-43D0-BCD9-F795C5C30983}" type="pres">
      <dgm:prSet presAssocID="{8951597C-B5C2-46E9-B800-71637AA6FDE2}" presName="hierChild5" presStyleCnt="0"/>
      <dgm:spPr/>
    </dgm:pt>
    <dgm:pt modelId="{F70DC065-019A-436B-9429-39A1BCEB077F}" type="pres">
      <dgm:prSet presAssocID="{EE9EBBEE-DEBC-46AD-BADE-B2067596D290}" presName="hierChild3" presStyleCnt="0"/>
      <dgm:spPr/>
    </dgm:pt>
  </dgm:ptLst>
  <dgm:cxnLst>
    <dgm:cxn modelId="{6D541105-540B-4855-8224-57696530FA27}" type="presOf" srcId="{B7EBC333-3438-4C68-8FC8-12A31722281B}" destId="{355A4E1A-49D1-4261-89A4-9731F04AFE89}" srcOrd="0" destOrd="0" presId="urn:microsoft.com/office/officeart/2005/8/layout/orgChart1"/>
    <dgm:cxn modelId="{31723206-CAD5-4EEA-88A3-1A160A4C0B94}" srcId="{7FDB1A00-E460-4179-B01B-D43AE5232AE0}" destId="{5BE994B3-0C6E-4F90-A764-A0CA04EF1697}" srcOrd="1" destOrd="0" parTransId="{9E654D7F-E38B-4C6B-AA3A-3B528C523EBB}" sibTransId="{FBBD0B34-2EB3-4452-AE8F-32F6CDD365D7}"/>
    <dgm:cxn modelId="{9E5CD30A-F60A-41F3-8D93-A7ECD17397C6}" type="presOf" srcId="{3718F2A9-4C14-48BA-BFAF-BD532FB0446A}" destId="{72839ED2-2D45-4089-AB52-D8F0662301ED}" srcOrd="0" destOrd="0" presId="urn:microsoft.com/office/officeart/2005/8/layout/orgChart1"/>
    <dgm:cxn modelId="{33D20B0C-CDDD-47F0-B254-36B9D82429FC}" type="presOf" srcId="{24041F18-D46D-4522-A1B6-0750472B36B3}" destId="{557FE225-9D77-4556-ACAD-07BD9C9A7F69}" srcOrd="0" destOrd="0" presId="urn:microsoft.com/office/officeart/2005/8/layout/orgChart1"/>
    <dgm:cxn modelId="{31E17D0D-CAC2-42AD-A23E-91607BE9470E}" srcId="{CF74B433-6412-4B3E-9BC6-98200A4A6A37}" destId="{09D37893-320E-42A3-A5B4-D996DB76F03F}" srcOrd="2" destOrd="0" parTransId="{C2C0C5AD-EF58-4877-824B-3F92BC4E1FF5}" sibTransId="{66565717-27D0-45B0-B72B-52D904CD7110}"/>
    <dgm:cxn modelId="{0AB5F60E-00F6-486C-A338-77FE6C218628}" type="presOf" srcId="{3718F2A9-4C14-48BA-BFAF-BD532FB0446A}" destId="{31FB9DD6-88E6-44AD-967E-B5FE281F0251}" srcOrd="1" destOrd="0" presId="urn:microsoft.com/office/officeart/2005/8/layout/orgChart1"/>
    <dgm:cxn modelId="{62B80910-C769-4FC5-8DB3-8076A59E1CCD}" type="presOf" srcId="{1EE2FE0B-ED0A-41CE-B0FD-1FD7F61677B5}" destId="{C123F1B5-3416-48A8-B916-118FCB8988A4}" srcOrd="0" destOrd="0" presId="urn:microsoft.com/office/officeart/2005/8/layout/orgChart1"/>
    <dgm:cxn modelId="{10D76510-20D3-4479-AF60-E48C72CD8D48}" type="presOf" srcId="{8DB2B202-8B97-4277-A557-42B4DF523300}" destId="{0539FEBE-BAE4-490F-BA5A-DC4B777D2019}" srcOrd="0" destOrd="0" presId="urn:microsoft.com/office/officeart/2005/8/layout/orgChart1"/>
    <dgm:cxn modelId="{CC9F0616-7355-44AC-965C-18684BFEC57E}" type="presOf" srcId="{5B60B827-CB91-488A-A363-47E8ED419F07}" destId="{C54BE47D-EF7C-42C4-9DEE-974CB63A2DE0}" srcOrd="1" destOrd="0" presId="urn:microsoft.com/office/officeart/2005/8/layout/orgChart1"/>
    <dgm:cxn modelId="{6CBC2C1D-4851-4E97-9804-882F2ABB6C56}" type="presOf" srcId="{5BE994B3-0C6E-4F90-A764-A0CA04EF1697}" destId="{6EEAB564-E026-40E1-85A5-CD00CCC21DF3}" srcOrd="0" destOrd="0" presId="urn:microsoft.com/office/officeart/2005/8/layout/orgChart1"/>
    <dgm:cxn modelId="{344E762A-E720-4F34-9DBD-4CA34F143DA4}" type="presOf" srcId="{DA5ED3B1-D212-45D4-BBAD-50883DA40E34}" destId="{E7011050-469A-433C-B771-F28181260927}" srcOrd="1" destOrd="0" presId="urn:microsoft.com/office/officeart/2005/8/layout/orgChart1"/>
    <dgm:cxn modelId="{BC2F6C39-3C43-4413-A9BA-8F236E196F0C}" srcId="{7FDB1A00-E460-4179-B01B-D43AE5232AE0}" destId="{DA5ED3B1-D212-45D4-BBAD-50883DA40E34}" srcOrd="0" destOrd="0" parTransId="{7890F584-FF46-4DA1-BB8F-F9F8AA940BC1}" sibTransId="{403B7370-D523-4703-8A77-50E53224F74B}"/>
    <dgm:cxn modelId="{7ACAE139-6FC8-4F1A-9C87-C1A015816553}" type="presOf" srcId="{3C6C8F75-9EE1-44CB-84E1-7EFEEDE15883}" destId="{F43910F1-EB9B-422A-A5A4-E33EE0978794}" srcOrd="0" destOrd="0" presId="urn:microsoft.com/office/officeart/2005/8/layout/orgChart1"/>
    <dgm:cxn modelId="{AE70743B-17D0-4D60-928B-A64E73F36167}" type="presOf" srcId="{8DB2B202-8B97-4277-A557-42B4DF523300}" destId="{FC0F2515-356C-4916-8BAD-004A8CB50BCA}" srcOrd="1" destOrd="0" presId="urn:microsoft.com/office/officeart/2005/8/layout/orgChart1"/>
    <dgm:cxn modelId="{0ECC183D-ABF0-4A2C-9F5F-BECCCCB933E9}" type="presOf" srcId="{24041F18-D46D-4522-A1B6-0750472B36B3}" destId="{52D4B9AF-F274-4AA9-9BF6-D765AE8A5C96}" srcOrd="1" destOrd="0" presId="urn:microsoft.com/office/officeart/2005/8/layout/orgChart1"/>
    <dgm:cxn modelId="{FA60423D-82F4-4641-8F25-C580CA92D977}" type="presOf" srcId="{5BE994B3-0C6E-4F90-A764-A0CA04EF1697}" destId="{0486FCC4-1B75-4A06-95AB-A6112072C818}" srcOrd="1" destOrd="0" presId="urn:microsoft.com/office/officeart/2005/8/layout/orgChart1"/>
    <dgm:cxn modelId="{77D3486A-44B1-4821-9655-85500BCB4707}" type="presOf" srcId="{66A9B7DF-6E54-4A57-842A-0EFD9B36D6BF}" destId="{8D26D317-44E2-4B38-AADC-4A01B08FD943}" srcOrd="0" destOrd="0" presId="urn:microsoft.com/office/officeart/2005/8/layout/orgChart1"/>
    <dgm:cxn modelId="{687E974A-1A91-4052-B2C0-ED83A651D47E}" srcId="{8951597C-B5C2-46E9-B800-71637AA6FDE2}" destId="{3718F2A9-4C14-48BA-BFAF-BD532FB0446A}" srcOrd="2" destOrd="0" parTransId="{45AB5E19-9E01-49C5-BDFB-8165E7E5A809}" sibTransId="{3A7ACACF-08C0-4841-858B-CC5E54E342AD}"/>
    <dgm:cxn modelId="{28B1644B-F803-4267-8B8C-93495B525ECD}" srcId="{8951597C-B5C2-46E9-B800-71637AA6FDE2}" destId="{8DB2B202-8B97-4277-A557-42B4DF523300}" srcOrd="0" destOrd="0" parTransId="{3C6C8F75-9EE1-44CB-84E1-7EFEEDE15883}" sibTransId="{B7844B83-0B03-4B48-A83C-F9C1BD0CE732}"/>
    <dgm:cxn modelId="{B8B0A84B-2E9D-4033-A611-3F1363AE3720}" type="presOf" srcId="{69FC306E-AB88-42F3-8710-8533D4B7CDAC}" destId="{3026D1D1-CDCE-4044-BFBE-034D76248B34}" srcOrd="0" destOrd="0" presId="urn:microsoft.com/office/officeart/2005/8/layout/orgChart1"/>
    <dgm:cxn modelId="{7849D26C-4FA1-4334-9FD9-6E5F8D6BDB6E}" type="presOf" srcId="{CDA42380-FDFA-44C0-939E-BCE70C0B2A16}" destId="{10175271-8428-4978-BC95-AC140F7BDCAE}" srcOrd="0" destOrd="0" presId="urn:microsoft.com/office/officeart/2005/8/layout/orgChart1"/>
    <dgm:cxn modelId="{14612B6E-8D76-4A59-8612-653D91ED25F9}" type="presOf" srcId="{EE9EBBEE-DEBC-46AD-BADE-B2067596D290}" destId="{2F264507-5E83-4AC5-9C76-45AB2900C218}" srcOrd="1" destOrd="0" presId="urn:microsoft.com/office/officeart/2005/8/layout/orgChart1"/>
    <dgm:cxn modelId="{A1EC4F79-F4F6-4933-863C-8A10E203AABB}" srcId="{8951597C-B5C2-46E9-B800-71637AA6FDE2}" destId="{24041F18-D46D-4522-A1B6-0750472B36B3}" srcOrd="1" destOrd="0" parTransId="{095CC2B9-094E-4BA4-8040-19BA93DE3568}" sibTransId="{4C16639F-2A7A-4B0C-AA00-01D6C234C8D0}"/>
    <dgm:cxn modelId="{C2B5047F-6BEE-4059-ACB1-3585DAF9A638}" type="presOf" srcId="{9E654D7F-E38B-4C6B-AA3A-3B528C523EBB}" destId="{07795578-6B9D-4B87-A4FB-6CD5C6EAADF4}" srcOrd="0" destOrd="0" presId="urn:microsoft.com/office/officeart/2005/8/layout/orgChart1"/>
    <dgm:cxn modelId="{53CE837F-CB25-457B-934A-A0A855F9597B}" type="presOf" srcId="{09D37893-320E-42A3-A5B4-D996DB76F03F}" destId="{B3EFABC8-FA34-4F69-823E-6D968CDA16AB}" srcOrd="1" destOrd="0" presId="urn:microsoft.com/office/officeart/2005/8/layout/orgChart1"/>
    <dgm:cxn modelId="{A2AFC67F-0B2E-4CA3-87FC-65599A793049}" srcId="{EE9EBBEE-DEBC-46AD-BADE-B2067596D290}" destId="{CF74B433-6412-4B3E-9BC6-98200A4A6A37}" srcOrd="0" destOrd="0" parTransId="{1EE2FE0B-ED0A-41CE-B0FD-1FD7F61677B5}" sibTransId="{3E973CF9-22C5-4A28-801B-E589653C2DA1}"/>
    <dgm:cxn modelId="{83E66D84-6600-47BC-BA29-CB8097FD3957}" type="presOf" srcId="{CF74B433-6412-4B3E-9BC6-98200A4A6A37}" destId="{9E449EA5-29E1-4790-86E0-5303E195B181}" srcOrd="0" destOrd="0" presId="urn:microsoft.com/office/officeart/2005/8/layout/orgChart1"/>
    <dgm:cxn modelId="{D1DBC689-5911-4ACE-8EB3-AEED91635EA8}" type="presOf" srcId="{EE9EBBEE-DEBC-46AD-BADE-B2067596D290}" destId="{EF964F21-921B-4A7B-B56A-43604D573305}" srcOrd="0" destOrd="0" presId="urn:microsoft.com/office/officeart/2005/8/layout/orgChart1"/>
    <dgm:cxn modelId="{D287088C-9DD8-407D-8132-A9B76B7325EB}" type="presOf" srcId="{095CC2B9-094E-4BA4-8040-19BA93DE3568}" destId="{29AA6146-0843-40F3-8C61-1D88CB7A1702}" srcOrd="0" destOrd="0" presId="urn:microsoft.com/office/officeart/2005/8/layout/orgChart1"/>
    <dgm:cxn modelId="{01F0758C-B54E-4BD9-807B-27A6FA0C1547}" type="presOf" srcId="{45AB5E19-9E01-49C5-BDFB-8165E7E5A809}" destId="{0999C78B-AB26-4E67-976A-B7C9C5C982BB}" srcOrd="0" destOrd="0" presId="urn:microsoft.com/office/officeart/2005/8/layout/orgChart1"/>
    <dgm:cxn modelId="{28352FA2-4AB9-4629-BD95-B3BB1E427462}" type="presOf" srcId="{B69EB4BC-A7DD-45D2-9970-F809BE687FAF}" destId="{CF72529F-A671-4458-9D08-FFE8237E7214}" srcOrd="0" destOrd="0" presId="urn:microsoft.com/office/officeart/2005/8/layout/orgChart1"/>
    <dgm:cxn modelId="{F61D90A3-E3F4-45B2-9E9C-BFB829D3DCD0}" type="presOf" srcId="{7FDB1A00-E460-4179-B01B-D43AE5232AE0}" destId="{5A7158FC-168A-4003-82DD-8DB0405FD7FA}" srcOrd="0" destOrd="0" presId="urn:microsoft.com/office/officeart/2005/8/layout/orgChart1"/>
    <dgm:cxn modelId="{15CBD8A5-7C89-4E4D-AD12-C6C54A442E68}" type="presOf" srcId="{CDA42380-FDFA-44C0-939E-BCE70C0B2A16}" destId="{7EE0B02D-3FB5-4EC5-8782-6BB270A71AD1}" srcOrd="1" destOrd="0" presId="urn:microsoft.com/office/officeart/2005/8/layout/orgChart1"/>
    <dgm:cxn modelId="{DC3A42B0-4622-4BCB-AB0C-B9D800C38637}" srcId="{82CBFFBA-5918-473F-9A92-84830D085DEA}" destId="{EE9EBBEE-DEBC-46AD-BADE-B2067596D290}" srcOrd="0" destOrd="0" parTransId="{89CED349-9B61-49C4-8C6F-73E39EDC6DB6}" sibTransId="{33199819-4BAB-4028-B430-B68F278664AF}"/>
    <dgm:cxn modelId="{A51383B2-1040-4763-9F80-033F9A187368}" type="presOf" srcId="{09D37893-320E-42A3-A5B4-D996DB76F03F}" destId="{354F2528-E2C8-49EC-9C6E-2E79E35D1613}" srcOrd="0" destOrd="0" presId="urn:microsoft.com/office/officeart/2005/8/layout/orgChart1"/>
    <dgm:cxn modelId="{D76CB7B3-FDAE-4269-AF32-48D29099A075}" type="presOf" srcId="{82CBFFBA-5918-473F-9A92-84830D085DEA}" destId="{F765D9E2-B655-4831-B73E-922B829A756A}" srcOrd="0" destOrd="0" presId="urn:microsoft.com/office/officeart/2005/8/layout/orgChart1"/>
    <dgm:cxn modelId="{849A63B9-61C3-4A3D-ADE6-5D842D21BB5A}" type="presOf" srcId="{5B60B827-CB91-488A-A363-47E8ED419F07}" destId="{536F3AC0-53F2-4985-B9B6-5F3579BCA056}" srcOrd="0" destOrd="0" presId="urn:microsoft.com/office/officeart/2005/8/layout/orgChart1"/>
    <dgm:cxn modelId="{B17E37BC-D5A8-4DF2-B78D-9F642F06D1AF}" type="presOf" srcId="{C2C0C5AD-EF58-4877-824B-3F92BC4E1FF5}" destId="{9AF502CA-B686-43A0-B923-057E8DCD817C}" srcOrd="0" destOrd="0" presId="urn:microsoft.com/office/officeart/2005/8/layout/orgChart1"/>
    <dgm:cxn modelId="{F1EB37BD-0BC4-4737-9717-3F5DBD7DE802}" srcId="{CF74B433-6412-4B3E-9BC6-98200A4A6A37}" destId="{66A9B7DF-6E54-4A57-842A-0EFD9B36D6BF}" srcOrd="0" destOrd="0" parTransId="{69FC306E-AB88-42F3-8710-8533D4B7CDAC}" sibTransId="{80540DA5-B784-49AD-A25A-47CC769BBB3A}"/>
    <dgm:cxn modelId="{84A3C9BE-3193-4CA7-9CD8-AB1A45B37846}" type="presOf" srcId="{CD7C9BD1-1966-4229-B209-0D61019246CC}" destId="{4D90CD39-6105-4937-BD21-29E5D0E8E9F0}" srcOrd="0" destOrd="0" presId="urn:microsoft.com/office/officeart/2005/8/layout/orgChart1"/>
    <dgm:cxn modelId="{71C1A8C0-868A-437E-97D3-FF6EBD26C8BB}" type="presOf" srcId="{8951597C-B5C2-46E9-B800-71637AA6FDE2}" destId="{86328124-A7A3-49EE-9E19-08D807D4BF95}" srcOrd="0" destOrd="0" presId="urn:microsoft.com/office/officeart/2005/8/layout/orgChart1"/>
    <dgm:cxn modelId="{023B5EC6-438A-4A19-90B8-8D0D2DD0E906}" srcId="{CF74B433-6412-4B3E-9BC6-98200A4A6A37}" destId="{CDA42380-FDFA-44C0-939E-BCE70C0B2A16}" srcOrd="1" destOrd="0" parTransId="{B7EBC333-3438-4C68-8FC8-12A31722281B}" sibTransId="{458FB99C-7022-46FA-BCD3-799390DD0676}"/>
    <dgm:cxn modelId="{D1EA56CA-E9AE-47A3-8A21-65A58DA656B0}" srcId="{EE9EBBEE-DEBC-46AD-BADE-B2067596D290}" destId="{8951597C-B5C2-46E9-B800-71637AA6FDE2}" srcOrd="2" destOrd="0" parTransId="{BED49A6B-5D0F-497E-AEE3-D0351E82AE50}" sibTransId="{12DD0C68-84F1-4D16-84B4-3F99C3A3A0F2}"/>
    <dgm:cxn modelId="{204CC7DB-1F65-407C-A74A-9D444B4B8617}" srcId="{7FDB1A00-E460-4179-B01B-D43AE5232AE0}" destId="{5B60B827-CB91-488A-A363-47E8ED419F07}" srcOrd="2" destOrd="0" parTransId="{B69EB4BC-A7DD-45D2-9970-F809BE687FAF}" sibTransId="{B763C237-6B64-4BC5-B729-E5250D9E740F}"/>
    <dgm:cxn modelId="{FB0905DD-D160-494F-8A6E-EA4E59473B42}" srcId="{EE9EBBEE-DEBC-46AD-BADE-B2067596D290}" destId="{7FDB1A00-E460-4179-B01B-D43AE5232AE0}" srcOrd="1" destOrd="0" parTransId="{CD7C9BD1-1966-4229-B209-0D61019246CC}" sibTransId="{1B0EE997-7AB7-49EB-A45F-A0F2F96585EA}"/>
    <dgm:cxn modelId="{51AC13E0-8AE8-47FB-816B-A884361C1BA1}" type="presOf" srcId="{7FDB1A00-E460-4179-B01B-D43AE5232AE0}" destId="{3C41B9B7-0191-426D-A85F-CD239CC9FB63}" srcOrd="1" destOrd="0" presId="urn:microsoft.com/office/officeart/2005/8/layout/orgChart1"/>
    <dgm:cxn modelId="{FEEAA6E0-F14C-49FD-86B2-9093E76CD365}" type="presOf" srcId="{DA5ED3B1-D212-45D4-BBAD-50883DA40E34}" destId="{80188722-D557-4072-8293-02ACCD31DFDE}" srcOrd="0" destOrd="0" presId="urn:microsoft.com/office/officeart/2005/8/layout/orgChart1"/>
    <dgm:cxn modelId="{E5A585E1-AED7-4A9A-A86C-1F2D82308223}" type="presOf" srcId="{7890F584-FF46-4DA1-BB8F-F9F8AA940BC1}" destId="{5F498CFF-2218-428A-BDB5-F5980043B9E7}" srcOrd="0" destOrd="0" presId="urn:microsoft.com/office/officeart/2005/8/layout/orgChart1"/>
    <dgm:cxn modelId="{0D1C88E4-DB75-4BDB-916D-944F7418F67C}" type="presOf" srcId="{BED49A6B-5D0F-497E-AEE3-D0351E82AE50}" destId="{A6F2B73F-0458-4FE7-94E7-9371CA7D41C8}" srcOrd="0" destOrd="0" presId="urn:microsoft.com/office/officeart/2005/8/layout/orgChart1"/>
    <dgm:cxn modelId="{6557EAE4-0570-4709-AEC7-8D75D5072179}" type="presOf" srcId="{CF74B433-6412-4B3E-9BC6-98200A4A6A37}" destId="{7A79884D-0EDC-4831-A048-A535C12C123D}" srcOrd="1" destOrd="0" presId="urn:microsoft.com/office/officeart/2005/8/layout/orgChart1"/>
    <dgm:cxn modelId="{F3DCB0E5-588A-42E2-9EEF-F36A5E4D89B2}" type="presOf" srcId="{8951597C-B5C2-46E9-B800-71637AA6FDE2}" destId="{6705485D-9A61-47A7-9B11-E6CA881FCD49}" srcOrd="1" destOrd="0" presId="urn:microsoft.com/office/officeart/2005/8/layout/orgChart1"/>
    <dgm:cxn modelId="{827445EE-1EC2-4644-8983-62A1CEB6FADD}" type="presOf" srcId="{66A9B7DF-6E54-4A57-842A-0EFD9B36D6BF}" destId="{E36C1FD7-4555-436D-8C24-8F979F947BC1}" srcOrd="1" destOrd="0" presId="urn:microsoft.com/office/officeart/2005/8/layout/orgChart1"/>
    <dgm:cxn modelId="{75885BC6-6B4E-4D75-B8CC-97534E206221}" type="presParOf" srcId="{F765D9E2-B655-4831-B73E-922B829A756A}" destId="{EDDFF799-9C0F-44CF-A697-5675794CB323}" srcOrd="0" destOrd="0" presId="urn:microsoft.com/office/officeart/2005/8/layout/orgChart1"/>
    <dgm:cxn modelId="{56D54D63-5180-417C-8742-165E47DECEC8}" type="presParOf" srcId="{EDDFF799-9C0F-44CF-A697-5675794CB323}" destId="{F67A6A9C-F9FF-4868-8729-A318747E7404}" srcOrd="0" destOrd="0" presId="urn:microsoft.com/office/officeart/2005/8/layout/orgChart1"/>
    <dgm:cxn modelId="{687686D2-8B13-438E-B608-557BD8ADF457}" type="presParOf" srcId="{F67A6A9C-F9FF-4868-8729-A318747E7404}" destId="{EF964F21-921B-4A7B-B56A-43604D573305}" srcOrd="0" destOrd="0" presId="urn:microsoft.com/office/officeart/2005/8/layout/orgChart1"/>
    <dgm:cxn modelId="{1E79FA48-1B87-4438-8DAF-4C333D11E79D}" type="presParOf" srcId="{F67A6A9C-F9FF-4868-8729-A318747E7404}" destId="{2F264507-5E83-4AC5-9C76-45AB2900C218}" srcOrd="1" destOrd="0" presId="urn:microsoft.com/office/officeart/2005/8/layout/orgChart1"/>
    <dgm:cxn modelId="{81BCDD32-02E6-4158-9274-25AA31D32092}" type="presParOf" srcId="{EDDFF799-9C0F-44CF-A697-5675794CB323}" destId="{3A649771-5DA3-40B0-943D-C530593A5CFB}" srcOrd="1" destOrd="0" presId="urn:microsoft.com/office/officeart/2005/8/layout/orgChart1"/>
    <dgm:cxn modelId="{7AB357ED-7D38-42F9-B9C7-0F068C34AA6F}" type="presParOf" srcId="{3A649771-5DA3-40B0-943D-C530593A5CFB}" destId="{C123F1B5-3416-48A8-B916-118FCB8988A4}" srcOrd="0" destOrd="0" presId="urn:microsoft.com/office/officeart/2005/8/layout/orgChart1"/>
    <dgm:cxn modelId="{3B98AA6E-C844-4DBC-9084-4297CE9F7AEE}" type="presParOf" srcId="{3A649771-5DA3-40B0-943D-C530593A5CFB}" destId="{68907FB7-83FB-4E63-BB39-0D8420C2B737}" srcOrd="1" destOrd="0" presId="urn:microsoft.com/office/officeart/2005/8/layout/orgChart1"/>
    <dgm:cxn modelId="{CE811583-A0A7-48C3-8472-96D1E12C22F6}" type="presParOf" srcId="{68907FB7-83FB-4E63-BB39-0D8420C2B737}" destId="{B28C3592-84DA-4659-A812-1BC504DE3062}" srcOrd="0" destOrd="0" presId="urn:microsoft.com/office/officeart/2005/8/layout/orgChart1"/>
    <dgm:cxn modelId="{0405A767-6D5E-4DC5-A9C5-4C2EF231763F}" type="presParOf" srcId="{B28C3592-84DA-4659-A812-1BC504DE3062}" destId="{9E449EA5-29E1-4790-86E0-5303E195B181}" srcOrd="0" destOrd="0" presId="urn:microsoft.com/office/officeart/2005/8/layout/orgChart1"/>
    <dgm:cxn modelId="{ADA91295-9B25-4C72-A0A4-D02723E98D63}" type="presParOf" srcId="{B28C3592-84DA-4659-A812-1BC504DE3062}" destId="{7A79884D-0EDC-4831-A048-A535C12C123D}" srcOrd="1" destOrd="0" presId="urn:microsoft.com/office/officeart/2005/8/layout/orgChart1"/>
    <dgm:cxn modelId="{9C4A828A-894C-4653-AFB6-5084781B0846}" type="presParOf" srcId="{68907FB7-83FB-4E63-BB39-0D8420C2B737}" destId="{07D688AC-6492-4AD0-BEC3-D3C2ADE7C114}" srcOrd="1" destOrd="0" presId="urn:microsoft.com/office/officeart/2005/8/layout/orgChart1"/>
    <dgm:cxn modelId="{1030814D-73B9-4793-9B7D-78694416F92F}" type="presParOf" srcId="{07D688AC-6492-4AD0-BEC3-D3C2ADE7C114}" destId="{3026D1D1-CDCE-4044-BFBE-034D76248B34}" srcOrd="0" destOrd="0" presId="urn:microsoft.com/office/officeart/2005/8/layout/orgChart1"/>
    <dgm:cxn modelId="{5BE27339-25A8-48D7-95D0-8460B9A366A6}" type="presParOf" srcId="{07D688AC-6492-4AD0-BEC3-D3C2ADE7C114}" destId="{17C13D11-92DE-49F9-996E-A9165FAAFD4A}" srcOrd="1" destOrd="0" presId="urn:microsoft.com/office/officeart/2005/8/layout/orgChart1"/>
    <dgm:cxn modelId="{D9800FA3-EA8F-491B-819A-D0087635AB46}" type="presParOf" srcId="{17C13D11-92DE-49F9-996E-A9165FAAFD4A}" destId="{075C01B7-2044-44A8-8601-2000EC2A1450}" srcOrd="0" destOrd="0" presId="urn:microsoft.com/office/officeart/2005/8/layout/orgChart1"/>
    <dgm:cxn modelId="{D877A89B-1568-4B7A-8C1F-26330D129B67}" type="presParOf" srcId="{075C01B7-2044-44A8-8601-2000EC2A1450}" destId="{8D26D317-44E2-4B38-AADC-4A01B08FD943}" srcOrd="0" destOrd="0" presId="urn:microsoft.com/office/officeart/2005/8/layout/orgChart1"/>
    <dgm:cxn modelId="{A56D066B-41AE-49F9-B197-15DB89065CC5}" type="presParOf" srcId="{075C01B7-2044-44A8-8601-2000EC2A1450}" destId="{E36C1FD7-4555-436D-8C24-8F979F947BC1}" srcOrd="1" destOrd="0" presId="urn:microsoft.com/office/officeart/2005/8/layout/orgChart1"/>
    <dgm:cxn modelId="{256CA5C5-6D10-4DEC-A04A-52AFDF50AB6E}" type="presParOf" srcId="{17C13D11-92DE-49F9-996E-A9165FAAFD4A}" destId="{EC5B5681-0E1B-4781-BE70-B963E6EC1A99}" srcOrd="1" destOrd="0" presId="urn:microsoft.com/office/officeart/2005/8/layout/orgChart1"/>
    <dgm:cxn modelId="{EC6B5EFC-CE74-46DC-BEFB-089DB8769AFA}" type="presParOf" srcId="{17C13D11-92DE-49F9-996E-A9165FAAFD4A}" destId="{D0E30064-4BF1-443D-A5C5-3C36A06EE890}" srcOrd="2" destOrd="0" presId="urn:microsoft.com/office/officeart/2005/8/layout/orgChart1"/>
    <dgm:cxn modelId="{E9C4F09B-BB78-4F9B-883D-E6DBF9124C20}" type="presParOf" srcId="{07D688AC-6492-4AD0-BEC3-D3C2ADE7C114}" destId="{355A4E1A-49D1-4261-89A4-9731F04AFE89}" srcOrd="2" destOrd="0" presId="urn:microsoft.com/office/officeart/2005/8/layout/orgChart1"/>
    <dgm:cxn modelId="{7A58AE8A-F2C4-4242-B34E-4152A14142CC}" type="presParOf" srcId="{07D688AC-6492-4AD0-BEC3-D3C2ADE7C114}" destId="{ABEB5084-8246-4F1E-A252-0050033C6E00}" srcOrd="3" destOrd="0" presId="urn:microsoft.com/office/officeart/2005/8/layout/orgChart1"/>
    <dgm:cxn modelId="{F5443EF9-E68B-4C73-BA35-CE7DE992E0D7}" type="presParOf" srcId="{ABEB5084-8246-4F1E-A252-0050033C6E00}" destId="{A8E78263-EAB0-4B47-95A9-DBBDFF836B88}" srcOrd="0" destOrd="0" presId="urn:microsoft.com/office/officeart/2005/8/layout/orgChart1"/>
    <dgm:cxn modelId="{16822F72-62CF-4475-8C41-D8C2D659AFE4}" type="presParOf" srcId="{A8E78263-EAB0-4B47-95A9-DBBDFF836B88}" destId="{10175271-8428-4978-BC95-AC140F7BDCAE}" srcOrd="0" destOrd="0" presId="urn:microsoft.com/office/officeart/2005/8/layout/orgChart1"/>
    <dgm:cxn modelId="{5E2CDFAB-F963-4CA0-AB55-60CB2933987D}" type="presParOf" srcId="{A8E78263-EAB0-4B47-95A9-DBBDFF836B88}" destId="{7EE0B02D-3FB5-4EC5-8782-6BB270A71AD1}" srcOrd="1" destOrd="0" presId="urn:microsoft.com/office/officeart/2005/8/layout/orgChart1"/>
    <dgm:cxn modelId="{03245236-7870-444A-A2BB-09BC3B053FEE}" type="presParOf" srcId="{ABEB5084-8246-4F1E-A252-0050033C6E00}" destId="{7D8E8D70-C8BD-4DE1-ACF5-6500F481B3CD}" srcOrd="1" destOrd="0" presId="urn:microsoft.com/office/officeart/2005/8/layout/orgChart1"/>
    <dgm:cxn modelId="{CA81D8AF-79B0-4D31-ADCD-52C360282823}" type="presParOf" srcId="{ABEB5084-8246-4F1E-A252-0050033C6E00}" destId="{E35BACDD-6A8C-4A53-800E-5DE6659A2F8F}" srcOrd="2" destOrd="0" presId="urn:microsoft.com/office/officeart/2005/8/layout/orgChart1"/>
    <dgm:cxn modelId="{7707CECD-4C88-466E-8E62-5F1BCD776FF5}" type="presParOf" srcId="{07D688AC-6492-4AD0-BEC3-D3C2ADE7C114}" destId="{9AF502CA-B686-43A0-B923-057E8DCD817C}" srcOrd="4" destOrd="0" presId="urn:microsoft.com/office/officeart/2005/8/layout/orgChart1"/>
    <dgm:cxn modelId="{D30019D9-E116-41AC-A1AE-CCBEED24897D}" type="presParOf" srcId="{07D688AC-6492-4AD0-BEC3-D3C2ADE7C114}" destId="{25C30076-A2D2-4A50-A670-E7B324CD2318}" srcOrd="5" destOrd="0" presId="urn:microsoft.com/office/officeart/2005/8/layout/orgChart1"/>
    <dgm:cxn modelId="{38414E7E-618F-4450-817F-814350A0B366}" type="presParOf" srcId="{25C30076-A2D2-4A50-A670-E7B324CD2318}" destId="{ABE6EBF8-B639-46AB-979E-06EE23FD6912}" srcOrd="0" destOrd="0" presId="urn:microsoft.com/office/officeart/2005/8/layout/orgChart1"/>
    <dgm:cxn modelId="{16E56486-CB37-4BF6-8F2B-BCF014C8EBA9}" type="presParOf" srcId="{ABE6EBF8-B639-46AB-979E-06EE23FD6912}" destId="{354F2528-E2C8-49EC-9C6E-2E79E35D1613}" srcOrd="0" destOrd="0" presId="urn:microsoft.com/office/officeart/2005/8/layout/orgChart1"/>
    <dgm:cxn modelId="{3A46499D-E6C2-46C6-842E-F506D1C93E2A}" type="presParOf" srcId="{ABE6EBF8-B639-46AB-979E-06EE23FD6912}" destId="{B3EFABC8-FA34-4F69-823E-6D968CDA16AB}" srcOrd="1" destOrd="0" presId="urn:microsoft.com/office/officeart/2005/8/layout/orgChart1"/>
    <dgm:cxn modelId="{BC79F7C2-63B3-4465-A8E9-DCD091BF4DB6}" type="presParOf" srcId="{25C30076-A2D2-4A50-A670-E7B324CD2318}" destId="{3C4F31A3-9F8E-45FA-81DA-CF69B44C41A0}" srcOrd="1" destOrd="0" presId="urn:microsoft.com/office/officeart/2005/8/layout/orgChart1"/>
    <dgm:cxn modelId="{A13FCE28-05D3-4EB1-B211-7188B9380C2E}" type="presParOf" srcId="{25C30076-A2D2-4A50-A670-E7B324CD2318}" destId="{00E87B6E-D55A-4086-9ED3-ED8CFAF84A0F}" srcOrd="2" destOrd="0" presId="urn:microsoft.com/office/officeart/2005/8/layout/orgChart1"/>
    <dgm:cxn modelId="{DBE3DE0D-6CE7-4622-9DE4-59E9539FA3C8}" type="presParOf" srcId="{68907FB7-83FB-4E63-BB39-0D8420C2B737}" destId="{973BB1AF-726C-41B8-96F5-931210334DD3}" srcOrd="2" destOrd="0" presId="urn:microsoft.com/office/officeart/2005/8/layout/orgChart1"/>
    <dgm:cxn modelId="{71348C53-6B4E-41EC-8F3F-B589B6EC9C27}" type="presParOf" srcId="{3A649771-5DA3-40B0-943D-C530593A5CFB}" destId="{4D90CD39-6105-4937-BD21-29E5D0E8E9F0}" srcOrd="2" destOrd="0" presId="urn:microsoft.com/office/officeart/2005/8/layout/orgChart1"/>
    <dgm:cxn modelId="{FBB03D45-53AE-446C-A1CB-EC4DD1C746C8}" type="presParOf" srcId="{3A649771-5DA3-40B0-943D-C530593A5CFB}" destId="{121E53E8-4CE0-4729-94A7-B5956C26E116}" srcOrd="3" destOrd="0" presId="urn:microsoft.com/office/officeart/2005/8/layout/orgChart1"/>
    <dgm:cxn modelId="{835863C5-03FA-4D65-A209-4C136244F773}" type="presParOf" srcId="{121E53E8-4CE0-4729-94A7-B5956C26E116}" destId="{10C0D839-0916-4965-A08F-32EF7F01B800}" srcOrd="0" destOrd="0" presId="urn:microsoft.com/office/officeart/2005/8/layout/orgChart1"/>
    <dgm:cxn modelId="{8A425424-7AEF-4761-8C48-4A7C9D3573D9}" type="presParOf" srcId="{10C0D839-0916-4965-A08F-32EF7F01B800}" destId="{5A7158FC-168A-4003-82DD-8DB0405FD7FA}" srcOrd="0" destOrd="0" presId="urn:microsoft.com/office/officeart/2005/8/layout/orgChart1"/>
    <dgm:cxn modelId="{A9A4EED1-E0EF-41A4-B4BF-3658572C3789}" type="presParOf" srcId="{10C0D839-0916-4965-A08F-32EF7F01B800}" destId="{3C41B9B7-0191-426D-A85F-CD239CC9FB63}" srcOrd="1" destOrd="0" presId="urn:microsoft.com/office/officeart/2005/8/layout/orgChart1"/>
    <dgm:cxn modelId="{3323F4B2-A7C9-488D-BA67-B0331E0ED9B1}" type="presParOf" srcId="{121E53E8-4CE0-4729-94A7-B5956C26E116}" destId="{040A1081-E842-49C1-BF41-A62B6C2BBB7F}" srcOrd="1" destOrd="0" presId="urn:microsoft.com/office/officeart/2005/8/layout/orgChart1"/>
    <dgm:cxn modelId="{82BB20EB-DA2D-4648-8E99-4D89ED555091}" type="presParOf" srcId="{040A1081-E842-49C1-BF41-A62B6C2BBB7F}" destId="{5F498CFF-2218-428A-BDB5-F5980043B9E7}" srcOrd="0" destOrd="0" presId="urn:microsoft.com/office/officeart/2005/8/layout/orgChart1"/>
    <dgm:cxn modelId="{B1160FCC-39D3-4699-B381-80A49DE1196F}" type="presParOf" srcId="{040A1081-E842-49C1-BF41-A62B6C2BBB7F}" destId="{8ABD1824-24F4-485F-A522-FC6C6D329892}" srcOrd="1" destOrd="0" presId="urn:microsoft.com/office/officeart/2005/8/layout/orgChart1"/>
    <dgm:cxn modelId="{9D3AEA56-7A1E-48A5-9DD3-42E68830D8EE}" type="presParOf" srcId="{8ABD1824-24F4-485F-A522-FC6C6D329892}" destId="{BF761CBC-311F-4FD0-AA8D-70B20781EFBF}" srcOrd="0" destOrd="0" presId="urn:microsoft.com/office/officeart/2005/8/layout/orgChart1"/>
    <dgm:cxn modelId="{AEB86961-729F-4C7F-8229-299F5ED8F323}" type="presParOf" srcId="{BF761CBC-311F-4FD0-AA8D-70B20781EFBF}" destId="{80188722-D557-4072-8293-02ACCD31DFDE}" srcOrd="0" destOrd="0" presId="urn:microsoft.com/office/officeart/2005/8/layout/orgChart1"/>
    <dgm:cxn modelId="{164037BB-5140-4C49-971A-53EA6D5F8342}" type="presParOf" srcId="{BF761CBC-311F-4FD0-AA8D-70B20781EFBF}" destId="{E7011050-469A-433C-B771-F28181260927}" srcOrd="1" destOrd="0" presId="urn:microsoft.com/office/officeart/2005/8/layout/orgChart1"/>
    <dgm:cxn modelId="{C8DBE1BF-E4E3-4F99-88BD-D12962232B77}" type="presParOf" srcId="{8ABD1824-24F4-485F-A522-FC6C6D329892}" destId="{58608B79-1B74-4988-91CE-EFC5653661DF}" srcOrd="1" destOrd="0" presId="urn:microsoft.com/office/officeart/2005/8/layout/orgChart1"/>
    <dgm:cxn modelId="{BF62A007-CD30-450D-AD70-259F03F4C095}" type="presParOf" srcId="{8ABD1824-24F4-485F-A522-FC6C6D329892}" destId="{17A1F114-1910-40C8-9B5D-4E09732F88C0}" srcOrd="2" destOrd="0" presId="urn:microsoft.com/office/officeart/2005/8/layout/orgChart1"/>
    <dgm:cxn modelId="{C0BF1640-B012-4C46-B08D-D6E5AA2A5E09}" type="presParOf" srcId="{040A1081-E842-49C1-BF41-A62B6C2BBB7F}" destId="{07795578-6B9D-4B87-A4FB-6CD5C6EAADF4}" srcOrd="2" destOrd="0" presId="urn:microsoft.com/office/officeart/2005/8/layout/orgChart1"/>
    <dgm:cxn modelId="{0A803127-06E6-4ECF-AAA6-AFC386289ED7}" type="presParOf" srcId="{040A1081-E842-49C1-BF41-A62B6C2BBB7F}" destId="{15F7843F-7E48-45AC-B792-629E59D6CD54}" srcOrd="3" destOrd="0" presId="urn:microsoft.com/office/officeart/2005/8/layout/orgChart1"/>
    <dgm:cxn modelId="{427DDFFA-D26B-4F1C-B3EE-DA945A66C954}" type="presParOf" srcId="{15F7843F-7E48-45AC-B792-629E59D6CD54}" destId="{5699E69F-968D-4B1B-AEBF-75BEC98911BA}" srcOrd="0" destOrd="0" presId="urn:microsoft.com/office/officeart/2005/8/layout/orgChart1"/>
    <dgm:cxn modelId="{E66741AA-8F9D-48D9-B562-CB88D0378708}" type="presParOf" srcId="{5699E69F-968D-4B1B-AEBF-75BEC98911BA}" destId="{6EEAB564-E026-40E1-85A5-CD00CCC21DF3}" srcOrd="0" destOrd="0" presId="urn:microsoft.com/office/officeart/2005/8/layout/orgChart1"/>
    <dgm:cxn modelId="{43B03445-44B3-4CE7-9CC5-EB46177A09C4}" type="presParOf" srcId="{5699E69F-968D-4B1B-AEBF-75BEC98911BA}" destId="{0486FCC4-1B75-4A06-95AB-A6112072C818}" srcOrd="1" destOrd="0" presId="urn:microsoft.com/office/officeart/2005/8/layout/orgChart1"/>
    <dgm:cxn modelId="{C65B053A-1887-4690-8002-E425FA656A41}" type="presParOf" srcId="{15F7843F-7E48-45AC-B792-629E59D6CD54}" destId="{E15AA9DF-C683-4002-92B1-7A05E86A2370}" srcOrd="1" destOrd="0" presId="urn:microsoft.com/office/officeart/2005/8/layout/orgChart1"/>
    <dgm:cxn modelId="{49DE1426-2EDD-43E2-990A-0972C8654066}" type="presParOf" srcId="{15F7843F-7E48-45AC-B792-629E59D6CD54}" destId="{67278BF5-E971-47FD-8A1E-7B7DF20CB078}" srcOrd="2" destOrd="0" presId="urn:microsoft.com/office/officeart/2005/8/layout/orgChart1"/>
    <dgm:cxn modelId="{AD9B899D-CD24-42CB-9515-D86F3D9D36A8}" type="presParOf" srcId="{040A1081-E842-49C1-BF41-A62B6C2BBB7F}" destId="{CF72529F-A671-4458-9D08-FFE8237E7214}" srcOrd="4" destOrd="0" presId="urn:microsoft.com/office/officeart/2005/8/layout/orgChart1"/>
    <dgm:cxn modelId="{73ECEA86-777C-4020-8E01-023B60E046C5}" type="presParOf" srcId="{040A1081-E842-49C1-BF41-A62B6C2BBB7F}" destId="{ADE42857-C5BD-4937-81D5-97555DCC95AE}" srcOrd="5" destOrd="0" presId="urn:microsoft.com/office/officeart/2005/8/layout/orgChart1"/>
    <dgm:cxn modelId="{ECA3A18B-E337-4AA6-97B3-AC750578A60E}" type="presParOf" srcId="{ADE42857-C5BD-4937-81D5-97555DCC95AE}" destId="{96C6D7E5-FC04-47CC-88D9-DDB8F5C1B1A5}" srcOrd="0" destOrd="0" presId="urn:microsoft.com/office/officeart/2005/8/layout/orgChart1"/>
    <dgm:cxn modelId="{5685BABA-07DD-45A6-9137-6B2033A3B4D6}" type="presParOf" srcId="{96C6D7E5-FC04-47CC-88D9-DDB8F5C1B1A5}" destId="{536F3AC0-53F2-4985-B9B6-5F3579BCA056}" srcOrd="0" destOrd="0" presId="urn:microsoft.com/office/officeart/2005/8/layout/orgChart1"/>
    <dgm:cxn modelId="{9244A875-EA33-4E07-BAC7-6B0BB55FE9A0}" type="presParOf" srcId="{96C6D7E5-FC04-47CC-88D9-DDB8F5C1B1A5}" destId="{C54BE47D-EF7C-42C4-9DEE-974CB63A2DE0}" srcOrd="1" destOrd="0" presId="urn:microsoft.com/office/officeart/2005/8/layout/orgChart1"/>
    <dgm:cxn modelId="{5A5F9ABE-2534-4BC2-A2FC-74FB364ACC5F}" type="presParOf" srcId="{ADE42857-C5BD-4937-81D5-97555DCC95AE}" destId="{ACD60CB3-4F1C-4D35-997F-CD84E9E72D3D}" srcOrd="1" destOrd="0" presId="urn:microsoft.com/office/officeart/2005/8/layout/orgChart1"/>
    <dgm:cxn modelId="{563BC5ED-5932-40C1-AE99-26800A0925C5}" type="presParOf" srcId="{ADE42857-C5BD-4937-81D5-97555DCC95AE}" destId="{DBC16241-A7F0-4AEE-892D-C5271D8C38ED}" srcOrd="2" destOrd="0" presId="urn:microsoft.com/office/officeart/2005/8/layout/orgChart1"/>
    <dgm:cxn modelId="{C39A33D2-ADB7-4271-85DA-FAC4AF759891}" type="presParOf" srcId="{121E53E8-4CE0-4729-94A7-B5956C26E116}" destId="{D56D136A-FD67-4592-A88A-E8E1DDDF7F64}" srcOrd="2" destOrd="0" presId="urn:microsoft.com/office/officeart/2005/8/layout/orgChart1"/>
    <dgm:cxn modelId="{D203A407-34B6-4BD0-936B-67AFAB8CA2D4}" type="presParOf" srcId="{3A649771-5DA3-40B0-943D-C530593A5CFB}" destId="{A6F2B73F-0458-4FE7-94E7-9371CA7D41C8}" srcOrd="4" destOrd="0" presId="urn:microsoft.com/office/officeart/2005/8/layout/orgChart1"/>
    <dgm:cxn modelId="{22FA059E-0FD0-4AB7-9530-E0DA56D75C43}" type="presParOf" srcId="{3A649771-5DA3-40B0-943D-C530593A5CFB}" destId="{98EDE7B5-F63B-4E20-BFFC-5419B443BDE6}" srcOrd="5" destOrd="0" presId="urn:microsoft.com/office/officeart/2005/8/layout/orgChart1"/>
    <dgm:cxn modelId="{5EEF78CD-69B0-41C3-B95D-55EC35DF6658}" type="presParOf" srcId="{98EDE7B5-F63B-4E20-BFFC-5419B443BDE6}" destId="{8792327D-E0EE-4507-ADCB-7C48AD2C8E2C}" srcOrd="0" destOrd="0" presId="urn:microsoft.com/office/officeart/2005/8/layout/orgChart1"/>
    <dgm:cxn modelId="{FEA8C72F-91C0-4412-AAD1-FC81F35A9891}" type="presParOf" srcId="{8792327D-E0EE-4507-ADCB-7C48AD2C8E2C}" destId="{86328124-A7A3-49EE-9E19-08D807D4BF95}" srcOrd="0" destOrd="0" presId="urn:microsoft.com/office/officeart/2005/8/layout/orgChart1"/>
    <dgm:cxn modelId="{4E4B90C2-6DF1-4313-B687-5F63B4D97339}" type="presParOf" srcId="{8792327D-E0EE-4507-ADCB-7C48AD2C8E2C}" destId="{6705485D-9A61-47A7-9B11-E6CA881FCD49}" srcOrd="1" destOrd="0" presId="urn:microsoft.com/office/officeart/2005/8/layout/orgChart1"/>
    <dgm:cxn modelId="{F678B670-2034-49E8-90E6-2E505081CF40}" type="presParOf" srcId="{98EDE7B5-F63B-4E20-BFFC-5419B443BDE6}" destId="{4C077D6C-05F3-4F0A-BEAC-A15BBE8EB2BF}" srcOrd="1" destOrd="0" presId="urn:microsoft.com/office/officeart/2005/8/layout/orgChart1"/>
    <dgm:cxn modelId="{9F89330F-C02F-4BE7-9704-A9C2A5F58538}" type="presParOf" srcId="{4C077D6C-05F3-4F0A-BEAC-A15BBE8EB2BF}" destId="{F43910F1-EB9B-422A-A5A4-E33EE0978794}" srcOrd="0" destOrd="0" presId="urn:microsoft.com/office/officeart/2005/8/layout/orgChart1"/>
    <dgm:cxn modelId="{E494CD4A-1F98-43EE-9C33-960FDFB1B1BC}" type="presParOf" srcId="{4C077D6C-05F3-4F0A-BEAC-A15BBE8EB2BF}" destId="{4FA44A6C-0394-4C6C-A9DC-DDD63869C8B0}" srcOrd="1" destOrd="0" presId="urn:microsoft.com/office/officeart/2005/8/layout/orgChart1"/>
    <dgm:cxn modelId="{DB01F5AA-4645-4047-9A3D-5CDF5989BF7A}" type="presParOf" srcId="{4FA44A6C-0394-4C6C-A9DC-DDD63869C8B0}" destId="{8FCC8078-36E8-4967-B351-E32003BF5065}" srcOrd="0" destOrd="0" presId="urn:microsoft.com/office/officeart/2005/8/layout/orgChart1"/>
    <dgm:cxn modelId="{9E5ED7BB-C929-4062-BF4D-9D38010126F2}" type="presParOf" srcId="{8FCC8078-36E8-4967-B351-E32003BF5065}" destId="{0539FEBE-BAE4-490F-BA5A-DC4B777D2019}" srcOrd="0" destOrd="0" presId="urn:microsoft.com/office/officeart/2005/8/layout/orgChart1"/>
    <dgm:cxn modelId="{28185636-FB64-4EE9-A1E0-73BB8A9102E0}" type="presParOf" srcId="{8FCC8078-36E8-4967-B351-E32003BF5065}" destId="{FC0F2515-356C-4916-8BAD-004A8CB50BCA}" srcOrd="1" destOrd="0" presId="urn:microsoft.com/office/officeart/2005/8/layout/orgChart1"/>
    <dgm:cxn modelId="{C05EE652-112F-4B4B-9FE3-C45561278CE6}" type="presParOf" srcId="{4FA44A6C-0394-4C6C-A9DC-DDD63869C8B0}" destId="{E2B40839-2972-4C7C-889A-5DFE404713A2}" srcOrd="1" destOrd="0" presId="urn:microsoft.com/office/officeart/2005/8/layout/orgChart1"/>
    <dgm:cxn modelId="{BC58EDB6-1230-430C-B130-7306F9369CD2}" type="presParOf" srcId="{4FA44A6C-0394-4C6C-A9DC-DDD63869C8B0}" destId="{7F086492-19B3-42DD-9EBF-29464A94F58E}" srcOrd="2" destOrd="0" presId="urn:microsoft.com/office/officeart/2005/8/layout/orgChart1"/>
    <dgm:cxn modelId="{D6B0E83C-5642-4B4A-A4BC-CEB744244DB7}" type="presParOf" srcId="{4C077D6C-05F3-4F0A-BEAC-A15BBE8EB2BF}" destId="{29AA6146-0843-40F3-8C61-1D88CB7A1702}" srcOrd="2" destOrd="0" presId="urn:microsoft.com/office/officeart/2005/8/layout/orgChart1"/>
    <dgm:cxn modelId="{9B61E031-D966-4159-B493-25E750FD96BF}" type="presParOf" srcId="{4C077D6C-05F3-4F0A-BEAC-A15BBE8EB2BF}" destId="{168CA3FE-7579-4879-9122-66ACBC08912E}" srcOrd="3" destOrd="0" presId="urn:microsoft.com/office/officeart/2005/8/layout/orgChart1"/>
    <dgm:cxn modelId="{E28459CF-BB23-46A4-B470-66A6BFCFB3DD}" type="presParOf" srcId="{168CA3FE-7579-4879-9122-66ACBC08912E}" destId="{6692CEF9-CF7E-4065-8F3A-3D3246F79410}" srcOrd="0" destOrd="0" presId="urn:microsoft.com/office/officeart/2005/8/layout/orgChart1"/>
    <dgm:cxn modelId="{F581D4E8-A9A6-40E6-8C2B-2D45049D8BE0}" type="presParOf" srcId="{6692CEF9-CF7E-4065-8F3A-3D3246F79410}" destId="{557FE225-9D77-4556-ACAD-07BD9C9A7F69}" srcOrd="0" destOrd="0" presId="urn:microsoft.com/office/officeart/2005/8/layout/orgChart1"/>
    <dgm:cxn modelId="{CAFB642A-4392-426A-943E-DAB887B49063}" type="presParOf" srcId="{6692CEF9-CF7E-4065-8F3A-3D3246F79410}" destId="{52D4B9AF-F274-4AA9-9BF6-D765AE8A5C96}" srcOrd="1" destOrd="0" presId="urn:microsoft.com/office/officeart/2005/8/layout/orgChart1"/>
    <dgm:cxn modelId="{DB1E923C-DF45-41AA-9399-679382E5F877}" type="presParOf" srcId="{168CA3FE-7579-4879-9122-66ACBC08912E}" destId="{6274418E-ABF0-4A3D-B481-F304C6D736D5}" srcOrd="1" destOrd="0" presId="urn:microsoft.com/office/officeart/2005/8/layout/orgChart1"/>
    <dgm:cxn modelId="{3EED6775-0EE5-4C11-9B23-DBE9142F556C}" type="presParOf" srcId="{168CA3FE-7579-4879-9122-66ACBC08912E}" destId="{7F2364BB-F53B-4654-B9B9-6182A7B8907F}" srcOrd="2" destOrd="0" presId="urn:microsoft.com/office/officeart/2005/8/layout/orgChart1"/>
    <dgm:cxn modelId="{5AB0DCCF-68F9-4489-B607-BC792ED364CE}" type="presParOf" srcId="{4C077D6C-05F3-4F0A-BEAC-A15BBE8EB2BF}" destId="{0999C78B-AB26-4E67-976A-B7C9C5C982BB}" srcOrd="4" destOrd="0" presId="urn:microsoft.com/office/officeart/2005/8/layout/orgChart1"/>
    <dgm:cxn modelId="{0022DDFB-E66F-4C8C-A799-9B034A0F132E}" type="presParOf" srcId="{4C077D6C-05F3-4F0A-BEAC-A15BBE8EB2BF}" destId="{957052EC-B5AF-4463-8ABB-4F8E25B6860A}" srcOrd="5" destOrd="0" presId="urn:microsoft.com/office/officeart/2005/8/layout/orgChart1"/>
    <dgm:cxn modelId="{1CD781D3-81F0-4E49-8D6B-E28900BA5614}" type="presParOf" srcId="{957052EC-B5AF-4463-8ABB-4F8E25B6860A}" destId="{696248C8-ED0D-4E12-AE0B-90F4F5D857EB}" srcOrd="0" destOrd="0" presId="urn:microsoft.com/office/officeart/2005/8/layout/orgChart1"/>
    <dgm:cxn modelId="{13CF40CA-AAC6-4457-B174-934DC84BE4E7}" type="presParOf" srcId="{696248C8-ED0D-4E12-AE0B-90F4F5D857EB}" destId="{72839ED2-2D45-4089-AB52-D8F0662301ED}" srcOrd="0" destOrd="0" presId="urn:microsoft.com/office/officeart/2005/8/layout/orgChart1"/>
    <dgm:cxn modelId="{F39BF2A7-2BFC-44C0-98EE-5261BEBE848A}" type="presParOf" srcId="{696248C8-ED0D-4E12-AE0B-90F4F5D857EB}" destId="{31FB9DD6-88E6-44AD-967E-B5FE281F0251}" srcOrd="1" destOrd="0" presId="urn:microsoft.com/office/officeart/2005/8/layout/orgChart1"/>
    <dgm:cxn modelId="{CF6E4852-C99B-4B0D-B82A-D2469CFFA38A}" type="presParOf" srcId="{957052EC-B5AF-4463-8ABB-4F8E25B6860A}" destId="{471CC704-94E1-4B49-95CF-DBF25A286D83}" srcOrd="1" destOrd="0" presId="urn:microsoft.com/office/officeart/2005/8/layout/orgChart1"/>
    <dgm:cxn modelId="{9206F5B0-BA9D-41D8-9FEC-D6B3789078A7}" type="presParOf" srcId="{957052EC-B5AF-4463-8ABB-4F8E25B6860A}" destId="{E9DA6459-4E99-4B7D-ADAE-4601DB00F3EF}" srcOrd="2" destOrd="0" presId="urn:microsoft.com/office/officeart/2005/8/layout/orgChart1"/>
    <dgm:cxn modelId="{8156636D-6987-4C47-BF18-16651CCDE569}" type="presParOf" srcId="{98EDE7B5-F63B-4E20-BFFC-5419B443BDE6}" destId="{56F0EA19-4CF0-43D0-BCD9-F795C5C30983}" srcOrd="2" destOrd="0" presId="urn:microsoft.com/office/officeart/2005/8/layout/orgChart1"/>
    <dgm:cxn modelId="{791235AE-32D2-41DB-BC21-5E00F76F1C1E}" type="presParOf" srcId="{EDDFF799-9C0F-44CF-A697-5675794CB323}" destId="{F70DC065-019A-436B-9429-39A1BCEB07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43A49B-64EC-48C8-9F1B-2C29F1723109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1EE4F8-6DA5-411A-8165-AD7C55E6A578}">
      <dgm:prSet phldrT="[Text]"/>
      <dgm:spPr/>
      <dgm:t>
        <a:bodyPr/>
        <a:lstStyle/>
        <a:p>
          <a:r>
            <a:rPr lang="en-US" dirty="0"/>
            <a:t>More than 8 hours of effort </a:t>
          </a:r>
        </a:p>
      </dgm:t>
    </dgm:pt>
    <dgm:pt modelId="{15614617-BEA8-434E-8AD9-A2114A772DB4}" type="parTrans" cxnId="{E990F31A-3F62-489E-A1AD-2430FC1C5287}">
      <dgm:prSet/>
      <dgm:spPr/>
      <dgm:t>
        <a:bodyPr/>
        <a:lstStyle/>
        <a:p>
          <a:endParaRPr lang="en-US"/>
        </a:p>
      </dgm:t>
    </dgm:pt>
    <dgm:pt modelId="{A32B68DE-E01A-4290-BFAF-DBE4CD571907}" type="sibTrans" cxnId="{E990F31A-3F62-489E-A1AD-2430FC1C5287}">
      <dgm:prSet/>
      <dgm:spPr/>
      <dgm:t>
        <a:bodyPr/>
        <a:lstStyle/>
        <a:p>
          <a:endParaRPr lang="en-US"/>
        </a:p>
      </dgm:t>
    </dgm:pt>
    <dgm:pt modelId="{952BED64-BDBD-42E2-9651-46A5245680A9}">
      <dgm:prSet phldrT="[Text]"/>
      <dgm:spPr/>
      <dgm:t>
        <a:bodyPr/>
        <a:lstStyle/>
        <a:p>
          <a:r>
            <a:rPr lang="en-US" dirty="0"/>
            <a:t>Less than 80 hours of effort</a:t>
          </a:r>
        </a:p>
      </dgm:t>
    </dgm:pt>
    <dgm:pt modelId="{435C552A-C237-43FF-968E-D1328D5DA48A}" type="parTrans" cxnId="{1B188C2F-EA7D-4183-B2F1-4BB709986540}">
      <dgm:prSet/>
      <dgm:spPr/>
      <dgm:t>
        <a:bodyPr/>
        <a:lstStyle/>
        <a:p>
          <a:endParaRPr lang="en-US"/>
        </a:p>
      </dgm:t>
    </dgm:pt>
    <dgm:pt modelId="{B625CEE4-FDA1-40A5-B96B-39A9DA600AAC}" type="sibTrans" cxnId="{1B188C2F-EA7D-4183-B2F1-4BB709986540}">
      <dgm:prSet/>
      <dgm:spPr/>
      <dgm:t>
        <a:bodyPr/>
        <a:lstStyle/>
        <a:p>
          <a:endParaRPr lang="en-US"/>
        </a:p>
      </dgm:t>
    </dgm:pt>
    <dgm:pt modelId="{59D45A3F-A496-4BDE-B2A1-33363187BBFD}" type="pres">
      <dgm:prSet presAssocID="{6843A49B-64EC-48C8-9F1B-2C29F1723109}" presName="compositeShape" presStyleCnt="0">
        <dgm:presLayoutVars>
          <dgm:chMax val="2"/>
          <dgm:dir/>
          <dgm:resizeHandles val="exact"/>
        </dgm:presLayoutVars>
      </dgm:prSet>
      <dgm:spPr/>
    </dgm:pt>
    <dgm:pt modelId="{72A0FA90-022C-41BE-A306-52D1B38F91AD}" type="pres">
      <dgm:prSet presAssocID="{6843A49B-64EC-48C8-9F1B-2C29F1723109}" presName="ribbon" presStyleLbl="node1" presStyleIdx="0" presStyleCnt="1" custLinFactNeighborY="867"/>
      <dgm:spPr/>
    </dgm:pt>
    <dgm:pt modelId="{4AA466E3-2EE1-4337-942F-20168D73B2E7}" type="pres">
      <dgm:prSet presAssocID="{6843A49B-64EC-48C8-9F1B-2C29F1723109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D19B975C-7A6E-404E-B792-739D5E63DA55}" type="pres">
      <dgm:prSet presAssocID="{6843A49B-64EC-48C8-9F1B-2C29F1723109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990F31A-3F62-489E-A1AD-2430FC1C5287}" srcId="{6843A49B-64EC-48C8-9F1B-2C29F1723109}" destId="{EE1EE4F8-6DA5-411A-8165-AD7C55E6A578}" srcOrd="0" destOrd="0" parTransId="{15614617-BEA8-434E-8AD9-A2114A772DB4}" sibTransId="{A32B68DE-E01A-4290-BFAF-DBE4CD571907}"/>
    <dgm:cxn modelId="{1BA5BE27-B2C7-4D1D-AA21-2CC38CCA6470}" type="presOf" srcId="{952BED64-BDBD-42E2-9651-46A5245680A9}" destId="{D19B975C-7A6E-404E-B792-739D5E63DA55}" srcOrd="0" destOrd="0" presId="urn:microsoft.com/office/officeart/2005/8/layout/arrow6"/>
    <dgm:cxn modelId="{1B188C2F-EA7D-4183-B2F1-4BB709986540}" srcId="{6843A49B-64EC-48C8-9F1B-2C29F1723109}" destId="{952BED64-BDBD-42E2-9651-46A5245680A9}" srcOrd="1" destOrd="0" parTransId="{435C552A-C237-43FF-968E-D1328D5DA48A}" sibTransId="{B625CEE4-FDA1-40A5-B96B-39A9DA600AAC}"/>
    <dgm:cxn modelId="{B0D93542-A477-4B14-9CBC-6EFACF6C2CB9}" type="presOf" srcId="{EE1EE4F8-6DA5-411A-8165-AD7C55E6A578}" destId="{4AA466E3-2EE1-4337-942F-20168D73B2E7}" srcOrd="0" destOrd="0" presId="urn:microsoft.com/office/officeart/2005/8/layout/arrow6"/>
    <dgm:cxn modelId="{0A7127B4-DEAA-48BD-8E7C-DDAB91ADE693}" type="presOf" srcId="{6843A49B-64EC-48C8-9F1B-2C29F1723109}" destId="{59D45A3F-A496-4BDE-B2A1-33363187BBFD}" srcOrd="0" destOrd="0" presId="urn:microsoft.com/office/officeart/2005/8/layout/arrow6"/>
    <dgm:cxn modelId="{2AB989E7-65B0-48C1-AED1-6962F43CAC05}" type="presParOf" srcId="{59D45A3F-A496-4BDE-B2A1-33363187BBFD}" destId="{72A0FA90-022C-41BE-A306-52D1B38F91AD}" srcOrd="0" destOrd="0" presId="urn:microsoft.com/office/officeart/2005/8/layout/arrow6"/>
    <dgm:cxn modelId="{88EF95C8-5ADE-4A37-83F8-F370F2CB83D7}" type="presParOf" srcId="{59D45A3F-A496-4BDE-B2A1-33363187BBFD}" destId="{4AA466E3-2EE1-4337-942F-20168D73B2E7}" srcOrd="1" destOrd="0" presId="urn:microsoft.com/office/officeart/2005/8/layout/arrow6"/>
    <dgm:cxn modelId="{0FA6C9AC-DA7E-4AF0-8C72-442243E7C6F7}" type="presParOf" srcId="{59D45A3F-A496-4BDE-B2A1-33363187BBFD}" destId="{D19B975C-7A6E-404E-B792-739D5E63DA5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E573F-9752-431E-BF14-5C3C90C8DB8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84BFFE-F356-4FAB-B8DD-690020014A2B}">
      <dgm:prSet phldrT="[Text]"/>
      <dgm:spPr/>
      <dgm:t>
        <a:bodyPr/>
        <a:lstStyle/>
        <a:p>
          <a:r>
            <a:rPr lang="en-US" dirty="0"/>
            <a:t>Mandatory</a:t>
          </a:r>
        </a:p>
      </dgm:t>
    </dgm:pt>
    <dgm:pt modelId="{9766E5D2-5D80-44C6-A48C-55A5DB76AF2B}" type="parTrans" cxnId="{563881A6-EA04-496D-B007-30DD14B74689}">
      <dgm:prSet/>
      <dgm:spPr/>
      <dgm:t>
        <a:bodyPr/>
        <a:lstStyle/>
        <a:p>
          <a:endParaRPr lang="en-US"/>
        </a:p>
      </dgm:t>
    </dgm:pt>
    <dgm:pt modelId="{9E2FF653-B071-4117-BB02-601976D121F7}" type="sibTrans" cxnId="{563881A6-EA04-496D-B007-30DD14B74689}">
      <dgm:prSet/>
      <dgm:spPr/>
      <dgm:t>
        <a:bodyPr/>
        <a:lstStyle/>
        <a:p>
          <a:endParaRPr lang="en-US"/>
        </a:p>
      </dgm:t>
    </dgm:pt>
    <dgm:pt modelId="{D8F52B88-3AEF-4E41-8E22-EA05A02B34E8}">
      <dgm:prSet phldrT="[Text]"/>
      <dgm:spPr/>
      <dgm:t>
        <a:bodyPr/>
        <a:lstStyle/>
        <a:p>
          <a:r>
            <a:rPr lang="en-US" dirty="0"/>
            <a:t>Discretionary</a:t>
          </a:r>
        </a:p>
      </dgm:t>
    </dgm:pt>
    <dgm:pt modelId="{DD7D355B-8557-420C-90D1-D45F07868946}" type="parTrans" cxnId="{8AEF89DE-7B94-45FB-B233-11B0605D1A31}">
      <dgm:prSet/>
      <dgm:spPr/>
      <dgm:t>
        <a:bodyPr/>
        <a:lstStyle/>
        <a:p>
          <a:endParaRPr lang="en-US"/>
        </a:p>
      </dgm:t>
    </dgm:pt>
    <dgm:pt modelId="{B03431B1-29E7-45C0-91C8-BB1F96A4E0AC}" type="sibTrans" cxnId="{8AEF89DE-7B94-45FB-B233-11B0605D1A31}">
      <dgm:prSet/>
      <dgm:spPr/>
      <dgm:t>
        <a:bodyPr/>
        <a:lstStyle/>
        <a:p>
          <a:endParaRPr lang="en-US"/>
        </a:p>
      </dgm:t>
    </dgm:pt>
    <dgm:pt modelId="{F35C8683-BFB5-44B1-9A09-A09C79B27C5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External</a:t>
          </a:r>
        </a:p>
      </dgm:t>
    </dgm:pt>
    <dgm:pt modelId="{7F654502-ED17-4BB2-9F6A-76AC2509A655}" type="parTrans" cxnId="{5B55967B-D292-4B81-88CF-6976F9D0123C}">
      <dgm:prSet/>
      <dgm:spPr/>
      <dgm:t>
        <a:bodyPr/>
        <a:lstStyle/>
        <a:p>
          <a:endParaRPr lang="en-US"/>
        </a:p>
      </dgm:t>
    </dgm:pt>
    <dgm:pt modelId="{309A494E-67FC-4335-A10C-BFCCDFFE9922}" type="sibTrans" cxnId="{5B55967B-D292-4B81-88CF-6976F9D0123C}">
      <dgm:prSet/>
      <dgm:spPr/>
      <dgm:t>
        <a:bodyPr/>
        <a:lstStyle/>
        <a:p>
          <a:endParaRPr lang="en-US"/>
        </a:p>
      </dgm:t>
    </dgm:pt>
    <dgm:pt modelId="{AAAA9F30-A78D-46ED-A4A4-3DC11F33838C}">
      <dgm:prSet/>
      <dgm:spPr/>
      <dgm:t>
        <a:bodyPr/>
        <a:lstStyle/>
        <a:p>
          <a:r>
            <a:rPr lang="en-US" dirty="0"/>
            <a:t>Inherent to the work itself.</a:t>
          </a:r>
        </a:p>
      </dgm:t>
    </dgm:pt>
    <dgm:pt modelId="{BC091297-0982-4706-97E1-FE584CF2FC5D}" type="parTrans" cxnId="{D052C830-DA2F-4CCD-A5B0-0AA20AACB809}">
      <dgm:prSet/>
      <dgm:spPr/>
      <dgm:t>
        <a:bodyPr/>
        <a:lstStyle/>
        <a:p>
          <a:endParaRPr lang="en-US"/>
        </a:p>
      </dgm:t>
    </dgm:pt>
    <dgm:pt modelId="{BBB92320-A4C6-4CF7-8F5B-5093300033C0}" type="sibTrans" cxnId="{D052C830-DA2F-4CCD-A5B0-0AA20AACB809}">
      <dgm:prSet/>
      <dgm:spPr/>
      <dgm:t>
        <a:bodyPr/>
        <a:lstStyle/>
        <a:p>
          <a:endParaRPr lang="en-US"/>
        </a:p>
      </dgm:t>
    </dgm:pt>
    <dgm:pt modelId="{7A66F819-2F65-4EF9-BEF4-2F57C144F220}">
      <dgm:prSet/>
      <dgm:spPr/>
      <dgm:t>
        <a:bodyPr/>
        <a:lstStyle/>
        <a:p>
          <a:r>
            <a:rPr lang="en-US" dirty="0"/>
            <a:t>Defined by the project and the team.</a:t>
          </a:r>
        </a:p>
      </dgm:t>
    </dgm:pt>
    <dgm:pt modelId="{FF9ACCFD-CF20-41B8-A76F-612F298BB09E}" type="parTrans" cxnId="{9169D390-EC00-47F4-B137-CA542CACC1B7}">
      <dgm:prSet/>
      <dgm:spPr/>
      <dgm:t>
        <a:bodyPr/>
        <a:lstStyle/>
        <a:p>
          <a:endParaRPr lang="en-US"/>
        </a:p>
      </dgm:t>
    </dgm:pt>
    <dgm:pt modelId="{856F66BB-1A96-4208-B7A3-204202C034D5}" type="sibTrans" cxnId="{9169D390-EC00-47F4-B137-CA542CACC1B7}">
      <dgm:prSet/>
      <dgm:spPr/>
      <dgm:t>
        <a:bodyPr/>
        <a:lstStyle/>
        <a:p>
          <a:endParaRPr lang="en-US"/>
        </a:p>
      </dgm:t>
    </dgm:pt>
    <dgm:pt modelId="{4B8C23BE-A43A-40C1-B2A6-7C85E63650CE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 dirty="0"/>
            <a:t>Contingent on inputs from outside the project.</a:t>
          </a:r>
        </a:p>
      </dgm:t>
    </dgm:pt>
    <dgm:pt modelId="{F9B824EF-0900-4E65-BF49-1F946740789A}" type="parTrans" cxnId="{5D4F95C7-B760-43BC-B59A-2C6E327CE85B}">
      <dgm:prSet/>
      <dgm:spPr/>
      <dgm:t>
        <a:bodyPr/>
        <a:lstStyle/>
        <a:p>
          <a:endParaRPr lang="en-US"/>
        </a:p>
      </dgm:t>
    </dgm:pt>
    <dgm:pt modelId="{7D722EA6-BA0D-4558-9D54-2743116F32A1}" type="sibTrans" cxnId="{5D4F95C7-B760-43BC-B59A-2C6E327CE85B}">
      <dgm:prSet/>
      <dgm:spPr/>
      <dgm:t>
        <a:bodyPr/>
        <a:lstStyle/>
        <a:p>
          <a:endParaRPr lang="en-US"/>
        </a:p>
      </dgm:t>
    </dgm:pt>
    <dgm:pt modelId="{5AA46FC9-1710-4B37-9A73-A4194A80CC8A}">
      <dgm:prSet/>
      <dgm:spPr/>
      <dgm:t>
        <a:bodyPr/>
        <a:lstStyle/>
        <a:p>
          <a:r>
            <a:rPr lang="en-US" dirty="0"/>
            <a:t>Internal</a:t>
          </a:r>
        </a:p>
      </dgm:t>
    </dgm:pt>
    <dgm:pt modelId="{3B38C490-A26E-415D-9C84-1BBDA50832A3}" type="parTrans" cxnId="{80422F41-124F-4D5D-AEA2-542A984B208B}">
      <dgm:prSet/>
      <dgm:spPr/>
      <dgm:t>
        <a:bodyPr/>
        <a:lstStyle/>
        <a:p>
          <a:endParaRPr lang="en-US"/>
        </a:p>
      </dgm:t>
    </dgm:pt>
    <dgm:pt modelId="{2537C508-C303-4243-9028-E8A0133ED383}" type="sibTrans" cxnId="{80422F41-124F-4D5D-AEA2-542A984B208B}">
      <dgm:prSet/>
      <dgm:spPr/>
      <dgm:t>
        <a:bodyPr/>
        <a:lstStyle/>
        <a:p>
          <a:endParaRPr lang="en-US"/>
        </a:p>
      </dgm:t>
    </dgm:pt>
    <dgm:pt modelId="{938B679A-CBC9-4EF3-8FEF-C604D4D022E2}">
      <dgm:prSet/>
      <dgm:spPr/>
      <dgm:t>
        <a:bodyPr/>
        <a:lstStyle/>
        <a:p>
          <a:r>
            <a:rPr lang="en-US" dirty="0"/>
            <a:t>Contingent on inputs from within the organization.</a:t>
          </a:r>
        </a:p>
      </dgm:t>
    </dgm:pt>
    <dgm:pt modelId="{EE3B3798-1823-43AB-8C84-BC37FBAFF7B4}" type="parTrans" cxnId="{B760CBC3-E8E2-4C9A-8631-B4703A10AC64}">
      <dgm:prSet/>
      <dgm:spPr/>
      <dgm:t>
        <a:bodyPr/>
        <a:lstStyle/>
        <a:p>
          <a:endParaRPr lang="en-US"/>
        </a:p>
      </dgm:t>
    </dgm:pt>
    <dgm:pt modelId="{2D8BB0E4-7A4B-4E42-BF40-082533F36E2C}" type="sibTrans" cxnId="{B760CBC3-E8E2-4C9A-8631-B4703A10AC64}">
      <dgm:prSet/>
      <dgm:spPr/>
      <dgm:t>
        <a:bodyPr/>
        <a:lstStyle/>
        <a:p>
          <a:endParaRPr lang="en-US"/>
        </a:p>
      </dgm:t>
    </dgm:pt>
    <dgm:pt modelId="{E78964E8-C401-4AA1-823C-FEBAC46EDCEE}" type="pres">
      <dgm:prSet presAssocID="{57DE573F-9752-431E-BF14-5C3C90C8DB86}" presName="linear" presStyleCnt="0">
        <dgm:presLayoutVars>
          <dgm:dir/>
          <dgm:animLvl val="lvl"/>
          <dgm:resizeHandles val="exact"/>
        </dgm:presLayoutVars>
      </dgm:prSet>
      <dgm:spPr/>
    </dgm:pt>
    <dgm:pt modelId="{AB471430-A615-4DA4-8509-3558A548616D}" type="pres">
      <dgm:prSet presAssocID="{AF84BFFE-F356-4FAB-B8DD-690020014A2B}" presName="parentLin" presStyleCnt="0"/>
      <dgm:spPr/>
    </dgm:pt>
    <dgm:pt modelId="{CFEC24AA-7E44-4940-BC6C-06DE6EB3B176}" type="pres">
      <dgm:prSet presAssocID="{AF84BFFE-F356-4FAB-B8DD-690020014A2B}" presName="parentLeftMargin" presStyleLbl="node1" presStyleIdx="0" presStyleCnt="4"/>
      <dgm:spPr/>
    </dgm:pt>
    <dgm:pt modelId="{C2CBC189-DB9C-49C7-A62B-ACD81E089E3A}" type="pres">
      <dgm:prSet presAssocID="{AF84BFFE-F356-4FAB-B8DD-690020014A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5B872A-BA95-4FD2-9E0E-92864592A6FB}" type="pres">
      <dgm:prSet presAssocID="{AF84BFFE-F356-4FAB-B8DD-690020014A2B}" presName="negativeSpace" presStyleCnt="0"/>
      <dgm:spPr/>
    </dgm:pt>
    <dgm:pt modelId="{88AD43D8-D988-4EE5-9E7E-14BABC12CFB5}" type="pres">
      <dgm:prSet presAssocID="{AF84BFFE-F356-4FAB-B8DD-690020014A2B}" presName="childText" presStyleLbl="conFgAcc1" presStyleIdx="0" presStyleCnt="4">
        <dgm:presLayoutVars>
          <dgm:bulletEnabled val="1"/>
        </dgm:presLayoutVars>
      </dgm:prSet>
      <dgm:spPr/>
    </dgm:pt>
    <dgm:pt modelId="{08149018-6653-423A-87A1-F0821E341F8F}" type="pres">
      <dgm:prSet presAssocID="{9E2FF653-B071-4117-BB02-601976D121F7}" presName="spaceBetweenRectangles" presStyleCnt="0"/>
      <dgm:spPr/>
    </dgm:pt>
    <dgm:pt modelId="{5AFE3ECF-60CB-40D7-832A-E3FE48231B1A}" type="pres">
      <dgm:prSet presAssocID="{D8F52B88-3AEF-4E41-8E22-EA05A02B34E8}" presName="parentLin" presStyleCnt="0"/>
      <dgm:spPr/>
    </dgm:pt>
    <dgm:pt modelId="{2C2B02DF-D75C-46E7-8EFC-0E4D73636419}" type="pres">
      <dgm:prSet presAssocID="{D8F52B88-3AEF-4E41-8E22-EA05A02B34E8}" presName="parentLeftMargin" presStyleLbl="node1" presStyleIdx="0" presStyleCnt="4"/>
      <dgm:spPr/>
    </dgm:pt>
    <dgm:pt modelId="{F5D852CB-1787-43D2-83DB-8C218746A1ED}" type="pres">
      <dgm:prSet presAssocID="{D8F52B88-3AEF-4E41-8E22-EA05A02B34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A0DB6C-4CA5-4D96-839C-D83745FAA4D0}" type="pres">
      <dgm:prSet presAssocID="{D8F52B88-3AEF-4E41-8E22-EA05A02B34E8}" presName="negativeSpace" presStyleCnt="0"/>
      <dgm:spPr/>
    </dgm:pt>
    <dgm:pt modelId="{35766EB6-C504-4E41-97C8-98CF987CBDFE}" type="pres">
      <dgm:prSet presAssocID="{D8F52B88-3AEF-4E41-8E22-EA05A02B34E8}" presName="childText" presStyleLbl="conFgAcc1" presStyleIdx="1" presStyleCnt="4">
        <dgm:presLayoutVars>
          <dgm:bulletEnabled val="1"/>
        </dgm:presLayoutVars>
      </dgm:prSet>
      <dgm:spPr/>
    </dgm:pt>
    <dgm:pt modelId="{1CE2EEB2-7FCE-47B9-B6F9-04B10B11BC35}" type="pres">
      <dgm:prSet presAssocID="{B03431B1-29E7-45C0-91C8-BB1F96A4E0AC}" presName="spaceBetweenRectangles" presStyleCnt="0"/>
      <dgm:spPr/>
    </dgm:pt>
    <dgm:pt modelId="{7F522DCC-81B5-4F42-8590-8A542B0E0F19}" type="pres">
      <dgm:prSet presAssocID="{F35C8683-BFB5-44B1-9A09-A09C79B27C51}" presName="parentLin" presStyleCnt="0"/>
      <dgm:spPr/>
    </dgm:pt>
    <dgm:pt modelId="{EE2229CE-DDEE-42B5-BCA2-DF3F9B86A1BC}" type="pres">
      <dgm:prSet presAssocID="{F35C8683-BFB5-44B1-9A09-A09C79B27C51}" presName="parentLeftMargin" presStyleLbl="node1" presStyleIdx="1" presStyleCnt="4"/>
      <dgm:spPr/>
    </dgm:pt>
    <dgm:pt modelId="{18BA0317-1DB2-4D38-8F03-25574511441B}" type="pres">
      <dgm:prSet presAssocID="{F35C8683-BFB5-44B1-9A09-A09C79B27C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A26DA1-9B2C-4AA2-BC54-234984C5EE09}" type="pres">
      <dgm:prSet presAssocID="{F35C8683-BFB5-44B1-9A09-A09C79B27C51}" presName="negativeSpace" presStyleCnt="0"/>
      <dgm:spPr/>
    </dgm:pt>
    <dgm:pt modelId="{6805475C-D010-46D2-8111-1D5BECBD6022}" type="pres">
      <dgm:prSet presAssocID="{F35C8683-BFB5-44B1-9A09-A09C79B27C51}" presName="childText" presStyleLbl="conFgAcc1" presStyleIdx="2" presStyleCnt="4">
        <dgm:presLayoutVars>
          <dgm:bulletEnabled val="1"/>
        </dgm:presLayoutVars>
      </dgm:prSet>
      <dgm:spPr/>
    </dgm:pt>
    <dgm:pt modelId="{B8A8AB73-8A61-43F3-BB68-9BA10611D08E}" type="pres">
      <dgm:prSet presAssocID="{309A494E-67FC-4335-A10C-BFCCDFFE9922}" presName="spaceBetweenRectangles" presStyleCnt="0"/>
      <dgm:spPr/>
    </dgm:pt>
    <dgm:pt modelId="{A40F38E0-EDB2-4036-A5A0-6C451BF82B06}" type="pres">
      <dgm:prSet presAssocID="{5AA46FC9-1710-4B37-9A73-A4194A80CC8A}" presName="parentLin" presStyleCnt="0"/>
      <dgm:spPr/>
    </dgm:pt>
    <dgm:pt modelId="{4B69C0C5-7FB3-4F66-AC14-32D7ADFC66FA}" type="pres">
      <dgm:prSet presAssocID="{5AA46FC9-1710-4B37-9A73-A4194A80CC8A}" presName="parentLeftMargin" presStyleLbl="node1" presStyleIdx="2" presStyleCnt="4"/>
      <dgm:spPr/>
    </dgm:pt>
    <dgm:pt modelId="{34488402-A113-415A-9F7B-A25A5894C4C1}" type="pres">
      <dgm:prSet presAssocID="{5AA46FC9-1710-4B37-9A73-A4194A80CC8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E945414-5071-47E1-B7F4-B8767269A221}" type="pres">
      <dgm:prSet presAssocID="{5AA46FC9-1710-4B37-9A73-A4194A80CC8A}" presName="negativeSpace" presStyleCnt="0"/>
      <dgm:spPr/>
    </dgm:pt>
    <dgm:pt modelId="{7A82A1BD-713D-412A-BE36-F0828235A53B}" type="pres">
      <dgm:prSet presAssocID="{5AA46FC9-1710-4B37-9A73-A4194A80CC8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B1CA707-2B62-4546-BBBF-41561963F356}" type="presOf" srcId="{57DE573F-9752-431E-BF14-5C3C90C8DB86}" destId="{E78964E8-C401-4AA1-823C-FEBAC46EDCEE}" srcOrd="0" destOrd="0" presId="urn:microsoft.com/office/officeart/2005/8/layout/list1"/>
    <dgm:cxn modelId="{D052C830-DA2F-4CCD-A5B0-0AA20AACB809}" srcId="{AF84BFFE-F356-4FAB-B8DD-690020014A2B}" destId="{AAAA9F30-A78D-46ED-A4A4-3DC11F33838C}" srcOrd="0" destOrd="0" parTransId="{BC091297-0982-4706-97E1-FE584CF2FC5D}" sibTransId="{BBB92320-A4C6-4CF7-8F5B-5093300033C0}"/>
    <dgm:cxn modelId="{01550837-4E29-430B-8689-C736C9EAE0F2}" type="presOf" srcId="{AAAA9F30-A78D-46ED-A4A4-3DC11F33838C}" destId="{88AD43D8-D988-4EE5-9E7E-14BABC12CFB5}" srcOrd="0" destOrd="0" presId="urn:microsoft.com/office/officeart/2005/8/layout/list1"/>
    <dgm:cxn modelId="{2A07B43C-B739-4A2E-8876-CF102BD6DD99}" type="presOf" srcId="{4B8C23BE-A43A-40C1-B2A6-7C85E63650CE}" destId="{6805475C-D010-46D2-8111-1D5BECBD6022}" srcOrd="0" destOrd="0" presId="urn:microsoft.com/office/officeart/2005/8/layout/list1"/>
    <dgm:cxn modelId="{D07F1A3D-38C9-4E38-BE12-6D729946E8A3}" type="presOf" srcId="{F35C8683-BFB5-44B1-9A09-A09C79B27C51}" destId="{EE2229CE-DDEE-42B5-BCA2-DF3F9B86A1BC}" srcOrd="0" destOrd="0" presId="urn:microsoft.com/office/officeart/2005/8/layout/list1"/>
    <dgm:cxn modelId="{80422F41-124F-4D5D-AEA2-542A984B208B}" srcId="{57DE573F-9752-431E-BF14-5C3C90C8DB86}" destId="{5AA46FC9-1710-4B37-9A73-A4194A80CC8A}" srcOrd="3" destOrd="0" parTransId="{3B38C490-A26E-415D-9C84-1BBDA50832A3}" sibTransId="{2537C508-C303-4243-9028-E8A0133ED383}"/>
    <dgm:cxn modelId="{D0B1134F-3A62-4887-85C7-E540AEAEACF0}" type="presOf" srcId="{5AA46FC9-1710-4B37-9A73-A4194A80CC8A}" destId="{4B69C0C5-7FB3-4F66-AC14-32D7ADFC66FA}" srcOrd="0" destOrd="0" presId="urn:microsoft.com/office/officeart/2005/8/layout/list1"/>
    <dgm:cxn modelId="{5B55967B-D292-4B81-88CF-6976F9D0123C}" srcId="{57DE573F-9752-431E-BF14-5C3C90C8DB86}" destId="{F35C8683-BFB5-44B1-9A09-A09C79B27C51}" srcOrd="2" destOrd="0" parTransId="{7F654502-ED17-4BB2-9F6A-76AC2509A655}" sibTransId="{309A494E-67FC-4335-A10C-BFCCDFFE9922}"/>
    <dgm:cxn modelId="{4DA16A89-3A3D-476F-B1BD-F1F2BC129EEF}" type="presOf" srcId="{938B679A-CBC9-4EF3-8FEF-C604D4D022E2}" destId="{7A82A1BD-713D-412A-BE36-F0828235A53B}" srcOrd="0" destOrd="0" presId="urn:microsoft.com/office/officeart/2005/8/layout/list1"/>
    <dgm:cxn modelId="{9169D390-EC00-47F4-B137-CA542CACC1B7}" srcId="{D8F52B88-3AEF-4E41-8E22-EA05A02B34E8}" destId="{7A66F819-2F65-4EF9-BEF4-2F57C144F220}" srcOrd="0" destOrd="0" parTransId="{FF9ACCFD-CF20-41B8-A76F-612F298BB09E}" sibTransId="{856F66BB-1A96-4208-B7A3-204202C034D5}"/>
    <dgm:cxn modelId="{D70A37A3-4A75-4D6B-9BE8-D21A43638ED9}" type="presOf" srcId="{F35C8683-BFB5-44B1-9A09-A09C79B27C51}" destId="{18BA0317-1DB2-4D38-8F03-25574511441B}" srcOrd="1" destOrd="0" presId="urn:microsoft.com/office/officeart/2005/8/layout/list1"/>
    <dgm:cxn modelId="{563881A6-EA04-496D-B007-30DD14B74689}" srcId="{57DE573F-9752-431E-BF14-5C3C90C8DB86}" destId="{AF84BFFE-F356-4FAB-B8DD-690020014A2B}" srcOrd="0" destOrd="0" parTransId="{9766E5D2-5D80-44C6-A48C-55A5DB76AF2B}" sibTransId="{9E2FF653-B071-4117-BB02-601976D121F7}"/>
    <dgm:cxn modelId="{A25F66AA-DD42-4CB4-82D6-D0C21BCB1ED8}" type="presOf" srcId="{D8F52B88-3AEF-4E41-8E22-EA05A02B34E8}" destId="{2C2B02DF-D75C-46E7-8EFC-0E4D73636419}" srcOrd="0" destOrd="0" presId="urn:microsoft.com/office/officeart/2005/8/layout/list1"/>
    <dgm:cxn modelId="{D83B40BF-E9CF-41DD-9BD6-D9F5075F1C45}" type="presOf" srcId="{D8F52B88-3AEF-4E41-8E22-EA05A02B34E8}" destId="{F5D852CB-1787-43D2-83DB-8C218746A1ED}" srcOrd="1" destOrd="0" presId="urn:microsoft.com/office/officeart/2005/8/layout/list1"/>
    <dgm:cxn modelId="{90ECC6C3-2570-400A-B893-5C7046DB415C}" type="presOf" srcId="{5AA46FC9-1710-4B37-9A73-A4194A80CC8A}" destId="{34488402-A113-415A-9F7B-A25A5894C4C1}" srcOrd="1" destOrd="0" presId="urn:microsoft.com/office/officeart/2005/8/layout/list1"/>
    <dgm:cxn modelId="{B760CBC3-E8E2-4C9A-8631-B4703A10AC64}" srcId="{5AA46FC9-1710-4B37-9A73-A4194A80CC8A}" destId="{938B679A-CBC9-4EF3-8FEF-C604D4D022E2}" srcOrd="0" destOrd="0" parTransId="{EE3B3798-1823-43AB-8C84-BC37FBAFF7B4}" sibTransId="{2D8BB0E4-7A4B-4E42-BF40-082533F36E2C}"/>
    <dgm:cxn modelId="{5D4F95C7-B760-43BC-B59A-2C6E327CE85B}" srcId="{F35C8683-BFB5-44B1-9A09-A09C79B27C51}" destId="{4B8C23BE-A43A-40C1-B2A6-7C85E63650CE}" srcOrd="0" destOrd="0" parTransId="{F9B824EF-0900-4E65-BF49-1F946740789A}" sibTransId="{7D722EA6-BA0D-4558-9D54-2743116F32A1}"/>
    <dgm:cxn modelId="{521F14CD-9CE8-4E99-9FF7-ED17B02F7FD3}" type="presOf" srcId="{7A66F819-2F65-4EF9-BEF4-2F57C144F220}" destId="{35766EB6-C504-4E41-97C8-98CF987CBDFE}" srcOrd="0" destOrd="0" presId="urn:microsoft.com/office/officeart/2005/8/layout/list1"/>
    <dgm:cxn modelId="{8AEF89DE-7B94-45FB-B233-11B0605D1A31}" srcId="{57DE573F-9752-431E-BF14-5C3C90C8DB86}" destId="{D8F52B88-3AEF-4E41-8E22-EA05A02B34E8}" srcOrd="1" destOrd="0" parTransId="{DD7D355B-8557-420C-90D1-D45F07868946}" sibTransId="{B03431B1-29E7-45C0-91C8-BB1F96A4E0AC}"/>
    <dgm:cxn modelId="{175BFFED-DB2B-4703-A5BC-6A5F02CA612F}" type="presOf" srcId="{AF84BFFE-F356-4FAB-B8DD-690020014A2B}" destId="{C2CBC189-DB9C-49C7-A62B-ACD81E089E3A}" srcOrd="1" destOrd="0" presId="urn:microsoft.com/office/officeart/2005/8/layout/list1"/>
    <dgm:cxn modelId="{313E63F3-82A4-4B61-844B-8712B614E45D}" type="presOf" srcId="{AF84BFFE-F356-4FAB-B8DD-690020014A2B}" destId="{CFEC24AA-7E44-4940-BC6C-06DE6EB3B176}" srcOrd="0" destOrd="0" presId="urn:microsoft.com/office/officeart/2005/8/layout/list1"/>
    <dgm:cxn modelId="{D28BC74A-34DB-4AEF-9E2E-7FAEF32A4332}" type="presParOf" srcId="{E78964E8-C401-4AA1-823C-FEBAC46EDCEE}" destId="{AB471430-A615-4DA4-8509-3558A548616D}" srcOrd="0" destOrd="0" presId="urn:microsoft.com/office/officeart/2005/8/layout/list1"/>
    <dgm:cxn modelId="{D1073842-0DCE-48E5-8FB0-C7A024D6ADAC}" type="presParOf" srcId="{AB471430-A615-4DA4-8509-3558A548616D}" destId="{CFEC24AA-7E44-4940-BC6C-06DE6EB3B176}" srcOrd="0" destOrd="0" presId="urn:microsoft.com/office/officeart/2005/8/layout/list1"/>
    <dgm:cxn modelId="{110373C7-C9D2-4F09-8592-0D87E9E766A4}" type="presParOf" srcId="{AB471430-A615-4DA4-8509-3558A548616D}" destId="{C2CBC189-DB9C-49C7-A62B-ACD81E089E3A}" srcOrd="1" destOrd="0" presId="urn:microsoft.com/office/officeart/2005/8/layout/list1"/>
    <dgm:cxn modelId="{FC3CAEB6-3B86-48D9-A37E-17F5C147B666}" type="presParOf" srcId="{E78964E8-C401-4AA1-823C-FEBAC46EDCEE}" destId="{745B872A-BA95-4FD2-9E0E-92864592A6FB}" srcOrd="1" destOrd="0" presId="urn:microsoft.com/office/officeart/2005/8/layout/list1"/>
    <dgm:cxn modelId="{9BFFACD5-C582-465B-824A-C98C56832F97}" type="presParOf" srcId="{E78964E8-C401-4AA1-823C-FEBAC46EDCEE}" destId="{88AD43D8-D988-4EE5-9E7E-14BABC12CFB5}" srcOrd="2" destOrd="0" presId="urn:microsoft.com/office/officeart/2005/8/layout/list1"/>
    <dgm:cxn modelId="{4CDDA36A-A285-42C0-859D-78DB8F188C7C}" type="presParOf" srcId="{E78964E8-C401-4AA1-823C-FEBAC46EDCEE}" destId="{08149018-6653-423A-87A1-F0821E341F8F}" srcOrd="3" destOrd="0" presId="urn:microsoft.com/office/officeart/2005/8/layout/list1"/>
    <dgm:cxn modelId="{1E908271-D549-4EBE-A703-27720DE4D3D1}" type="presParOf" srcId="{E78964E8-C401-4AA1-823C-FEBAC46EDCEE}" destId="{5AFE3ECF-60CB-40D7-832A-E3FE48231B1A}" srcOrd="4" destOrd="0" presId="urn:microsoft.com/office/officeart/2005/8/layout/list1"/>
    <dgm:cxn modelId="{940774D1-26C5-4D91-85BF-CC99143CA101}" type="presParOf" srcId="{5AFE3ECF-60CB-40D7-832A-E3FE48231B1A}" destId="{2C2B02DF-D75C-46E7-8EFC-0E4D73636419}" srcOrd="0" destOrd="0" presId="urn:microsoft.com/office/officeart/2005/8/layout/list1"/>
    <dgm:cxn modelId="{FBFC0172-5FDD-4CDC-A3B0-35AD55118BE7}" type="presParOf" srcId="{5AFE3ECF-60CB-40D7-832A-E3FE48231B1A}" destId="{F5D852CB-1787-43D2-83DB-8C218746A1ED}" srcOrd="1" destOrd="0" presId="urn:microsoft.com/office/officeart/2005/8/layout/list1"/>
    <dgm:cxn modelId="{C1115B14-703E-4A23-A31D-4A7B3C286046}" type="presParOf" srcId="{E78964E8-C401-4AA1-823C-FEBAC46EDCEE}" destId="{97A0DB6C-4CA5-4D96-839C-D83745FAA4D0}" srcOrd="5" destOrd="0" presId="urn:microsoft.com/office/officeart/2005/8/layout/list1"/>
    <dgm:cxn modelId="{E9EA2550-399D-4D9F-BCC2-1BEB9C74AB3E}" type="presParOf" srcId="{E78964E8-C401-4AA1-823C-FEBAC46EDCEE}" destId="{35766EB6-C504-4E41-97C8-98CF987CBDFE}" srcOrd="6" destOrd="0" presId="urn:microsoft.com/office/officeart/2005/8/layout/list1"/>
    <dgm:cxn modelId="{A8AA8496-9C0F-4FA7-9E3B-A50491FC64ED}" type="presParOf" srcId="{E78964E8-C401-4AA1-823C-FEBAC46EDCEE}" destId="{1CE2EEB2-7FCE-47B9-B6F9-04B10B11BC35}" srcOrd="7" destOrd="0" presId="urn:microsoft.com/office/officeart/2005/8/layout/list1"/>
    <dgm:cxn modelId="{E725F498-0235-4533-93E1-21A143F99442}" type="presParOf" srcId="{E78964E8-C401-4AA1-823C-FEBAC46EDCEE}" destId="{7F522DCC-81B5-4F42-8590-8A542B0E0F19}" srcOrd="8" destOrd="0" presId="urn:microsoft.com/office/officeart/2005/8/layout/list1"/>
    <dgm:cxn modelId="{A320BBDC-C3B7-4DD5-9526-E943DC4C9EFF}" type="presParOf" srcId="{7F522DCC-81B5-4F42-8590-8A542B0E0F19}" destId="{EE2229CE-DDEE-42B5-BCA2-DF3F9B86A1BC}" srcOrd="0" destOrd="0" presId="urn:microsoft.com/office/officeart/2005/8/layout/list1"/>
    <dgm:cxn modelId="{01E4BD9E-5878-4200-9491-0758B691A456}" type="presParOf" srcId="{7F522DCC-81B5-4F42-8590-8A542B0E0F19}" destId="{18BA0317-1DB2-4D38-8F03-25574511441B}" srcOrd="1" destOrd="0" presId="urn:microsoft.com/office/officeart/2005/8/layout/list1"/>
    <dgm:cxn modelId="{5219E87E-C419-4073-BD5D-2A590AAA3729}" type="presParOf" srcId="{E78964E8-C401-4AA1-823C-FEBAC46EDCEE}" destId="{E8A26DA1-9B2C-4AA2-BC54-234984C5EE09}" srcOrd="9" destOrd="0" presId="urn:microsoft.com/office/officeart/2005/8/layout/list1"/>
    <dgm:cxn modelId="{E9424804-051F-4DA5-B2E9-1FEEF4EFC4F9}" type="presParOf" srcId="{E78964E8-C401-4AA1-823C-FEBAC46EDCEE}" destId="{6805475C-D010-46D2-8111-1D5BECBD6022}" srcOrd="10" destOrd="0" presId="urn:microsoft.com/office/officeart/2005/8/layout/list1"/>
    <dgm:cxn modelId="{18E92A86-793F-4C19-A7A8-C71FEF7B1AA9}" type="presParOf" srcId="{E78964E8-C401-4AA1-823C-FEBAC46EDCEE}" destId="{B8A8AB73-8A61-43F3-BB68-9BA10611D08E}" srcOrd="11" destOrd="0" presId="urn:microsoft.com/office/officeart/2005/8/layout/list1"/>
    <dgm:cxn modelId="{6894B7C5-374E-4EA1-B797-40396AEE6E52}" type="presParOf" srcId="{E78964E8-C401-4AA1-823C-FEBAC46EDCEE}" destId="{A40F38E0-EDB2-4036-A5A0-6C451BF82B06}" srcOrd="12" destOrd="0" presId="urn:microsoft.com/office/officeart/2005/8/layout/list1"/>
    <dgm:cxn modelId="{552AD044-074F-464C-AF52-1998F69656E3}" type="presParOf" srcId="{A40F38E0-EDB2-4036-A5A0-6C451BF82B06}" destId="{4B69C0C5-7FB3-4F66-AC14-32D7ADFC66FA}" srcOrd="0" destOrd="0" presId="urn:microsoft.com/office/officeart/2005/8/layout/list1"/>
    <dgm:cxn modelId="{0FB37142-19DA-4146-9C4E-E752FD6A41D8}" type="presParOf" srcId="{A40F38E0-EDB2-4036-A5A0-6C451BF82B06}" destId="{34488402-A113-415A-9F7B-A25A5894C4C1}" srcOrd="1" destOrd="0" presId="urn:microsoft.com/office/officeart/2005/8/layout/list1"/>
    <dgm:cxn modelId="{78BC4061-09FA-41C7-B166-9B819AE56E26}" type="presParOf" srcId="{E78964E8-C401-4AA1-823C-FEBAC46EDCEE}" destId="{AE945414-5071-47E1-B7F4-B8767269A221}" srcOrd="13" destOrd="0" presId="urn:microsoft.com/office/officeart/2005/8/layout/list1"/>
    <dgm:cxn modelId="{FAB570EC-0AA6-4678-89AA-F62CC50317BC}" type="presParOf" srcId="{E78964E8-C401-4AA1-823C-FEBAC46EDCEE}" destId="{7A82A1BD-713D-412A-BE36-F0828235A53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54841-9758-45A2-8D29-99D5FA96EC0E}">
      <dsp:nvSpPr>
        <dsp:cNvPr id="0" name=""/>
        <dsp:cNvSpPr/>
      </dsp:nvSpPr>
      <dsp:spPr>
        <a:xfrm>
          <a:off x="4912753" y="1214025"/>
          <a:ext cx="150458" cy="2597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7912"/>
              </a:lnTo>
              <a:lnTo>
                <a:pt x="150458" y="259791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775E6-0818-4B65-B52D-0F4F52D3A973}">
      <dsp:nvSpPr>
        <dsp:cNvPr id="0" name=""/>
        <dsp:cNvSpPr/>
      </dsp:nvSpPr>
      <dsp:spPr>
        <a:xfrm>
          <a:off x="4912753" y="1214025"/>
          <a:ext cx="150458" cy="1885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743"/>
              </a:lnTo>
              <a:lnTo>
                <a:pt x="150458" y="188574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C8FBF-EA49-4CD7-9A61-F19E8ED31AE5}">
      <dsp:nvSpPr>
        <dsp:cNvPr id="0" name=""/>
        <dsp:cNvSpPr/>
      </dsp:nvSpPr>
      <dsp:spPr>
        <a:xfrm>
          <a:off x="4912753" y="1214025"/>
          <a:ext cx="150458" cy="117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574"/>
              </a:lnTo>
              <a:lnTo>
                <a:pt x="150458" y="117357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F3832-27B5-47BA-9957-0B6D6A8E1FEF}">
      <dsp:nvSpPr>
        <dsp:cNvPr id="0" name=""/>
        <dsp:cNvSpPr/>
      </dsp:nvSpPr>
      <dsp:spPr>
        <a:xfrm>
          <a:off x="4912753" y="1214025"/>
          <a:ext cx="150458" cy="461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405"/>
              </a:lnTo>
              <a:lnTo>
                <a:pt x="150458" y="4614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FD6D2-4AEE-40AD-9782-D8E5841FCA6F}">
      <dsp:nvSpPr>
        <dsp:cNvPr id="0" name=""/>
        <dsp:cNvSpPr/>
      </dsp:nvSpPr>
      <dsp:spPr>
        <a:xfrm>
          <a:off x="3341718" y="501856"/>
          <a:ext cx="1972257" cy="21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20"/>
              </a:lnTo>
              <a:lnTo>
                <a:pt x="1972257" y="105320"/>
              </a:lnTo>
              <a:lnTo>
                <a:pt x="1972257" y="2106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4B40A-1FF9-4BCA-86F7-A4D1140A0A42}">
      <dsp:nvSpPr>
        <dsp:cNvPr id="0" name=""/>
        <dsp:cNvSpPr/>
      </dsp:nvSpPr>
      <dsp:spPr>
        <a:xfrm>
          <a:off x="3341718" y="501856"/>
          <a:ext cx="455136" cy="21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20"/>
              </a:lnTo>
              <a:lnTo>
                <a:pt x="455136" y="105320"/>
              </a:lnTo>
              <a:lnTo>
                <a:pt x="455136" y="2106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DD022-E32A-4183-902F-2A9A10BE4180}">
      <dsp:nvSpPr>
        <dsp:cNvPr id="0" name=""/>
        <dsp:cNvSpPr/>
      </dsp:nvSpPr>
      <dsp:spPr>
        <a:xfrm>
          <a:off x="3699057" y="2638363"/>
          <a:ext cx="150458" cy="117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574"/>
              </a:lnTo>
              <a:lnTo>
                <a:pt x="150458" y="1173574"/>
              </a:lnTo>
            </a:path>
          </a:pathLst>
        </a:custGeom>
        <a:noFill/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6CCA7-6316-4769-8CF4-596899D90BD1}">
      <dsp:nvSpPr>
        <dsp:cNvPr id="0" name=""/>
        <dsp:cNvSpPr/>
      </dsp:nvSpPr>
      <dsp:spPr>
        <a:xfrm>
          <a:off x="3699057" y="2638363"/>
          <a:ext cx="150458" cy="461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405"/>
              </a:lnTo>
              <a:lnTo>
                <a:pt x="150458" y="461405"/>
              </a:lnTo>
            </a:path>
          </a:pathLst>
        </a:custGeom>
        <a:noFill/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3662E-7C96-44B7-9C9F-18AB754C17EA}">
      <dsp:nvSpPr>
        <dsp:cNvPr id="0" name=""/>
        <dsp:cNvSpPr/>
      </dsp:nvSpPr>
      <dsp:spPr>
        <a:xfrm>
          <a:off x="3190006" y="1926194"/>
          <a:ext cx="910272" cy="21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20"/>
              </a:lnTo>
              <a:lnTo>
                <a:pt x="910272" y="105320"/>
              </a:lnTo>
              <a:lnTo>
                <a:pt x="910272" y="210641"/>
              </a:lnTo>
            </a:path>
          </a:pathLst>
        </a:custGeom>
        <a:noFill/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56C49-87C0-41F3-A3D8-2E83ED3CFBD5}">
      <dsp:nvSpPr>
        <dsp:cNvPr id="0" name=""/>
        <dsp:cNvSpPr/>
      </dsp:nvSpPr>
      <dsp:spPr>
        <a:xfrm>
          <a:off x="2485360" y="3350532"/>
          <a:ext cx="150458" cy="117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574"/>
              </a:lnTo>
              <a:lnTo>
                <a:pt x="150458" y="1173574"/>
              </a:lnTo>
            </a:path>
          </a:pathLst>
        </a:custGeom>
        <a:noFill/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1AAC8-6F87-40B9-9593-48855D3894BD}">
      <dsp:nvSpPr>
        <dsp:cNvPr id="0" name=""/>
        <dsp:cNvSpPr/>
      </dsp:nvSpPr>
      <dsp:spPr>
        <a:xfrm>
          <a:off x="2485360" y="3350532"/>
          <a:ext cx="150458" cy="461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405"/>
              </a:lnTo>
              <a:lnTo>
                <a:pt x="150458" y="461405"/>
              </a:lnTo>
            </a:path>
          </a:pathLst>
        </a:custGeom>
        <a:noFill/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1FB48-E9DA-4609-9354-BECFEEBE80F5}">
      <dsp:nvSpPr>
        <dsp:cNvPr id="0" name=""/>
        <dsp:cNvSpPr/>
      </dsp:nvSpPr>
      <dsp:spPr>
        <a:xfrm>
          <a:off x="2279733" y="2638363"/>
          <a:ext cx="606848" cy="21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20"/>
              </a:lnTo>
              <a:lnTo>
                <a:pt x="606848" y="105320"/>
              </a:lnTo>
              <a:lnTo>
                <a:pt x="606848" y="210641"/>
              </a:lnTo>
            </a:path>
          </a:pathLst>
        </a:custGeom>
        <a:noFill/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A35D2-E9B9-4265-8264-7D2BE1ADD78E}">
      <dsp:nvSpPr>
        <dsp:cNvPr id="0" name=""/>
        <dsp:cNvSpPr/>
      </dsp:nvSpPr>
      <dsp:spPr>
        <a:xfrm>
          <a:off x="1672885" y="2638363"/>
          <a:ext cx="606848" cy="210641"/>
        </a:xfrm>
        <a:custGeom>
          <a:avLst/>
          <a:gdLst/>
          <a:ahLst/>
          <a:cxnLst/>
          <a:rect l="0" t="0" r="0" b="0"/>
          <a:pathLst>
            <a:path>
              <a:moveTo>
                <a:pt x="606848" y="0"/>
              </a:moveTo>
              <a:lnTo>
                <a:pt x="606848" y="105320"/>
              </a:lnTo>
              <a:lnTo>
                <a:pt x="0" y="105320"/>
              </a:lnTo>
              <a:lnTo>
                <a:pt x="0" y="210641"/>
              </a:lnTo>
            </a:path>
          </a:pathLst>
        </a:custGeom>
        <a:noFill/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80C2E-1377-46B7-BB62-1F1CF16C7175}">
      <dsp:nvSpPr>
        <dsp:cNvPr id="0" name=""/>
        <dsp:cNvSpPr/>
      </dsp:nvSpPr>
      <dsp:spPr>
        <a:xfrm>
          <a:off x="2279733" y="1926194"/>
          <a:ext cx="910272" cy="210641"/>
        </a:xfrm>
        <a:custGeom>
          <a:avLst/>
          <a:gdLst/>
          <a:ahLst/>
          <a:cxnLst/>
          <a:rect l="0" t="0" r="0" b="0"/>
          <a:pathLst>
            <a:path>
              <a:moveTo>
                <a:pt x="910272" y="0"/>
              </a:moveTo>
              <a:lnTo>
                <a:pt x="910272" y="105320"/>
              </a:lnTo>
              <a:lnTo>
                <a:pt x="0" y="105320"/>
              </a:lnTo>
              <a:lnTo>
                <a:pt x="0" y="210641"/>
              </a:lnTo>
            </a:path>
          </a:pathLst>
        </a:custGeom>
        <a:noFill/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23C0B-8637-48E0-8AC9-5A9FFC1672B9}">
      <dsp:nvSpPr>
        <dsp:cNvPr id="0" name=""/>
        <dsp:cNvSpPr/>
      </dsp:nvSpPr>
      <dsp:spPr>
        <a:xfrm>
          <a:off x="2583158" y="1214025"/>
          <a:ext cx="606848" cy="21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20"/>
              </a:lnTo>
              <a:lnTo>
                <a:pt x="606848" y="105320"/>
              </a:lnTo>
              <a:lnTo>
                <a:pt x="606848" y="2106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9CBA2-0754-4719-B8E7-98D23AED7AA4}">
      <dsp:nvSpPr>
        <dsp:cNvPr id="0" name=""/>
        <dsp:cNvSpPr/>
      </dsp:nvSpPr>
      <dsp:spPr>
        <a:xfrm>
          <a:off x="1976309" y="1214025"/>
          <a:ext cx="606848" cy="210641"/>
        </a:xfrm>
        <a:custGeom>
          <a:avLst/>
          <a:gdLst/>
          <a:ahLst/>
          <a:cxnLst/>
          <a:rect l="0" t="0" r="0" b="0"/>
          <a:pathLst>
            <a:path>
              <a:moveTo>
                <a:pt x="606848" y="0"/>
              </a:moveTo>
              <a:lnTo>
                <a:pt x="606848" y="105320"/>
              </a:lnTo>
              <a:lnTo>
                <a:pt x="0" y="105320"/>
              </a:lnTo>
              <a:lnTo>
                <a:pt x="0" y="2106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AF5F1-0835-4EF5-AC50-4FF64CCCCEA4}">
      <dsp:nvSpPr>
        <dsp:cNvPr id="0" name=""/>
        <dsp:cNvSpPr/>
      </dsp:nvSpPr>
      <dsp:spPr>
        <a:xfrm>
          <a:off x="2583158" y="501856"/>
          <a:ext cx="758560" cy="210641"/>
        </a:xfrm>
        <a:custGeom>
          <a:avLst/>
          <a:gdLst/>
          <a:ahLst/>
          <a:cxnLst/>
          <a:rect l="0" t="0" r="0" b="0"/>
          <a:pathLst>
            <a:path>
              <a:moveTo>
                <a:pt x="758560" y="0"/>
              </a:moveTo>
              <a:lnTo>
                <a:pt x="758560" y="105320"/>
              </a:lnTo>
              <a:lnTo>
                <a:pt x="0" y="105320"/>
              </a:lnTo>
              <a:lnTo>
                <a:pt x="0" y="2106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6C44A-53F4-46B9-817C-A970D55169ED}">
      <dsp:nvSpPr>
        <dsp:cNvPr id="0" name=""/>
        <dsp:cNvSpPr/>
      </dsp:nvSpPr>
      <dsp:spPr>
        <a:xfrm>
          <a:off x="1369461" y="501856"/>
          <a:ext cx="1972257" cy="210641"/>
        </a:xfrm>
        <a:custGeom>
          <a:avLst/>
          <a:gdLst/>
          <a:ahLst/>
          <a:cxnLst/>
          <a:rect l="0" t="0" r="0" b="0"/>
          <a:pathLst>
            <a:path>
              <a:moveTo>
                <a:pt x="1972257" y="0"/>
              </a:moveTo>
              <a:lnTo>
                <a:pt x="1972257" y="105320"/>
              </a:lnTo>
              <a:lnTo>
                <a:pt x="0" y="105320"/>
              </a:lnTo>
              <a:lnTo>
                <a:pt x="0" y="2106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A4191-2CE5-4603-AED5-7933F2C509D3}">
      <dsp:nvSpPr>
        <dsp:cNvPr id="0" name=""/>
        <dsp:cNvSpPr/>
      </dsp:nvSpPr>
      <dsp:spPr>
        <a:xfrm>
          <a:off x="2840191" y="328"/>
          <a:ext cx="1003055" cy="501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Project</a:t>
          </a:r>
        </a:p>
      </dsp:txBody>
      <dsp:txXfrm>
        <a:off x="2840191" y="328"/>
        <a:ext cx="1003055" cy="501527"/>
      </dsp:txXfrm>
    </dsp:sp>
    <dsp:sp modelId="{5CE50A0B-1958-4166-95B5-059706141126}">
      <dsp:nvSpPr>
        <dsp:cNvPr id="0" name=""/>
        <dsp:cNvSpPr/>
      </dsp:nvSpPr>
      <dsp:spPr>
        <a:xfrm>
          <a:off x="867933" y="712497"/>
          <a:ext cx="1003055" cy="5015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Stage 1</a:t>
          </a:r>
        </a:p>
      </dsp:txBody>
      <dsp:txXfrm>
        <a:off x="867933" y="712497"/>
        <a:ext cx="1003055" cy="501527"/>
      </dsp:txXfrm>
    </dsp:sp>
    <dsp:sp modelId="{09047CF8-4CAF-4404-BAF8-CE421D760284}">
      <dsp:nvSpPr>
        <dsp:cNvPr id="0" name=""/>
        <dsp:cNvSpPr/>
      </dsp:nvSpPr>
      <dsp:spPr>
        <a:xfrm>
          <a:off x="2081630" y="712497"/>
          <a:ext cx="1003055" cy="5015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Stage 2</a:t>
          </a:r>
        </a:p>
      </dsp:txBody>
      <dsp:txXfrm>
        <a:off x="2081630" y="712497"/>
        <a:ext cx="1003055" cy="501527"/>
      </dsp:txXfrm>
    </dsp:sp>
    <dsp:sp modelId="{CE504E28-79E9-471F-B720-1814202D1800}">
      <dsp:nvSpPr>
        <dsp:cNvPr id="0" name=""/>
        <dsp:cNvSpPr/>
      </dsp:nvSpPr>
      <dsp:spPr>
        <a:xfrm>
          <a:off x="1474782" y="1424667"/>
          <a:ext cx="1003055" cy="5015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Deliverable 2.1</a:t>
          </a:r>
        </a:p>
      </dsp:txBody>
      <dsp:txXfrm>
        <a:off x="1474782" y="1424667"/>
        <a:ext cx="1003055" cy="501527"/>
      </dsp:txXfrm>
    </dsp:sp>
    <dsp:sp modelId="{6CFCFCC5-6F4A-4BBA-9259-33BD797F79BD}">
      <dsp:nvSpPr>
        <dsp:cNvPr id="0" name=""/>
        <dsp:cNvSpPr/>
      </dsp:nvSpPr>
      <dsp:spPr>
        <a:xfrm>
          <a:off x="2688478" y="1424667"/>
          <a:ext cx="1003055" cy="5015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Deliverable 2.2</a:t>
          </a:r>
        </a:p>
      </dsp:txBody>
      <dsp:txXfrm>
        <a:off x="2688478" y="1424667"/>
        <a:ext cx="1003055" cy="501527"/>
      </dsp:txXfrm>
    </dsp:sp>
    <dsp:sp modelId="{9F215BF3-7332-44D4-9D03-F1F388C4143D}">
      <dsp:nvSpPr>
        <dsp:cNvPr id="0" name=""/>
        <dsp:cNvSpPr/>
      </dsp:nvSpPr>
      <dsp:spPr>
        <a:xfrm>
          <a:off x="1778206" y="2136836"/>
          <a:ext cx="1003055" cy="501527"/>
        </a:xfrm>
        <a:prstGeom prst="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Deliverable 2.2.1</a:t>
          </a:r>
        </a:p>
      </dsp:txBody>
      <dsp:txXfrm>
        <a:off x="1778206" y="2136836"/>
        <a:ext cx="1003055" cy="501527"/>
      </dsp:txXfrm>
    </dsp:sp>
    <dsp:sp modelId="{46BD259C-7D44-4F27-8AC6-5AC2A2674092}">
      <dsp:nvSpPr>
        <dsp:cNvPr id="0" name=""/>
        <dsp:cNvSpPr/>
      </dsp:nvSpPr>
      <dsp:spPr>
        <a:xfrm>
          <a:off x="1171357" y="2849005"/>
          <a:ext cx="1003055" cy="50152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Subproject 2.2.1.1</a:t>
          </a:r>
        </a:p>
      </dsp:txBody>
      <dsp:txXfrm>
        <a:off x="1171357" y="2849005"/>
        <a:ext cx="1003055" cy="501527"/>
      </dsp:txXfrm>
    </dsp:sp>
    <dsp:sp modelId="{D9DFC233-F803-4C63-9414-02879B9883E2}">
      <dsp:nvSpPr>
        <dsp:cNvPr id="0" name=""/>
        <dsp:cNvSpPr/>
      </dsp:nvSpPr>
      <dsp:spPr>
        <a:xfrm>
          <a:off x="2385054" y="2849005"/>
          <a:ext cx="1003055" cy="50152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Subproject 2.2.1.2</a:t>
          </a:r>
        </a:p>
      </dsp:txBody>
      <dsp:txXfrm>
        <a:off x="2385054" y="2849005"/>
        <a:ext cx="1003055" cy="501527"/>
      </dsp:txXfrm>
    </dsp:sp>
    <dsp:sp modelId="{12551C73-3B70-4CB5-A689-DA2BDCB9A3B9}">
      <dsp:nvSpPr>
        <dsp:cNvPr id="0" name=""/>
        <dsp:cNvSpPr/>
      </dsp:nvSpPr>
      <dsp:spPr>
        <a:xfrm>
          <a:off x="2635818" y="3561174"/>
          <a:ext cx="1003055" cy="501527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 package 2.2.1.2.1</a:t>
          </a:r>
        </a:p>
      </dsp:txBody>
      <dsp:txXfrm>
        <a:off x="2635818" y="3561174"/>
        <a:ext cx="1003055" cy="501527"/>
      </dsp:txXfrm>
    </dsp:sp>
    <dsp:sp modelId="{D5458D12-4108-4D2D-818B-6EC546A215EC}">
      <dsp:nvSpPr>
        <dsp:cNvPr id="0" name=""/>
        <dsp:cNvSpPr/>
      </dsp:nvSpPr>
      <dsp:spPr>
        <a:xfrm>
          <a:off x="2635818" y="4273343"/>
          <a:ext cx="1003055" cy="501527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 package 2.2.1.2.2</a:t>
          </a:r>
        </a:p>
      </dsp:txBody>
      <dsp:txXfrm>
        <a:off x="2635818" y="4273343"/>
        <a:ext cx="1003055" cy="501527"/>
      </dsp:txXfrm>
    </dsp:sp>
    <dsp:sp modelId="{C9CC1EA8-B2F4-41E4-81C8-8ECE5F270785}">
      <dsp:nvSpPr>
        <dsp:cNvPr id="0" name=""/>
        <dsp:cNvSpPr/>
      </dsp:nvSpPr>
      <dsp:spPr>
        <a:xfrm>
          <a:off x="3598751" y="2136836"/>
          <a:ext cx="1003055" cy="501527"/>
        </a:xfrm>
        <a:prstGeom prst="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Deliverable 2.2.2</a:t>
          </a:r>
        </a:p>
      </dsp:txBody>
      <dsp:txXfrm>
        <a:off x="3598751" y="2136836"/>
        <a:ext cx="1003055" cy="501527"/>
      </dsp:txXfrm>
    </dsp:sp>
    <dsp:sp modelId="{6796D977-BCBD-4321-9A8B-7DAAD30AC4F2}">
      <dsp:nvSpPr>
        <dsp:cNvPr id="0" name=""/>
        <dsp:cNvSpPr/>
      </dsp:nvSpPr>
      <dsp:spPr>
        <a:xfrm>
          <a:off x="3849515" y="2849005"/>
          <a:ext cx="1003055" cy="50152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 package 2.2.2.1</a:t>
          </a:r>
        </a:p>
      </dsp:txBody>
      <dsp:txXfrm>
        <a:off x="3849515" y="2849005"/>
        <a:ext cx="1003055" cy="501527"/>
      </dsp:txXfrm>
    </dsp:sp>
    <dsp:sp modelId="{5C3C1D89-85CC-4D39-B4D3-3E1D3974856E}">
      <dsp:nvSpPr>
        <dsp:cNvPr id="0" name=""/>
        <dsp:cNvSpPr/>
      </dsp:nvSpPr>
      <dsp:spPr>
        <a:xfrm>
          <a:off x="3849515" y="3561174"/>
          <a:ext cx="1003055" cy="50152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 package 2.2.2.2</a:t>
          </a:r>
        </a:p>
      </dsp:txBody>
      <dsp:txXfrm>
        <a:off x="3849515" y="3561174"/>
        <a:ext cx="1003055" cy="501527"/>
      </dsp:txXfrm>
    </dsp:sp>
    <dsp:sp modelId="{1AF6461C-450F-494C-9D7C-64453818323B}">
      <dsp:nvSpPr>
        <dsp:cNvPr id="0" name=""/>
        <dsp:cNvSpPr/>
      </dsp:nvSpPr>
      <dsp:spPr>
        <a:xfrm>
          <a:off x="3295327" y="712497"/>
          <a:ext cx="1003055" cy="5015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Stage 3</a:t>
          </a:r>
        </a:p>
      </dsp:txBody>
      <dsp:txXfrm>
        <a:off x="3295327" y="712497"/>
        <a:ext cx="1003055" cy="501527"/>
      </dsp:txXfrm>
    </dsp:sp>
    <dsp:sp modelId="{AE19BA0A-7CAC-4A54-ADEC-BCB7D79649FA}">
      <dsp:nvSpPr>
        <dsp:cNvPr id="0" name=""/>
        <dsp:cNvSpPr/>
      </dsp:nvSpPr>
      <dsp:spPr>
        <a:xfrm>
          <a:off x="4812448" y="712497"/>
          <a:ext cx="1003055" cy="5015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Deliverable</a:t>
          </a:r>
        </a:p>
      </dsp:txBody>
      <dsp:txXfrm>
        <a:off x="4812448" y="712497"/>
        <a:ext cx="1003055" cy="501527"/>
      </dsp:txXfrm>
    </dsp:sp>
    <dsp:sp modelId="{3FBAE5D9-28E7-4A4D-8BE3-078752F59869}">
      <dsp:nvSpPr>
        <dsp:cNvPr id="0" name=""/>
        <dsp:cNvSpPr/>
      </dsp:nvSpPr>
      <dsp:spPr>
        <a:xfrm>
          <a:off x="5063212" y="1424667"/>
          <a:ext cx="1003055" cy="5015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 package 4.1</a:t>
          </a:r>
        </a:p>
      </dsp:txBody>
      <dsp:txXfrm>
        <a:off x="5063212" y="1424667"/>
        <a:ext cx="1003055" cy="501527"/>
      </dsp:txXfrm>
    </dsp:sp>
    <dsp:sp modelId="{0AC4CBED-A2C8-4DCB-8E13-ACEBC856CFD6}">
      <dsp:nvSpPr>
        <dsp:cNvPr id="0" name=""/>
        <dsp:cNvSpPr/>
      </dsp:nvSpPr>
      <dsp:spPr>
        <a:xfrm>
          <a:off x="5063212" y="2136836"/>
          <a:ext cx="1003055" cy="5015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 package 4.2</a:t>
          </a:r>
        </a:p>
      </dsp:txBody>
      <dsp:txXfrm>
        <a:off x="5063212" y="2136836"/>
        <a:ext cx="1003055" cy="501527"/>
      </dsp:txXfrm>
    </dsp:sp>
    <dsp:sp modelId="{CD6FE8B8-FD9C-4E17-B44E-BF0889120C76}">
      <dsp:nvSpPr>
        <dsp:cNvPr id="0" name=""/>
        <dsp:cNvSpPr/>
      </dsp:nvSpPr>
      <dsp:spPr>
        <a:xfrm>
          <a:off x="5063212" y="2849005"/>
          <a:ext cx="1003055" cy="5015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 package 4.3</a:t>
          </a:r>
        </a:p>
      </dsp:txBody>
      <dsp:txXfrm>
        <a:off x="5063212" y="2849005"/>
        <a:ext cx="1003055" cy="501527"/>
      </dsp:txXfrm>
    </dsp:sp>
    <dsp:sp modelId="{9F1B0E48-1295-4EBD-A110-160E30BC031B}">
      <dsp:nvSpPr>
        <dsp:cNvPr id="0" name=""/>
        <dsp:cNvSpPr/>
      </dsp:nvSpPr>
      <dsp:spPr>
        <a:xfrm>
          <a:off x="5063212" y="3561174"/>
          <a:ext cx="1003055" cy="5015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 package 4.4</a:t>
          </a:r>
        </a:p>
      </dsp:txBody>
      <dsp:txXfrm>
        <a:off x="5063212" y="3561174"/>
        <a:ext cx="1003055" cy="501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9C78B-AB26-4E67-976A-B7C9C5C982BB}">
      <dsp:nvSpPr>
        <dsp:cNvPr id="0" name=""/>
        <dsp:cNvSpPr/>
      </dsp:nvSpPr>
      <dsp:spPr>
        <a:xfrm>
          <a:off x="3943317" y="1472331"/>
          <a:ext cx="192023" cy="2287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339"/>
              </a:lnTo>
              <a:lnTo>
                <a:pt x="192023" y="228733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A6146-0843-40F3-8C61-1D88CB7A1702}">
      <dsp:nvSpPr>
        <dsp:cNvPr id="0" name=""/>
        <dsp:cNvSpPr/>
      </dsp:nvSpPr>
      <dsp:spPr>
        <a:xfrm>
          <a:off x="3943317" y="1472331"/>
          <a:ext cx="192023" cy="14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503"/>
              </a:lnTo>
              <a:lnTo>
                <a:pt x="192023" y="142350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910F1-EB9B-422A-A5A4-E33EE0978794}">
      <dsp:nvSpPr>
        <dsp:cNvPr id="0" name=""/>
        <dsp:cNvSpPr/>
      </dsp:nvSpPr>
      <dsp:spPr>
        <a:xfrm>
          <a:off x="3943317" y="1472331"/>
          <a:ext cx="192023" cy="55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668"/>
              </a:lnTo>
              <a:lnTo>
                <a:pt x="192023" y="55966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B73F-0458-4FE7-94E7-9371CA7D41C8}">
      <dsp:nvSpPr>
        <dsp:cNvPr id="0" name=""/>
        <dsp:cNvSpPr/>
      </dsp:nvSpPr>
      <dsp:spPr>
        <a:xfrm>
          <a:off x="2919723" y="608496"/>
          <a:ext cx="1535656" cy="255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50"/>
              </a:lnTo>
              <a:lnTo>
                <a:pt x="1535656" y="127750"/>
              </a:lnTo>
              <a:lnTo>
                <a:pt x="1535656" y="25550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2529F-A671-4458-9D08-FFE8237E7214}">
      <dsp:nvSpPr>
        <dsp:cNvPr id="0" name=""/>
        <dsp:cNvSpPr/>
      </dsp:nvSpPr>
      <dsp:spPr>
        <a:xfrm>
          <a:off x="2407661" y="1472331"/>
          <a:ext cx="192023" cy="2287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339"/>
              </a:lnTo>
              <a:lnTo>
                <a:pt x="192023" y="228733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95578-6B9D-4B87-A4FB-6CD5C6EAADF4}">
      <dsp:nvSpPr>
        <dsp:cNvPr id="0" name=""/>
        <dsp:cNvSpPr/>
      </dsp:nvSpPr>
      <dsp:spPr>
        <a:xfrm>
          <a:off x="2407661" y="1472331"/>
          <a:ext cx="192023" cy="14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503"/>
              </a:lnTo>
              <a:lnTo>
                <a:pt x="192023" y="142350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98CFF-2218-428A-BDB5-F5980043B9E7}">
      <dsp:nvSpPr>
        <dsp:cNvPr id="0" name=""/>
        <dsp:cNvSpPr/>
      </dsp:nvSpPr>
      <dsp:spPr>
        <a:xfrm>
          <a:off x="2407661" y="1472331"/>
          <a:ext cx="192023" cy="55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668"/>
              </a:lnTo>
              <a:lnTo>
                <a:pt x="192023" y="55966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0CD39-6105-4937-BD21-29E5D0E8E9F0}">
      <dsp:nvSpPr>
        <dsp:cNvPr id="0" name=""/>
        <dsp:cNvSpPr/>
      </dsp:nvSpPr>
      <dsp:spPr>
        <a:xfrm>
          <a:off x="2874003" y="608496"/>
          <a:ext cx="91440" cy="255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50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502CA-B686-43A0-B923-057E8DCD817C}">
      <dsp:nvSpPr>
        <dsp:cNvPr id="0" name=""/>
        <dsp:cNvSpPr/>
      </dsp:nvSpPr>
      <dsp:spPr>
        <a:xfrm>
          <a:off x="872004" y="1472331"/>
          <a:ext cx="192023" cy="2287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339"/>
              </a:lnTo>
              <a:lnTo>
                <a:pt x="192023" y="2287339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A4E1A-49D1-4261-89A4-9731F04AFE89}">
      <dsp:nvSpPr>
        <dsp:cNvPr id="0" name=""/>
        <dsp:cNvSpPr/>
      </dsp:nvSpPr>
      <dsp:spPr>
        <a:xfrm>
          <a:off x="872004" y="1472331"/>
          <a:ext cx="192023" cy="14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503"/>
              </a:lnTo>
              <a:lnTo>
                <a:pt x="192023" y="142350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6D1D1-CDCE-4044-BFBE-034D76248B34}">
      <dsp:nvSpPr>
        <dsp:cNvPr id="0" name=""/>
        <dsp:cNvSpPr/>
      </dsp:nvSpPr>
      <dsp:spPr>
        <a:xfrm>
          <a:off x="872004" y="1472331"/>
          <a:ext cx="192023" cy="55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668"/>
              </a:lnTo>
              <a:lnTo>
                <a:pt x="192023" y="55966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3F1B5-3416-48A8-B916-118FCB8988A4}">
      <dsp:nvSpPr>
        <dsp:cNvPr id="0" name=""/>
        <dsp:cNvSpPr/>
      </dsp:nvSpPr>
      <dsp:spPr>
        <a:xfrm>
          <a:off x="1384067" y="608496"/>
          <a:ext cx="1535656" cy="255500"/>
        </a:xfrm>
        <a:custGeom>
          <a:avLst/>
          <a:gdLst/>
          <a:ahLst/>
          <a:cxnLst/>
          <a:rect l="0" t="0" r="0" b="0"/>
          <a:pathLst>
            <a:path>
              <a:moveTo>
                <a:pt x="1535656" y="0"/>
              </a:moveTo>
              <a:lnTo>
                <a:pt x="1535656" y="127750"/>
              </a:lnTo>
              <a:lnTo>
                <a:pt x="0" y="127750"/>
              </a:lnTo>
              <a:lnTo>
                <a:pt x="0" y="25550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64F21-921B-4A7B-B56A-43604D573305}">
      <dsp:nvSpPr>
        <dsp:cNvPr id="0" name=""/>
        <dsp:cNvSpPr/>
      </dsp:nvSpPr>
      <dsp:spPr>
        <a:xfrm>
          <a:off x="2233923" y="161"/>
          <a:ext cx="1371600" cy="608334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Project: </a:t>
          </a:r>
          <a:br>
            <a:rPr lang="en-US" sz="1600" kern="1200" dirty="0"/>
          </a:br>
          <a:r>
            <a:rPr lang="en-US" sz="1600" kern="1200" dirty="0"/>
            <a:t>Annual Report</a:t>
          </a:r>
        </a:p>
      </dsp:txBody>
      <dsp:txXfrm>
        <a:off x="2233923" y="161"/>
        <a:ext cx="1371600" cy="608334"/>
      </dsp:txXfrm>
    </dsp:sp>
    <dsp:sp modelId="{9E449EA5-29E1-4790-86E0-5303E195B181}">
      <dsp:nvSpPr>
        <dsp:cNvPr id="0" name=""/>
        <dsp:cNvSpPr/>
      </dsp:nvSpPr>
      <dsp:spPr>
        <a:xfrm>
          <a:off x="743989" y="863996"/>
          <a:ext cx="1280155" cy="6083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Subproject 1: Audit</a:t>
          </a:r>
        </a:p>
      </dsp:txBody>
      <dsp:txXfrm>
        <a:off x="743989" y="863996"/>
        <a:ext cx="1280155" cy="608334"/>
      </dsp:txXfrm>
    </dsp:sp>
    <dsp:sp modelId="{8D26D317-44E2-4B38-AADC-4A01B08FD943}">
      <dsp:nvSpPr>
        <dsp:cNvPr id="0" name=""/>
        <dsp:cNvSpPr/>
      </dsp:nvSpPr>
      <dsp:spPr>
        <a:xfrm>
          <a:off x="1064028" y="1727832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Deliverable 1.1: Finance report</a:t>
          </a:r>
        </a:p>
      </dsp:txBody>
      <dsp:txXfrm>
        <a:off x="1064028" y="1727832"/>
        <a:ext cx="1216669" cy="608334"/>
      </dsp:txXfrm>
    </dsp:sp>
    <dsp:sp modelId="{10175271-8428-4978-BC95-AC140F7BDCAE}">
      <dsp:nvSpPr>
        <dsp:cNvPr id="0" name=""/>
        <dsp:cNvSpPr/>
      </dsp:nvSpPr>
      <dsp:spPr>
        <a:xfrm>
          <a:off x="1064028" y="2591668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Deliverable 1.2: </a:t>
          </a:r>
          <a:br>
            <a:rPr lang="en-US" sz="1200" kern="1200" dirty="0"/>
          </a:br>
          <a:r>
            <a:rPr lang="en-US" sz="1200" kern="1200" dirty="0"/>
            <a:t>CPA review</a:t>
          </a:r>
        </a:p>
      </dsp:txBody>
      <dsp:txXfrm>
        <a:off x="1064028" y="2591668"/>
        <a:ext cx="1216669" cy="608334"/>
      </dsp:txXfrm>
    </dsp:sp>
    <dsp:sp modelId="{354F2528-E2C8-49EC-9C6E-2E79E35D1613}">
      <dsp:nvSpPr>
        <dsp:cNvPr id="0" name=""/>
        <dsp:cNvSpPr/>
      </dsp:nvSpPr>
      <dsp:spPr>
        <a:xfrm>
          <a:off x="1064028" y="3455503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Deliverable 1.3:  Auditor’s report</a:t>
          </a:r>
        </a:p>
      </dsp:txBody>
      <dsp:txXfrm>
        <a:off x="1064028" y="3455503"/>
        <a:ext cx="1216669" cy="608334"/>
      </dsp:txXfrm>
    </dsp:sp>
    <dsp:sp modelId="{5A7158FC-168A-4003-82DD-8DB0405FD7FA}">
      <dsp:nvSpPr>
        <dsp:cNvPr id="0" name=""/>
        <dsp:cNvSpPr/>
      </dsp:nvSpPr>
      <dsp:spPr>
        <a:xfrm>
          <a:off x="2279645" y="863996"/>
          <a:ext cx="1280155" cy="6083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Subproject 2: </a:t>
          </a:r>
          <a:br>
            <a:rPr lang="en-US" sz="1400" kern="1200" dirty="0"/>
          </a:br>
          <a:r>
            <a:rPr lang="en-US" sz="1400" kern="1200" dirty="0"/>
            <a:t>IRS filings</a:t>
          </a:r>
        </a:p>
      </dsp:txBody>
      <dsp:txXfrm>
        <a:off x="2279645" y="863996"/>
        <a:ext cx="1280155" cy="608334"/>
      </dsp:txXfrm>
    </dsp:sp>
    <dsp:sp modelId="{80188722-D557-4072-8293-02ACCD31DFDE}">
      <dsp:nvSpPr>
        <dsp:cNvPr id="0" name=""/>
        <dsp:cNvSpPr/>
      </dsp:nvSpPr>
      <dsp:spPr>
        <a:xfrm>
          <a:off x="2599684" y="1727832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Deliverable 2.1: </a:t>
          </a:r>
          <a:br>
            <a:rPr lang="en-US" sz="1200" kern="1200" dirty="0"/>
          </a:br>
          <a:r>
            <a:rPr lang="en-US" sz="1200" kern="1200" dirty="0"/>
            <a:t>W-2 and W-3 </a:t>
          </a:r>
          <a:br>
            <a:rPr lang="en-US" sz="1200" kern="1200" dirty="0"/>
          </a:br>
          <a:r>
            <a:rPr lang="en-US" sz="1200" kern="1200" dirty="0"/>
            <a:t>wage filings</a:t>
          </a:r>
        </a:p>
      </dsp:txBody>
      <dsp:txXfrm>
        <a:off x="2599684" y="1727832"/>
        <a:ext cx="1216669" cy="608334"/>
      </dsp:txXfrm>
    </dsp:sp>
    <dsp:sp modelId="{6EEAB564-E026-40E1-85A5-CD00CCC21DF3}">
      <dsp:nvSpPr>
        <dsp:cNvPr id="0" name=""/>
        <dsp:cNvSpPr/>
      </dsp:nvSpPr>
      <dsp:spPr>
        <a:xfrm>
          <a:off x="2599684" y="2591668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Deliverable 2.2: </a:t>
          </a:r>
          <a:br>
            <a:rPr lang="en-US" sz="1200" kern="1200" dirty="0"/>
          </a:br>
          <a:r>
            <a:rPr lang="en-US" sz="1200" kern="1200" dirty="0"/>
            <a:t>Form 941 </a:t>
          </a:r>
          <a:br>
            <a:rPr lang="en-US" sz="1200" kern="1200" dirty="0"/>
          </a:br>
          <a:r>
            <a:rPr lang="en-US" sz="1200" kern="1200" dirty="0"/>
            <a:t>quarterly filing</a:t>
          </a:r>
        </a:p>
      </dsp:txBody>
      <dsp:txXfrm>
        <a:off x="2599684" y="2591668"/>
        <a:ext cx="1216669" cy="608334"/>
      </dsp:txXfrm>
    </dsp:sp>
    <dsp:sp modelId="{536F3AC0-53F2-4985-B9B6-5F3579BCA056}">
      <dsp:nvSpPr>
        <dsp:cNvPr id="0" name=""/>
        <dsp:cNvSpPr/>
      </dsp:nvSpPr>
      <dsp:spPr>
        <a:xfrm>
          <a:off x="2599684" y="3455503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Deliverable 2.3: </a:t>
          </a:r>
          <a:br>
            <a:rPr lang="en-US" sz="1200" kern="1200" dirty="0"/>
          </a:br>
          <a:r>
            <a:rPr lang="en-US" sz="1200" kern="1200" dirty="0"/>
            <a:t>Form 944 </a:t>
          </a:r>
          <a:br>
            <a:rPr lang="en-US" sz="1200" kern="1200" dirty="0"/>
          </a:br>
          <a:r>
            <a:rPr lang="en-US" sz="1200" kern="1200" dirty="0"/>
            <a:t>annual filing</a:t>
          </a:r>
        </a:p>
      </dsp:txBody>
      <dsp:txXfrm>
        <a:off x="2599684" y="3455503"/>
        <a:ext cx="1216669" cy="608334"/>
      </dsp:txXfrm>
    </dsp:sp>
    <dsp:sp modelId="{86328124-A7A3-49EE-9E19-08D807D4BF95}">
      <dsp:nvSpPr>
        <dsp:cNvPr id="0" name=""/>
        <dsp:cNvSpPr/>
      </dsp:nvSpPr>
      <dsp:spPr>
        <a:xfrm>
          <a:off x="3815302" y="863996"/>
          <a:ext cx="1280155" cy="6083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Subproject 3: Production</a:t>
          </a:r>
        </a:p>
      </dsp:txBody>
      <dsp:txXfrm>
        <a:off x="3815302" y="863996"/>
        <a:ext cx="1280155" cy="608334"/>
      </dsp:txXfrm>
    </dsp:sp>
    <dsp:sp modelId="{0539FEBE-BAE4-490F-BA5A-DC4B777D2019}">
      <dsp:nvSpPr>
        <dsp:cNvPr id="0" name=""/>
        <dsp:cNvSpPr/>
      </dsp:nvSpPr>
      <dsp:spPr>
        <a:xfrm>
          <a:off x="4135340" y="1727832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Deliverable 3.1: Graphic design</a:t>
          </a:r>
        </a:p>
      </dsp:txBody>
      <dsp:txXfrm>
        <a:off x="4135340" y="1727832"/>
        <a:ext cx="1216669" cy="608334"/>
      </dsp:txXfrm>
    </dsp:sp>
    <dsp:sp modelId="{557FE225-9D77-4556-ACAD-07BD9C9A7F69}">
      <dsp:nvSpPr>
        <dsp:cNvPr id="0" name=""/>
        <dsp:cNvSpPr/>
      </dsp:nvSpPr>
      <dsp:spPr>
        <a:xfrm>
          <a:off x="4135340" y="2591668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Deliverable 3.2: Copy edit</a:t>
          </a:r>
        </a:p>
      </dsp:txBody>
      <dsp:txXfrm>
        <a:off x="4135340" y="2591668"/>
        <a:ext cx="1216669" cy="608334"/>
      </dsp:txXfrm>
    </dsp:sp>
    <dsp:sp modelId="{72839ED2-2D45-4089-AB52-D8F0662301ED}">
      <dsp:nvSpPr>
        <dsp:cNvPr id="0" name=""/>
        <dsp:cNvSpPr/>
      </dsp:nvSpPr>
      <dsp:spPr>
        <a:xfrm>
          <a:off x="4135340" y="3455503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Deliverable 3.3:  Printing</a:t>
          </a:r>
        </a:p>
      </dsp:txBody>
      <dsp:txXfrm>
        <a:off x="4135340" y="3455503"/>
        <a:ext cx="1216669" cy="6083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0FA90-022C-41BE-A306-52D1B38F91AD}">
      <dsp:nvSpPr>
        <dsp:cNvPr id="0" name=""/>
        <dsp:cNvSpPr/>
      </dsp:nvSpPr>
      <dsp:spPr>
        <a:xfrm>
          <a:off x="0" y="655002"/>
          <a:ext cx="7507288" cy="3002915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466E3-2EE1-4337-942F-20168D73B2E7}">
      <dsp:nvSpPr>
        <dsp:cNvPr id="0" name=""/>
        <dsp:cNvSpPr/>
      </dsp:nvSpPr>
      <dsp:spPr>
        <a:xfrm>
          <a:off x="900874" y="1154477"/>
          <a:ext cx="2477405" cy="147142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7348" rIns="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More than 8 hours of effort </a:t>
          </a:r>
        </a:p>
      </dsp:txBody>
      <dsp:txXfrm>
        <a:off x="900874" y="1154477"/>
        <a:ext cx="2477405" cy="1471428"/>
      </dsp:txXfrm>
    </dsp:sp>
    <dsp:sp modelId="{D19B975C-7A6E-404E-B792-739D5E63DA55}">
      <dsp:nvSpPr>
        <dsp:cNvPr id="0" name=""/>
        <dsp:cNvSpPr/>
      </dsp:nvSpPr>
      <dsp:spPr>
        <a:xfrm>
          <a:off x="3753644" y="1634943"/>
          <a:ext cx="2927842" cy="147142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7348" rIns="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Less than 80 hours of effort</a:t>
          </a:r>
        </a:p>
      </dsp:txBody>
      <dsp:txXfrm>
        <a:off x="3753644" y="1634943"/>
        <a:ext cx="2927842" cy="14714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D43D8-D988-4EE5-9E7E-14BABC12CFB5}">
      <dsp:nvSpPr>
        <dsp:cNvPr id="0" name=""/>
        <dsp:cNvSpPr/>
      </dsp:nvSpPr>
      <dsp:spPr>
        <a:xfrm>
          <a:off x="0" y="305439"/>
          <a:ext cx="609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Inherent to the work itself.</a:t>
          </a:r>
        </a:p>
      </dsp:txBody>
      <dsp:txXfrm>
        <a:off x="0" y="305439"/>
        <a:ext cx="6096000" cy="680400"/>
      </dsp:txXfrm>
    </dsp:sp>
    <dsp:sp modelId="{C2CBC189-DB9C-49C7-A62B-ACD81E089E3A}">
      <dsp:nvSpPr>
        <dsp:cNvPr id="0" name=""/>
        <dsp:cNvSpPr/>
      </dsp:nvSpPr>
      <dsp:spPr>
        <a:xfrm>
          <a:off x="304800" y="69279"/>
          <a:ext cx="426720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Mandatory</a:t>
          </a:r>
        </a:p>
      </dsp:txBody>
      <dsp:txXfrm>
        <a:off x="327857" y="92336"/>
        <a:ext cx="4221086" cy="426206"/>
      </dsp:txXfrm>
    </dsp:sp>
    <dsp:sp modelId="{35766EB6-C504-4E41-97C8-98CF987CBDFE}">
      <dsp:nvSpPr>
        <dsp:cNvPr id="0" name=""/>
        <dsp:cNvSpPr/>
      </dsp:nvSpPr>
      <dsp:spPr>
        <a:xfrm>
          <a:off x="0" y="1308399"/>
          <a:ext cx="609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Defined by the project and the team.</a:t>
          </a:r>
        </a:p>
      </dsp:txBody>
      <dsp:txXfrm>
        <a:off x="0" y="1308399"/>
        <a:ext cx="6096000" cy="680400"/>
      </dsp:txXfrm>
    </dsp:sp>
    <dsp:sp modelId="{F5D852CB-1787-43D2-83DB-8C218746A1ED}">
      <dsp:nvSpPr>
        <dsp:cNvPr id="0" name=""/>
        <dsp:cNvSpPr/>
      </dsp:nvSpPr>
      <dsp:spPr>
        <a:xfrm>
          <a:off x="304800" y="1072239"/>
          <a:ext cx="426720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Discretionary</a:t>
          </a:r>
        </a:p>
      </dsp:txBody>
      <dsp:txXfrm>
        <a:off x="327857" y="1095296"/>
        <a:ext cx="4221086" cy="426206"/>
      </dsp:txXfrm>
    </dsp:sp>
    <dsp:sp modelId="{6805475C-D010-46D2-8111-1D5BECBD6022}">
      <dsp:nvSpPr>
        <dsp:cNvPr id="0" name=""/>
        <dsp:cNvSpPr/>
      </dsp:nvSpPr>
      <dsp:spPr>
        <a:xfrm>
          <a:off x="0" y="2311359"/>
          <a:ext cx="609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Contingent on inputs from outside the project.</a:t>
          </a:r>
        </a:p>
      </dsp:txBody>
      <dsp:txXfrm>
        <a:off x="0" y="2311359"/>
        <a:ext cx="6096000" cy="680400"/>
      </dsp:txXfrm>
    </dsp:sp>
    <dsp:sp modelId="{18BA0317-1DB2-4D38-8F03-25574511441B}">
      <dsp:nvSpPr>
        <dsp:cNvPr id="0" name=""/>
        <dsp:cNvSpPr/>
      </dsp:nvSpPr>
      <dsp:spPr>
        <a:xfrm>
          <a:off x="304800" y="2075199"/>
          <a:ext cx="4267200" cy="472320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External</a:t>
          </a:r>
        </a:p>
      </dsp:txBody>
      <dsp:txXfrm>
        <a:off x="327857" y="2098256"/>
        <a:ext cx="4221086" cy="426206"/>
      </dsp:txXfrm>
    </dsp:sp>
    <dsp:sp modelId="{7A82A1BD-713D-412A-BE36-F0828235A53B}">
      <dsp:nvSpPr>
        <dsp:cNvPr id="0" name=""/>
        <dsp:cNvSpPr/>
      </dsp:nvSpPr>
      <dsp:spPr>
        <a:xfrm>
          <a:off x="0" y="3314320"/>
          <a:ext cx="609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Contingent on inputs from within the organization.</a:t>
          </a:r>
        </a:p>
      </dsp:txBody>
      <dsp:txXfrm>
        <a:off x="0" y="3314320"/>
        <a:ext cx="6096000" cy="680400"/>
      </dsp:txXfrm>
    </dsp:sp>
    <dsp:sp modelId="{34488402-A113-415A-9F7B-A25A5894C4C1}">
      <dsp:nvSpPr>
        <dsp:cNvPr id="0" name=""/>
        <dsp:cNvSpPr/>
      </dsp:nvSpPr>
      <dsp:spPr>
        <a:xfrm>
          <a:off x="304800" y="3078160"/>
          <a:ext cx="4267200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Internal</a:t>
          </a:r>
        </a:p>
      </dsp:txBody>
      <dsp:txXfrm>
        <a:off x="327857" y="3101217"/>
        <a:ext cx="422108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7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3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51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29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64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34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83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03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4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45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5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76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6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6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9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6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8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0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8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2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4320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  <p:sldLayoutId id="2147483836" r:id="rId19"/>
    <p:sldLayoutId id="2147483837" r:id="rId20"/>
    <p:sldLayoutId id="2147483838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to Develop the Project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WBS</a:t>
            </a:r>
          </a:p>
          <a:p>
            <a:r>
              <a:rPr lang="en-US" dirty="0"/>
              <a:t>Create an Activity List</a:t>
            </a:r>
          </a:p>
          <a:p>
            <a:r>
              <a:rPr lang="en-US" dirty="0"/>
              <a:t>Identify the Relationships Between Activities</a:t>
            </a:r>
          </a:p>
          <a:p>
            <a:r>
              <a:rPr lang="en-US" dirty="0"/>
              <a:t>Identify Resources</a:t>
            </a:r>
          </a:p>
          <a:p>
            <a:r>
              <a:rPr lang="en-US" dirty="0"/>
              <a:t>Estimate Time</a:t>
            </a:r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2812760"/>
          </a:xfrm>
        </p:spPr>
        <p:txBody>
          <a:bodyPr>
            <a:normAutofit/>
          </a:bodyPr>
          <a:lstStyle/>
          <a:p>
            <a:r>
              <a:rPr lang="en-US" dirty="0"/>
              <a:t>The measure of labor that must be applied to the completion of a particular task or work package.</a:t>
            </a:r>
          </a:p>
          <a:p>
            <a:r>
              <a:rPr lang="en-US" dirty="0"/>
              <a:t>The metrics used to express effort are expressed in number of resources times the duration of the work; for example, “person-hours,” “person-days,” and “person-months.”</a:t>
            </a:r>
          </a:p>
          <a:p>
            <a:r>
              <a:rPr lang="en-US" i="1" dirty="0"/>
              <a:t>Effort-driven</a:t>
            </a:r>
            <a:r>
              <a:rPr lang="en-US" dirty="0"/>
              <a:t> is used to describe a task where the effort (or work) remains fixed regardless of the number of resources used to complete the work.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97932" y="4114800"/>
            <a:ext cx="4148137" cy="1277865"/>
            <a:chOff x="1143000" y="2412632"/>
            <a:chExt cx="4148137" cy="1277865"/>
          </a:xfrm>
        </p:grpSpPr>
        <p:sp>
          <p:nvSpPr>
            <p:cNvPr id="6" name="Line 311"/>
            <p:cNvSpPr>
              <a:spLocks noChangeShapeType="1"/>
            </p:cNvSpPr>
            <p:nvPr/>
          </p:nvSpPr>
          <p:spPr bwMode="auto">
            <a:xfrm>
              <a:off x="1981499" y="3185635"/>
              <a:ext cx="314325" cy="3143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312"/>
            <p:cNvSpPr>
              <a:spLocks noChangeShapeType="1"/>
            </p:cNvSpPr>
            <p:nvPr/>
          </p:nvSpPr>
          <p:spPr bwMode="auto">
            <a:xfrm rot="16200000">
              <a:off x="2007358" y="2633959"/>
              <a:ext cx="314325" cy="3143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01637" y="2412632"/>
              <a:ext cx="2299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 hours</a:t>
              </a:r>
              <a:r>
                <a:rPr lang="en-US" b="1" dirty="0">
                  <a:solidFill>
                    <a:schemeClr val="accent6"/>
                  </a:solidFill>
                </a:rPr>
                <a:t> </a:t>
              </a:r>
              <a:r>
                <a:rPr lang="en-US" dirty="0"/>
                <a:t>of </a:t>
              </a:r>
              <a:r>
                <a:rPr lang="en-US" b="1" dirty="0">
                  <a:solidFill>
                    <a:schemeClr val="accent1"/>
                  </a:solidFill>
                </a:rPr>
                <a:t>engineering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1637" y="3321165"/>
              <a:ext cx="2272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 days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  <a:r>
                <a:rPr lang="en-US" dirty="0"/>
                <a:t>of </a:t>
              </a:r>
              <a:r>
                <a:rPr lang="en-US" b="1" dirty="0">
                  <a:solidFill>
                    <a:schemeClr val="accent1"/>
                  </a:solidFill>
                </a:rPr>
                <a:t>writing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b="1" dirty="0">
                  <a:solidFill>
                    <a:schemeClr val="accent1"/>
                  </a:solidFill>
                </a:rPr>
                <a:t>code</a:t>
              </a:r>
            </a:p>
          </p:txBody>
        </p:sp>
        <p:sp>
          <p:nvSpPr>
            <p:cNvPr id="16" name="Line 311"/>
            <p:cNvSpPr>
              <a:spLocks noChangeShapeType="1"/>
            </p:cNvSpPr>
            <p:nvPr/>
          </p:nvSpPr>
          <p:spPr bwMode="auto">
            <a:xfrm flipH="1">
              <a:off x="4541033" y="3185635"/>
              <a:ext cx="314325" cy="3143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312"/>
            <p:cNvSpPr>
              <a:spLocks noChangeShapeType="1"/>
            </p:cNvSpPr>
            <p:nvPr/>
          </p:nvSpPr>
          <p:spPr bwMode="auto">
            <a:xfrm rot="5400000" flipH="1">
              <a:off x="4541319" y="2624801"/>
              <a:ext cx="314325" cy="3143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81512" y="2897779"/>
              <a:ext cx="809625" cy="274638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Labor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43000" y="2910997"/>
              <a:ext cx="1296196" cy="274638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Duration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7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Packages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95528273"/>
              </p:ext>
            </p:extLst>
          </p:nvPr>
        </p:nvGraphicFramePr>
        <p:xfrm>
          <a:off x="948764" y="1701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reeform 4"/>
          <p:cNvSpPr/>
          <p:nvPr/>
        </p:nvSpPr>
        <p:spPr>
          <a:xfrm>
            <a:off x="6366257" y="4079677"/>
            <a:ext cx="118318" cy="14829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482923"/>
                </a:lnTo>
                <a:lnTo>
                  <a:pt x="118318" y="1482923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366257" y="3953917"/>
            <a:ext cx="118318" cy="92288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22883"/>
                </a:lnTo>
                <a:lnTo>
                  <a:pt x="118318" y="922883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6366257" y="3828158"/>
            <a:ext cx="118318" cy="3628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62842"/>
                </a:lnTo>
                <a:lnTo>
                  <a:pt x="118318" y="36284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6484574" y="3890097"/>
            <a:ext cx="1280160" cy="605703"/>
          </a:xfrm>
          <a:custGeom>
            <a:avLst/>
            <a:gdLst>
              <a:gd name="connsiteX0" fmla="*/ 0 w 788789"/>
              <a:gd name="connsiteY0" fmla="*/ 0 h 394394"/>
              <a:gd name="connsiteX1" fmla="*/ 788789 w 788789"/>
              <a:gd name="connsiteY1" fmla="*/ 0 h 394394"/>
              <a:gd name="connsiteX2" fmla="*/ 788789 w 788789"/>
              <a:gd name="connsiteY2" fmla="*/ 394394 h 394394"/>
              <a:gd name="connsiteX3" fmla="*/ 0 w 788789"/>
              <a:gd name="connsiteY3" fmla="*/ 394394 h 394394"/>
              <a:gd name="connsiteX4" fmla="*/ 0 w 788789"/>
              <a:gd name="connsiteY4" fmla="*/ 0 h 39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789" h="394394">
                <a:moveTo>
                  <a:pt x="0" y="0"/>
                </a:moveTo>
                <a:lnTo>
                  <a:pt x="788789" y="0"/>
                </a:lnTo>
                <a:lnTo>
                  <a:pt x="788789" y="394394"/>
                </a:lnTo>
                <a:lnTo>
                  <a:pt x="0" y="3943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45" tIns="4445" rIns="4445" bIns="444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Work Package 3.1.1: </a:t>
            </a:r>
            <a:br>
              <a:rPr lang="en-US" sz="1100" kern="1200" dirty="0"/>
            </a:br>
            <a:r>
              <a:rPr lang="en-US" sz="1100" kern="1200" dirty="0"/>
              <a:t>Cover design</a:t>
            </a:r>
          </a:p>
        </p:txBody>
      </p:sp>
      <p:sp>
        <p:nvSpPr>
          <p:cNvPr id="9" name="Freeform 8"/>
          <p:cNvSpPr/>
          <p:nvPr/>
        </p:nvSpPr>
        <p:spPr>
          <a:xfrm>
            <a:off x="6492240" y="4575897"/>
            <a:ext cx="1280160" cy="605703"/>
          </a:xfrm>
          <a:custGeom>
            <a:avLst/>
            <a:gdLst>
              <a:gd name="connsiteX0" fmla="*/ 0 w 788789"/>
              <a:gd name="connsiteY0" fmla="*/ 0 h 394394"/>
              <a:gd name="connsiteX1" fmla="*/ 788789 w 788789"/>
              <a:gd name="connsiteY1" fmla="*/ 0 h 394394"/>
              <a:gd name="connsiteX2" fmla="*/ 788789 w 788789"/>
              <a:gd name="connsiteY2" fmla="*/ 394394 h 394394"/>
              <a:gd name="connsiteX3" fmla="*/ 0 w 788789"/>
              <a:gd name="connsiteY3" fmla="*/ 394394 h 394394"/>
              <a:gd name="connsiteX4" fmla="*/ 0 w 788789"/>
              <a:gd name="connsiteY4" fmla="*/ 0 h 39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789" h="394394">
                <a:moveTo>
                  <a:pt x="0" y="0"/>
                </a:moveTo>
                <a:lnTo>
                  <a:pt x="788789" y="0"/>
                </a:lnTo>
                <a:lnTo>
                  <a:pt x="788789" y="394394"/>
                </a:lnTo>
                <a:lnTo>
                  <a:pt x="0" y="3943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45" tIns="4445" rIns="4445" bIns="444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Work Package 3.1.2: </a:t>
            </a:r>
            <a:br>
              <a:rPr lang="en-US" sz="1100" kern="1200" dirty="0"/>
            </a:br>
            <a:r>
              <a:rPr lang="en-US" sz="1100" kern="1200" dirty="0"/>
              <a:t>Interior layout</a:t>
            </a:r>
          </a:p>
        </p:txBody>
      </p:sp>
      <p:sp>
        <p:nvSpPr>
          <p:cNvPr id="10" name="Freeform 9"/>
          <p:cNvSpPr/>
          <p:nvPr/>
        </p:nvSpPr>
        <p:spPr>
          <a:xfrm>
            <a:off x="6492240" y="5263896"/>
            <a:ext cx="1280160" cy="603504"/>
          </a:xfrm>
          <a:custGeom>
            <a:avLst/>
            <a:gdLst>
              <a:gd name="connsiteX0" fmla="*/ 0 w 788789"/>
              <a:gd name="connsiteY0" fmla="*/ 0 h 394394"/>
              <a:gd name="connsiteX1" fmla="*/ 788789 w 788789"/>
              <a:gd name="connsiteY1" fmla="*/ 0 h 394394"/>
              <a:gd name="connsiteX2" fmla="*/ 788789 w 788789"/>
              <a:gd name="connsiteY2" fmla="*/ 394394 h 394394"/>
              <a:gd name="connsiteX3" fmla="*/ 0 w 788789"/>
              <a:gd name="connsiteY3" fmla="*/ 394394 h 394394"/>
              <a:gd name="connsiteX4" fmla="*/ 0 w 788789"/>
              <a:gd name="connsiteY4" fmla="*/ 0 h 39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789" h="394394">
                <a:moveTo>
                  <a:pt x="0" y="0"/>
                </a:moveTo>
                <a:lnTo>
                  <a:pt x="788789" y="0"/>
                </a:lnTo>
                <a:lnTo>
                  <a:pt x="788789" y="394394"/>
                </a:lnTo>
                <a:lnTo>
                  <a:pt x="0" y="3943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45" tIns="4445" rIns="4445" bIns="444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Work Package 3.1.3: </a:t>
            </a:r>
            <a:br>
              <a:rPr lang="en-US" sz="1100" kern="1200" dirty="0"/>
            </a:br>
            <a:r>
              <a:rPr lang="en-US" sz="1100" kern="1200" dirty="0"/>
              <a:t>Board of Director’s photos</a:t>
            </a:r>
          </a:p>
        </p:txBody>
      </p:sp>
      <p:sp>
        <p:nvSpPr>
          <p:cNvPr id="11" name="Freeform 10"/>
          <p:cNvSpPr/>
          <p:nvPr/>
        </p:nvSpPr>
        <p:spPr>
          <a:xfrm rot="10800000">
            <a:off x="6244293" y="3683767"/>
            <a:ext cx="118318" cy="3628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62842"/>
                </a:lnTo>
                <a:lnTo>
                  <a:pt x="118318" y="362842"/>
                </a:ln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6833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8/80 Rule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988553"/>
              </p:ext>
            </p:extLst>
          </p:nvPr>
        </p:nvGraphicFramePr>
        <p:xfrm>
          <a:off x="838200" y="1835150"/>
          <a:ext cx="7507288" cy="4260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66549" y="1981200"/>
            <a:ext cx="3095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Work Package</a:t>
            </a:r>
          </a:p>
        </p:txBody>
      </p:sp>
    </p:spTree>
    <p:extLst>
      <p:ext uri="{BB962C8B-B14F-4D97-AF65-F5344CB8AC3E}">
        <p14:creationId xmlns:p14="http://schemas.microsoft.com/office/powerpoint/2010/main" val="102771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925" y="1302040"/>
            <a:ext cx="8040075" cy="3509673"/>
          </a:xfrm>
        </p:spPr>
        <p:txBody>
          <a:bodyPr>
            <a:normAutofit/>
          </a:bodyPr>
          <a:lstStyle/>
          <a:p>
            <a:r>
              <a:rPr lang="en-US" dirty="0"/>
              <a:t>Elements of project work that require an action to produce a deliverable.</a:t>
            </a:r>
          </a:p>
          <a:p>
            <a:r>
              <a:rPr lang="en-US" dirty="0"/>
              <a:t>Have expected duration.</a:t>
            </a:r>
          </a:p>
          <a:p>
            <a:r>
              <a:rPr lang="en-US" dirty="0"/>
              <a:t>Consume budget and human resources.</a:t>
            </a:r>
          </a:p>
          <a:p>
            <a:r>
              <a:rPr lang="en-US" dirty="0"/>
              <a:t>Named in verb-noun format.</a:t>
            </a:r>
          </a:p>
          <a:p>
            <a:endParaRPr lang="en-US" dirty="0"/>
          </a:p>
          <a:p>
            <a:pPr marL="346075" indent="0">
              <a:buNone/>
            </a:pPr>
            <a:r>
              <a:rPr lang="en-US" b="1" dirty="0"/>
              <a:t>Example</a:t>
            </a:r>
            <a:r>
              <a:rPr lang="en-US" dirty="0"/>
              <a:t>: Activities in a company project.</a:t>
            </a:r>
          </a:p>
          <a:p>
            <a:pPr lvl="1"/>
            <a:r>
              <a:rPr lang="en-US" dirty="0"/>
              <a:t>Revise user manual.</a:t>
            </a:r>
          </a:p>
          <a:p>
            <a:pPr lvl="1"/>
            <a:r>
              <a:rPr lang="en-US" dirty="0"/>
              <a:t>Make a sales presentation. </a:t>
            </a:r>
          </a:p>
          <a:p>
            <a:pPr lvl="1"/>
            <a:r>
              <a:rPr lang="en-US" dirty="0"/>
              <a:t>Reserve conference room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648200" y="4470400"/>
            <a:ext cx="4038600" cy="1244600"/>
            <a:chOff x="4648200" y="4470400"/>
            <a:chExt cx="4038600" cy="1244600"/>
          </a:xfrm>
        </p:grpSpPr>
        <p:grpSp>
          <p:nvGrpSpPr>
            <p:cNvPr id="5" name="Group 4"/>
            <p:cNvGrpSpPr/>
            <p:nvPr/>
          </p:nvGrpSpPr>
          <p:grpSpPr>
            <a:xfrm>
              <a:off x="4648200" y="4470400"/>
              <a:ext cx="3957638" cy="1244600"/>
              <a:chOff x="4648200" y="4470400"/>
              <a:chExt cx="3957638" cy="1244600"/>
            </a:xfrm>
          </p:grpSpPr>
          <p:sp>
            <p:nvSpPr>
              <p:cNvPr id="6" name="Text Box 9"/>
              <p:cNvSpPr txBox="1">
                <a:spLocks noChangeArrowheads="1"/>
              </p:cNvSpPr>
              <p:nvPr/>
            </p:nvSpPr>
            <p:spPr bwMode="auto">
              <a:xfrm>
                <a:off x="4648200" y="5410200"/>
                <a:ext cx="395763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400" dirty="0"/>
                  <a:t>Expected duration determined by (whatever)</a:t>
                </a:r>
              </a:p>
            </p:txBody>
          </p:sp>
          <p:sp>
            <p:nvSpPr>
              <p:cNvPr id="7" name="AutoShape 10"/>
              <p:cNvSpPr>
                <a:spLocks/>
              </p:cNvSpPr>
              <p:nvPr/>
            </p:nvSpPr>
            <p:spPr bwMode="auto">
              <a:xfrm rot="5400000" flipH="1">
                <a:off x="5604669" y="4388644"/>
                <a:ext cx="220662" cy="1066800"/>
              </a:xfrm>
              <a:prstGeom prst="rightBrace">
                <a:avLst>
                  <a:gd name="adj1" fmla="val 40288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" name="AutoShape 11"/>
              <p:cNvSpPr>
                <a:spLocks/>
              </p:cNvSpPr>
              <p:nvPr/>
            </p:nvSpPr>
            <p:spPr bwMode="auto">
              <a:xfrm rot="5400000" flipH="1">
                <a:off x="7068344" y="4060031"/>
                <a:ext cx="231775" cy="1719263"/>
              </a:xfrm>
              <a:prstGeom prst="rightBrace">
                <a:avLst>
                  <a:gd name="adj1" fmla="val 56252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" name="Text Box 12"/>
              <p:cNvSpPr txBox="1">
                <a:spLocks noChangeArrowheads="1"/>
              </p:cNvSpPr>
              <p:nvPr/>
            </p:nvSpPr>
            <p:spPr bwMode="auto">
              <a:xfrm>
                <a:off x="5126038" y="4478338"/>
                <a:ext cx="1154112" cy="287337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78787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200" b="1" dirty="0"/>
                  <a:t>Verb (Action)</a:t>
                </a:r>
              </a:p>
            </p:txBody>
          </p:sp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6413500" y="4470400"/>
                <a:ext cx="1543050" cy="287338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78787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200" b="1" dirty="0"/>
                  <a:t>Noun (Deliverable)</a:t>
                </a:r>
              </a:p>
            </p:txBody>
          </p:sp>
        </p:grp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4652963" y="4956175"/>
              <a:ext cx="40338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b="1" dirty="0">
                  <a:solidFill>
                    <a:schemeClr val="accent1"/>
                  </a:solidFill>
                </a:rPr>
                <a:t>Revise user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6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definitive list of activities that must be completed to produce the desired project deliverables.</a:t>
            </a:r>
          </a:p>
          <a:p>
            <a:endParaRPr lang="en-US" dirty="0"/>
          </a:p>
          <a:p>
            <a:pPr marL="346075" indent="0">
              <a:buNone/>
            </a:pPr>
            <a:r>
              <a:rPr lang="en-US" b="1" dirty="0"/>
              <a:t>Example</a:t>
            </a:r>
            <a:r>
              <a:rPr lang="en-US" dirty="0"/>
              <a:t>: Creating an activity list for conducting a training program, including: </a:t>
            </a:r>
          </a:p>
          <a:p>
            <a:pPr lvl="1"/>
            <a:r>
              <a:rPr lang="en-US" dirty="0"/>
              <a:t>Determine training budget</a:t>
            </a:r>
          </a:p>
          <a:p>
            <a:pPr lvl="1"/>
            <a:r>
              <a:rPr lang="en-US" dirty="0"/>
              <a:t>Schedule training date</a:t>
            </a:r>
          </a:p>
          <a:p>
            <a:pPr lvl="1"/>
            <a:r>
              <a:rPr lang="en-US" dirty="0"/>
              <a:t>Set training requirements</a:t>
            </a:r>
          </a:p>
          <a:p>
            <a:pPr lvl="1"/>
            <a:r>
              <a:rPr lang="en-US" dirty="0"/>
              <a:t>Identify trainers</a:t>
            </a:r>
          </a:p>
          <a:p>
            <a:pPr lvl="1"/>
            <a:r>
              <a:rPr lang="en-US" dirty="0"/>
              <a:t>Confirm attendees</a:t>
            </a:r>
          </a:p>
          <a:p>
            <a:pPr lvl="1"/>
            <a:r>
              <a:rPr lang="en-US" dirty="0"/>
              <a:t>Reserve conference room</a:t>
            </a:r>
          </a:p>
          <a:p>
            <a:pPr lvl="1"/>
            <a:r>
              <a:rPr lang="en-US" dirty="0"/>
              <a:t>Set up audio-visual materials</a:t>
            </a:r>
          </a:p>
          <a:p>
            <a:pPr lvl="1"/>
            <a:r>
              <a:rPr lang="en-US" dirty="0"/>
              <a:t>Acquire training software</a:t>
            </a:r>
          </a:p>
          <a:p>
            <a:pPr lvl="1"/>
            <a:r>
              <a:rPr lang="en-US" dirty="0"/>
              <a:t>Train attendees</a:t>
            </a:r>
          </a:p>
          <a:p>
            <a:pPr lvl="1"/>
            <a:r>
              <a:rPr lang="en-US" dirty="0"/>
              <a:t>Collect feedback</a:t>
            </a:r>
          </a:p>
        </p:txBody>
      </p:sp>
    </p:spTree>
    <p:extLst>
      <p:ext uri="{BB962C8B-B14F-4D97-AF65-F5344CB8AC3E}">
        <p14:creationId xmlns:p14="http://schemas.microsoft.com/office/powerpoint/2010/main" val="140363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additional information about activities in an activity list.</a:t>
            </a:r>
          </a:p>
          <a:p>
            <a:r>
              <a:rPr lang="en-US" dirty="0"/>
              <a:t>Similar to the WBS Dictionary, but for activities.</a:t>
            </a:r>
          </a:p>
          <a:p>
            <a:r>
              <a:rPr lang="en-US" dirty="0"/>
              <a:t>Describe the activities by listing the different components associated with the activities.</a:t>
            </a:r>
          </a:p>
          <a:p>
            <a:r>
              <a:rPr lang="en-US" dirty="0"/>
              <a:t>Used to develop project schedule.</a:t>
            </a:r>
          </a:p>
        </p:txBody>
      </p:sp>
    </p:spTree>
    <p:extLst>
      <p:ext uri="{BB962C8B-B14F-4D97-AF65-F5344CB8AC3E}">
        <p14:creationId xmlns:p14="http://schemas.microsoft.com/office/powerpoint/2010/main" val="3865964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11803" b="-1131"/>
          <a:stretch/>
        </p:blipFill>
        <p:spPr>
          <a:xfrm>
            <a:off x="16497" y="274320"/>
            <a:ext cx="9144000" cy="61264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75934" y="5225828"/>
            <a:ext cx="914400" cy="914400"/>
            <a:chOff x="1066800" y="2971800"/>
            <a:chExt cx="914400" cy="914400"/>
          </a:xfrm>
          <a:solidFill>
            <a:schemeClr val="accent3"/>
          </a:solidFill>
        </p:grpSpPr>
        <p:sp>
          <p:nvSpPr>
            <p:cNvPr id="5" name="Oval 4"/>
            <p:cNvSpPr/>
            <p:nvPr/>
          </p:nvSpPr>
          <p:spPr>
            <a:xfrm>
              <a:off x="1066800" y="2971800"/>
              <a:ext cx="914400" cy="914400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921" y="3200400"/>
              <a:ext cx="340158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31702" y="3634570"/>
            <a:ext cx="914400" cy="914400"/>
            <a:chOff x="2590800" y="2971800"/>
            <a:chExt cx="914400" cy="914400"/>
          </a:xfrm>
          <a:solidFill>
            <a:schemeClr val="accent3"/>
          </a:solidFill>
        </p:grpSpPr>
        <p:sp>
          <p:nvSpPr>
            <p:cNvPr id="6" name="Oval 5"/>
            <p:cNvSpPr/>
            <p:nvPr/>
          </p:nvSpPr>
          <p:spPr>
            <a:xfrm>
              <a:off x="2590800" y="2971800"/>
              <a:ext cx="914400" cy="914400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77921" y="3200400"/>
              <a:ext cx="340158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57800" y="2529840"/>
            <a:ext cx="731520" cy="731520"/>
            <a:chOff x="5329881" y="2360243"/>
            <a:chExt cx="731520" cy="731520"/>
          </a:xfrm>
          <a:solidFill>
            <a:schemeClr val="accent3"/>
          </a:solidFill>
        </p:grpSpPr>
        <p:sp>
          <p:nvSpPr>
            <p:cNvPr id="7" name="Oval 6"/>
            <p:cNvSpPr/>
            <p:nvPr/>
          </p:nvSpPr>
          <p:spPr>
            <a:xfrm>
              <a:off x="5329881" y="2360243"/>
              <a:ext cx="731520" cy="731520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2600" y="2525178"/>
              <a:ext cx="314510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86600" y="1573050"/>
            <a:ext cx="685800" cy="685800"/>
            <a:chOff x="7167655" y="1348740"/>
            <a:chExt cx="685800" cy="685800"/>
          </a:xfrm>
          <a:solidFill>
            <a:schemeClr val="accent3"/>
          </a:solidFill>
        </p:grpSpPr>
        <p:sp>
          <p:nvSpPr>
            <p:cNvPr id="8" name="Oval 7"/>
            <p:cNvSpPr/>
            <p:nvPr/>
          </p:nvSpPr>
          <p:spPr>
            <a:xfrm>
              <a:off x="7167655" y="1348740"/>
              <a:ext cx="685800" cy="685800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75807" y="1491585"/>
              <a:ext cx="269496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29200" y="990600"/>
            <a:ext cx="457200" cy="457200"/>
            <a:chOff x="4872681" y="842113"/>
            <a:chExt cx="457200" cy="457200"/>
          </a:xfrm>
          <a:solidFill>
            <a:schemeClr val="accent3"/>
          </a:solidFill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72681" y="842113"/>
              <a:ext cx="457200" cy="457200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69674" y="931481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75734" y="1263992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i="1" dirty="0"/>
              <a:t>milestone</a:t>
            </a:r>
            <a:r>
              <a:rPr lang="en-US" dirty="0"/>
              <a:t> is a control point event in a project with zero duration that triggers a reporting requirement or requires sponsor or customer approval before proceeding with the project</a:t>
            </a:r>
          </a:p>
        </p:txBody>
      </p:sp>
    </p:spTree>
    <p:extLst>
      <p:ext uri="{BB962C8B-B14F-4D97-AF65-F5344CB8AC3E}">
        <p14:creationId xmlns:p14="http://schemas.microsoft.com/office/powerpoint/2010/main" val="99914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4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515177"/>
              </p:ext>
            </p:extLst>
          </p:nvPr>
        </p:nvGraphicFramePr>
        <p:xfrm>
          <a:off x="1104900" y="929640"/>
          <a:ext cx="6934200" cy="5394960"/>
        </p:xfrm>
        <a:graphic>
          <a:graphicData uri="http://schemas.openxmlformats.org/drawingml/2006/table">
            <a:tbl>
              <a:tblPr/>
              <a:tblGrid>
                <a:gridCol w="2417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10248472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5719368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Activity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Required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Duration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(in Days)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Resources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Site preparation completion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Site preparation crew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Foundation completion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Mason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Basement completion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Mason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Crawl space completion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Mason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10143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Flooring completion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Framing crew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90623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Roof framing completion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Framing crew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2662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Porch completion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Framing crew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798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Windows and doors completion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Framing crew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9948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Plumbing completion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Plumbing crew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6411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Electrical and insulation completion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Electricians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6439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Dry walling</a:t>
                      </a: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completion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Dry wall installers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5458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Furnishing completion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Carpenters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06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81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Entry/Exit Criteria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75153" y="1066800"/>
            <a:ext cx="6793694" cy="4310399"/>
            <a:chOff x="1127200" y="1374318"/>
            <a:chExt cx="6793694" cy="4310399"/>
          </a:xfrm>
        </p:grpSpPr>
        <p:sp>
          <p:nvSpPr>
            <p:cNvPr id="7" name="Rounded Rectangle 6"/>
            <p:cNvSpPr/>
            <p:nvPr/>
          </p:nvSpPr>
          <p:spPr>
            <a:xfrm>
              <a:off x="6587394" y="2590800"/>
              <a:ext cx="1333500" cy="685800"/>
            </a:xfrm>
            <a:prstGeom prst="roundRect">
              <a:avLst/>
            </a:prstGeom>
            <a:solidFill>
              <a:schemeClr val="accent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600" b="1" kern="0" dirty="0">
                  <a:solidFill>
                    <a:schemeClr val="bg1"/>
                  </a:solidFill>
                </a:rPr>
                <a:t>Subproject 4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127200" y="2590800"/>
              <a:ext cx="1768400" cy="1219200"/>
              <a:chOff x="975758" y="2590800"/>
              <a:chExt cx="1768400" cy="12192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219200" y="2590800"/>
                <a:ext cx="1333500" cy="685800"/>
              </a:xfrm>
              <a:prstGeom prst="roundRect">
                <a:avLst/>
              </a:prstGeom>
              <a:solidFill>
                <a:schemeClr val="accent1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en-US" sz="1600" b="1" kern="0" dirty="0">
                    <a:solidFill>
                      <a:schemeClr val="bg1"/>
                    </a:solidFill>
                  </a:rPr>
                  <a:t>Subproject 1</a:t>
                </a:r>
              </a:p>
            </p:txBody>
          </p:sp>
          <p:sp>
            <p:nvSpPr>
              <p:cNvPr id="8" name="Isosceles Triangle 7"/>
              <p:cNvSpPr>
                <a:spLocks noChangeAspect="1"/>
              </p:cNvSpPr>
              <p:nvPr/>
            </p:nvSpPr>
            <p:spPr>
              <a:xfrm>
                <a:off x="975758" y="3352800"/>
                <a:ext cx="530352" cy="457200"/>
              </a:xfrm>
              <a:prstGeom prst="triangle">
                <a:avLst/>
              </a:prstGeom>
              <a:solidFill>
                <a:schemeClr val="accent3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2286958" y="3352800"/>
                <a:ext cx="457200" cy="4572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673669" y="2590800"/>
              <a:ext cx="1796662" cy="1219200"/>
              <a:chOff x="4266386" y="2590800"/>
              <a:chExt cx="1796662" cy="12192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4495800" y="2590800"/>
                <a:ext cx="1333500" cy="685800"/>
              </a:xfrm>
              <a:prstGeom prst="roundRect">
                <a:avLst/>
              </a:prstGeom>
              <a:solidFill>
                <a:schemeClr val="accent1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en-US" sz="1600" b="1" kern="0" dirty="0">
                    <a:solidFill>
                      <a:schemeClr val="bg1"/>
                    </a:solidFill>
                  </a:rPr>
                  <a:t>Subproject 3</a:t>
                </a:r>
              </a:p>
            </p:txBody>
          </p:sp>
          <p:sp>
            <p:nvSpPr>
              <p:cNvPr id="11" name="Isosceles Triangle 10"/>
              <p:cNvSpPr>
                <a:spLocks noChangeAspect="1"/>
              </p:cNvSpPr>
              <p:nvPr/>
            </p:nvSpPr>
            <p:spPr>
              <a:xfrm>
                <a:off x="4266386" y="3352800"/>
                <a:ext cx="530352" cy="457200"/>
              </a:xfrm>
              <a:prstGeom prst="triangle">
                <a:avLst/>
              </a:prstGeom>
              <a:solidFill>
                <a:schemeClr val="accent3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5605848" y="3352800"/>
                <a:ext cx="457200" cy="4572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sp>
          <p:nvSpPr>
            <p:cNvPr id="13" name="Isosceles Triangle 12"/>
            <p:cNvSpPr>
              <a:spLocks noChangeAspect="1"/>
            </p:cNvSpPr>
            <p:nvPr/>
          </p:nvSpPr>
          <p:spPr>
            <a:xfrm>
              <a:off x="6322218" y="3352800"/>
              <a:ext cx="530352" cy="457200"/>
            </a:xfrm>
            <a:prstGeom prst="triangle">
              <a:avLst/>
            </a:prstGeom>
            <a:solidFill>
              <a:schemeClr val="accent3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950074" y="4122681"/>
              <a:ext cx="2557576" cy="1203251"/>
              <a:chOff x="2319224" y="4191000"/>
              <a:chExt cx="2557576" cy="1203251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552700" y="4191000"/>
                <a:ext cx="2209800" cy="685800"/>
              </a:xfrm>
              <a:prstGeom prst="roundRect">
                <a:avLst/>
              </a:prstGeom>
              <a:solidFill>
                <a:schemeClr val="accent1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en-US" sz="1600" b="1" kern="0" dirty="0">
                    <a:solidFill>
                      <a:schemeClr val="bg1"/>
                    </a:solidFill>
                  </a:rPr>
                  <a:t>Subproject 2</a:t>
                </a:r>
              </a:p>
            </p:txBody>
          </p:sp>
          <p:sp>
            <p:nvSpPr>
              <p:cNvPr id="15" name="Isosceles Triangle 14"/>
              <p:cNvSpPr>
                <a:spLocks noChangeAspect="1"/>
              </p:cNvSpPr>
              <p:nvPr/>
            </p:nvSpPr>
            <p:spPr>
              <a:xfrm>
                <a:off x="2319224" y="4937051"/>
                <a:ext cx="530352" cy="457200"/>
              </a:xfrm>
              <a:prstGeom prst="triangle">
                <a:avLst/>
              </a:prstGeom>
              <a:solidFill>
                <a:schemeClr val="accent3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4419600" y="4937051"/>
                <a:ext cx="457200" cy="4572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>
              <a:off x="3544028" y="1752600"/>
              <a:ext cx="0" cy="393211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057172" y="1752600"/>
              <a:ext cx="0" cy="393211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897056" y="1407369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Milestone 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10200" y="137431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Milestone 2</a:t>
              </a:r>
            </a:p>
          </p:txBody>
        </p:sp>
        <p:grpSp>
          <p:nvGrpSpPr>
            <p:cNvPr id="30" name="Group 331"/>
            <p:cNvGrpSpPr>
              <a:grpSpLocks/>
            </p:cNvGrpSpPr>
            <p:nvPr/>
          </p:nvGrpSpPr>
          <p:grpSpPr bwMode="auto">
            <a:xfrm rot="16200000" flipV="1">
              <a:off x="5387207" y="4212822"/>
              <a:ext cx="1208918" cy="557543"/>
              <a:chOff x="3369" y="2683"/>
              <a:chExt cx="257" cy="158"/>
            </a:xfrm>
          </p:grpSpPr>
          <p:sp>
            <p:nvSpPr>
              <p:cNvPr id="31" name="Line 332"/>
              <p:cNvSpPr>
                <a:spLocks noChangeShapeType="1"/>
              </p:cNvSpPr>
              <p:nvPr/>
            </p:nvSpPr>
            <p:spPr bwMode="auto">
              <a:xfrm flipV="1">
                <a:off x="3375" y="2683"/>
                <a:ext cx="0" cy="15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333"/>
              <p:cNvSpPr>
                <a:spLocks noChangeShapeType="1"/>
              </p:cNvSpPr>
              <p:nvPr/>
            </p:nvSpPr>
            <p:spPr bwMode="auto">
              <a:xfrm rot="16200000" flipV="1">
                <a:off x="3498" y="2554"/>
                <a:ext cx="0" cy="2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>
              <a:off x="5638798" y="3580514"/>
              <a:ext cx="6634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070367" y="3580514"/>
              <a:ext cx="6634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50207" y="5891625"/>
            <a:ext cx="2971800" cy="483098"/>
            <a:chOff x="4800600" y="6077146"/>
            <a:chExt cx="2971800" cy="483098"/>
          </a:xfrm>
        </p:grpSpPr>
        <p:grpSp>
          <p:nvGrpSpPr>
            <p:cNvPr id="44" name="Group 43"/>
            <p:cNvGrpSpPr/>
            <p:nvPr/>
          </p:nvGrpSpPr>
          <p:grpSpPr>
            <a:xfrm>
              <a:off x="4930385" y="6154263"/>
              <a:ext cx="2758135" cy="322436"/>
              <a:chOff x="4930385" y="6154263"/>
              <a:chExt cx="2758135" cy="322436"/>
            </a:xfrm>
          </p:grpSpPr>
          <p:sp>
            <p:nvSpPr>
              <p:cNvPr id="18" name="Isosceles Triangle 17"/>
              <p:cNvSpPr>
                <a:spLocks noChangeAspect="1"/>
              </p:cNvSpPr>
              <p:nvPr/>
            </p:nvSpPr>
            <p:spPr>
              <a:xfrm>
                <a:off x="4930385" y="6154263"/>
                <a:ext cx="318211" cy="274320"/>
              </a:xfrm>
              <a:prstGeom prst="triangle">
                <a:avLst/>
              </a:prstGeom>
              <a:solidFill>
                <a:schemeClr val="accent3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199145" y="6168922"/>
                <a:ext cx="11710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Entry criteria</a:t>
                </a: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416037" y="6154263"/>
                <a:ext cx="274320" cy="27432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35347" y="6168922"/>
                <a:ext cx="10531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Exit criteria</a:t>
                </a: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800600" y="6077146"/>
              <a:ext cx="2971800" cy="483098"/>
            </a:xfrm>
            <a:prstGeom prst="roundRect">
              <a:avLst/>
            </a:prstGeom>
            <a:noFill/>
            <a:ln w="2540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031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D9299C-773A-4AD9-AA98-56B5874550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an Activity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C9B30A-6EF4-4CC2-BBE8-8B3D5753B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4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WBS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0998" y="1397000"/>
            <a:ext cx="8458202" cy="4775200"/>
            <a:chOff x="380998" y="1397000"/>
            <a:chExt cx="8458202" cy="47752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4152750680"/>
                </p:ext>
              </p:extLst>
            </p:nvPr>
          </p:nvGraphicFramePr>
          <p:xfrm>
            <a:off x="1142999" y="1397000"/>
            <a:ext cx="6934201" cy="4775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0" name="Straight Arrow Connector 9"/>
            <p:cNvCxnSpPr/>
            <p:nvPr/>
          </p:nvCxnSpPr>
          <p:spPr>
            <a:xfrm flipH="1">
              <a:off x="6971616" y="2362200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7467600" y="1981200"/>
              <a:ext cx="1371600" cy="6858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Maps to project scope statement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80998" y="3200400"/>
              <a:ext cx="1292059" cy="102146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Subdivides project work into smaller deliverables</a:t>
              </a:r>
            </a:p>
          </p:txBody>
        </p:sp>
        <p:sp>
          <p:nvSpPr>
            <p:cNvPr id="12" name="AutoShape 303"/>
            <p:cNvSpPr>
              <a:spLocks/>
            </p:cNvSpPr>
            <p:nvPr/>
          </p:nvSpPr>
          <p:spPr bwMode="auto">
            <a:xfrm flipH="1">
              <a:off x="1749258" y="1401244"/>
              <a:ext cx="308142" cy="4770956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12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Dependencies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logical relationship that exists between two project activities.</a:t>
            </a:r>
          </a:p>
          <a:p>
            <a:r>
              <a:rPr lang="en-US" dirty="0"/>
              <a:t>Relationship indicates whether the start of an activity is contingent on an event or input from outside the activity.</a:t>
            </a:r>
          </a:p>
          <a:p>
            <a:r>
              <a:rPr lang="en-US" dirty="0"/>
              <a:t>Activity dependencies shape the sequence among project activities.</a:t>
            </a:r>
          </a:p>
          <a:p>
            <a:endParaRPr lang="en-US" dirty="0"/>
          </a:p>
          <a:p>
            <a:pPr marL="346075" indent="0">
              <a:buNone/>
            </a:pPr>
            <a:r>
              <a:rPr lang="en-US" b="1" dirty="0"/>
              <a:t>Example: </a:t>
            </a:r>
            <a:r>
              <a:rPr lang="en-US" dirty="0"/>
              <a:t>Designing room layouts.</a:t>
            </a:r>
          </a:p>
          <a:p>
            <a:pPr lvl="1"/>
            <a:r>
              <a:rPr lang="en-US" dirty="0"/>
              <a:t>Architect needs to assess the functionality of his room design.</a:t>
            </a:r>
          </a:p>
          <a:p>
            <a:pPr lvl="1"/>
            <a:r>
              <a:rPr lang="en-US" dirty="0"/>
              <a:t>Assessment cannot start until the builders finish framing the walls, windows, and roof.</a:t>
            </a:r>
          </a:p>
          <a:p>
            <a:pPr lvl="1"/>
            <a:r>
              <a:rPr lang="en-US" dirty="0"/>
              <a:t>After structure is in place, then architect can reassess design plans to determine if modifications are necessary.</a:t>
            </a:r>
          </a:p>
        </p:txBody>
      </p:sp>
    </p:spTree>
    <p:extLst>
      <p:ext uri="{BB962C8B-B14F-4D97-AF65-F5344CB8AC3E}">
        <p14:creationId xmlns:p14="http://schemas.microsoft.com/office/powerpoint/2010/main" val="14410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Dependency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31753043"/>
              </p:ext>
            </p:extLst>
          </p:nvPr>
        </p:nvGraphicFramePr>
        <p:xfrm>
          <a:off x="16002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807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Precedence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logical relationship between two activities that describes the sequence in which the activities should be carried out.</a:t>
            </a:r>
          </a:p>
          <a:p>
            <a:r>
              <a:rPr lang="en-US" dirty="0"/>
              <a:t>Each activity has start and finish dates.</a:t>
            </a:r>
          </a:p>
          <a:p>
            <a:r>
              <a:rPr lang="en-US" dirty="0"/>
              <a:t>Precedence relationships are always assigned to activities based on the dependencies of each activity: </a:t>
            </a:r>
          </a:p>
          <a:p>
            <a:pPr lvl="1"/>
            <a:r>
              <a:rPr lang="en-US" dirty="0"/>
              <a:t>Predecessor activity drives the relationship, and most often, occurs first.</a:t>
            </a:r>
          </a:p>
          <a:p>
            <a:pPr lvl="1"/>
            <a:r>
              <a:rPr lang="en-US" dirty="0"/>
              <a:t>Successor activity is driven by the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106959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Relationship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Finish to Start (FS)</a:t>
            </a:r>
          </a:p>
          <a:p>
            <a:pPr lvl="1"/>
            <a:r>
              <a:rPr lang="en-US" dirty="0"/>
              <a:t>Predecessor activity must finish before successor activity can start.</a:t>
            </a:r>
          </a:p>
          <a:p>
            <a:pPr lvl="1"/>
            <a:r>
              <a:rPr lang="en-US" dirty="0"/>
              <a:t>Example: Building foundation must finish before framing can start.</a:t>
            </a:r>
          </a:p>
          <a:p>
            <a:r>
              <a:rPr lang="en-US" b="1" dirty="0"/>
              <a:t>Finish to Finish (FF)</a:t>
            </a:r>
          </a:p>
          <a:p>
            <a:pPr lvl="1"/>
            <a:r>
              <a:rPr lang="en-US" dirty="0"/>
              <a:t>Predecessor activity must finish before successor activity can finish.</a:t>
            </a:r>
          </a:p>
          <a:p>
            <a:pPr lvl="1"/>
            <a:r>
              <a:rPr lang="en-US" dirty="0"/>
              <a:t>Example: Construction must finish before inspection can finish.</a:t>
            </a:r>
          </a:p>
          <a:p>
            <a:r>
              <a:rPr lang="en-US" b="1" dirty="0"/>
              <a:t>Start to Start (SS)</a:t>
            </a:r>
          </a:p>
          <a:p>
            <a:pPr lvl="1"/>
            <a:r>
              <a:rPr lang="en-US" dirty="0"/>
              <a:t>Predecessor activity must start before successor activity can start.</a:t>
            </a:r>
          </a:p>
          <a:p>
            <a:pPr lvl="1"/>
            <a:r>
              <a:rPr lang="en-US" dirty="0"/>
              <a:t>Example: Building design must start before electrical layout can start.</a:t>
            </a:r>
          </a:p>
          <a:p>
            <a:r>
              <a:rPr lang="en-US" b="1" dirty="0"/>
              <a:t>Start to Finish (SF)</a:t>
            </a:r>
          </a:p>
          <a:p>
            <a:pPr lvl="1"/>
            <a:r>
              <a:rPr lang="en-US" dirty="0"/>
              <a:t>Predecessor activity must start before successor activity can finish.</a:t>
            </a:r>
          </a:p>
          <a:p>
            <a:pPr lvl="1"/>
            <a:r>
              <a:rPr lang="en-US" dirty="0"/>
              <a:t>Example: Electrical inspections must start before the drywall can finish.</a:t>
            </a:r>
          </a:p>
        </p:txBody>
      </p:sp>
    </p:spTree>
    <p:extLst>
      <p:ext uri="{BB962C8B-B14F-4D97-AF65-F5344CB8AC3E}">
        <p14:creationId xmlns:p14="http://schemas.microsoft.com/office/powerpoint/2010/main" val="1835869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55806" y="1767041"/>
            <a:ext cx="5811794" cy="4024159"/>
            <a:chOff x="1666103" y="1878227"/>
            <a:chExt cx="5811794" cy="4024159"/>
          </a:xfrm>
        </p:grpSpPr>
        <p:sp>
          <p:nvSpPr>
            <p:cNvPr id="6" name="Rounded Rectangle 5"/>
            <p:cNvSpPr/>
            <p:nvPr/>
          </p:nvSpPr>
          <p:spPr>
            <a:xfrm>
              <a:off x="1666103" y="1878227"/>
              <a:ext cx="1902940" cy="78259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dirty="0"/>
                <a:t>10 days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574957" y="1878227"/>
              <a:ext cx="1902940" cy="78259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  <a:p>
              <a:pPr algn="ctr"/>
              <a:r>
                <a:rPr lang="en-US" dirty="0"/>
                <a:t>4 days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3569043" y="2269525"/>
              <a:ext cx="200591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091643" y="1911176"/>
              <a:ext cx="106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Lag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666103" y="2743201"/>
              <a:ext cx="0" cy="727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7477897" y="2743200"/>
              <a:ext cx="0" cy="727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66103" y="3470988"/>
              <a:ext cx="58117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52125" y="3247054"/>
              <a:ext cx="16235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 days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666103" y="4195329"/>
              <a:ext cx="1902940" cy="78259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dirty="0"/>
                <a:t>10 days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74957" y="4195329"/>
              <a:ext cx="1902940" cy="78259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  <a:p>
              <a:pPr algn="ctr"/>
              <a:r>
                <a:rPr lang="en-US" dirty="0"/>
                <a:t>4 days</a:t>
              </a:r>
            </a:p>
          </p:txBody>
        </p:sp>
        <p:cxnSp>
          <p:nvCxnSpPr>
            <p:cNvPr id="16" name="Straight Connector 15"/>
            <p:cNvCxnSpPr>
              <a:stCxn id="14" idx="3"/>
              <a:endCxn id="15" idx="1"/>
            </p:cNvCxnSpPr>
            <p:nvPr/>
          </p:nvCxnSpPr>
          <p:spPr>
            <a:xfrm>
              <a:off x="3569043" y="4586627"/>
              <a:ext cx="200591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92084" y="4228278"/>
              <a:ext cx="13809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Lag = 4 days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666103" y="5029201"/>
              <a:ext cx="0" cy="727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477897" y="5029200"/>
              <a:ext cx="0" cy="727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666103" y="5756988"/>
              <a:ext cx="58117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52125" y="5533054"/>
              <a:ext cx="16235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18 days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4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66800" y="1558267"/>
            <a:ext cx="7347102" cy="4613933"/>
            <a:chOff x="898449" y="1405867"/>
            <a:chExt cx="7347102" cy="4613933"/>
          </a:xfrm>
        </p:grpSpPr>
        <p:sp>
          <p:nvSpPr>
            <p:cNvPr id="6" name="Rounded Rectangle 5"/>
            <p:cNvSpPr/>
            <p:nvPr/>
          </p:nvSpPr>
          <p:spPr>
            <a:xfrm>
              <a:off x="926234" y="1405867"/>
              <a:ext cx="1902940" cy="78259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dirty="0"/>
                <a:t>8 days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835088" y="1405867"/>
              <a:ext cx="1902940" cy="78259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  <a:p>
              <a:pPr algn="ctr"/>
              <a:r>
                <a:rPr lang="en-US" dirty="0"/>
                <a:t>6 days</a:t>
              </a: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2829174" y="1797165"/>
              <a:ext cx="2005914" cy="0"/>
            </a:xfrm>
            <a:prstGeom prst="line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81862" y="1612498"/>
              <a:ext cx="106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Lead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910009" y="2261937"/>
              <a:ext cx="4391" cy="4159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721803" y="2286001"/>
              <a:ext cx="0" cy="39188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0009" y="2677885"/>
              <a:ext cx="5811794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20368" y="2511445"/>
              <a:ext cx="16235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 days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26234" y="3200400"/>
              <a:ext cx="1902940" cy="78259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  <a:p>
              <a:pPr algn="ctr"/>
              <a:r>
                <a:rPr lang="en-US" dirty="0"/>
                <a:t>8 days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56682" y="4753574"/>
              <a:ext cx="1902940" cy="78259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  <a:p>
              <a:pPr algn="ctr"/>
              <a:r>
                <a:rPr lang="en-US" dirty="0"/>
                <a:t>6 days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08334" y="5536169"/>
              <a:ext cx="0" cy="312133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15906" y="4211933"/>
              <a:ext cx="16048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Lead = 4 days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3459622" y="5650468"/>
              <a:ext cx="5256" cy="19783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98449" y="5844465"/>
              <a:ext cx="2549613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362991" y="5650468"/>
              <a:ext cx="16235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 days</a:t>
              </a:r>
            </a:p>
          </p:txBody>
        </p:sp>
        <p:cxnSp>
          <p:nvCxnSpPr>
            <p:cNvPr id="21" name="Elbow Connector 20"/>
            <p:cNvCxnSpPr>
              <a:stCxn id="14" idx="3"/>
            </p:cNvCxnSpPr>
            <p:nvPr/>
          </p:nvCxnSpPr>
          <p:spPr>
            <a:xfrm flipH="1">
              <a:off x="1211451" y="3591698"/>
              <a:ext cx="1617723" cy="863683"/>
            </a:xfrm>
            <a:prstGeom prst="bentConnector3">
              <a:avLst>
                <a:gd name="adj1" fmla="val -14131"/>
              </a:avLst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 rot="16200000" flipH="1">
              <a:off x="1034219" y="4637370"/>
              <a:ext cx="699695" cy="345230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9736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 Network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representation of the sequence of project activities and the dependencies among them.</a:t>
            </a:r>
          </a:p>
          <a:p>
            <a:r>
              <a:rPr lang="en-US" dirty="0"/>
              <a:t>Read from left to right or top to bottom.</a:t>
            </a:r>
          </a:p>
          <a:p>
            <a:r>
              <a:rPr lang="en-US" dirty="0"/>
              <a:t>Typically accompanied by summary information.</a:t>
            </a:r>
          </a:p>
          <a:p>
            <a:r>
              <a:rPr lang="en-US" dirty="0"/>
              <a:t>May include the entire project or specific parts of it.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Detailed or high-level</a:t>
            </a:r>
          </a:p>
          <a:p>
            <a:pPr lvl="1"/>
            <a:r>
              <a:rPr lang="en-US" dirty="0"/>
              <a:t>Generated manually or with software</a:t>
            </a:r>
          </a:p>
          <a:p>
            <a:pPr lvl="1"/>
            <a:r>
              <a:rPr lang="en-US" dirty="0"/>
              <a:t>Constructed using a variety of methods</a:t>
            </a:r>
          </a:p>
        </p:txBody>
      </p:sp>
    </p:spTree>
    <p:extLst>
      <p:ext uri="{BB962C8B-B14F-4D97-AF65-F5344CB8AC3E}">
        <p14:creationId xmlns:p14="http://schemas.microsoft.com/office/powerpoint/2010/main" val="631050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PDM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read from left to right.</a:t>
            </a:r>
          </a:p>
          <a:p>
            <a:r>
              <a:rPr lang="en-US" dirty="0"/>
              <a:t>Show duration only in the nodes.</a:t>
            </a:r>
          </a:p>
          <a:p>
            <a:r>
              <a:rPr lang="en-US" dirty="0"/>
              <a:t>Create manually or with software.</a:t>
            </a:r>
          </a:p>
          <a:p>
            <a:r>
              <a:rPr lang="en-US" dirty="0"/>
              <a:t>Report a group of related activities as an aggregate activity.</a:t>
            </a:r>
          </a:p>
          <a:p>
            <a:r>
              <a:rPr lang="en-US" dirty="0"/>
              <a:t>Can use all precedence relationship types.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41925" y="3810000"/>
            <a:ext cx="8498588" cy="1448437"/>
            <a:chOff x="304800" y="2614720"/>
            <a:chExt cx="8498588" cy="1448437"/>
          </a:xfrm>
        </p:grpSpPr>
        <p:grpSp>
          <p:nvGrpSpPr>
            <p:cNvPr id="39" name="Group 38"/>
            <p:cNvGrpSpPr/>
            <p:nvPr/>
          </p:nvGrpSpPr>
          <p:grpSpPr>
            <a:xfrm rot="16200000" flipH="1">
              <a:off x="3679102" y="3446020"/>
              <a:ext cx="615809" cy="407987"/>
              <a:chOff x="5002686" y="2606013"/>
              <a:chExt cx="815501" cy="407987"/>
            </a:xfrm>
          </p:grpSpPr>
          <p:grpSp>
            <p:nvGrpSpPr>
              <p:cNvPr id="33" name="Group 331"/>
              <p:cNvGrpSpPr>
                <a:grpSpLocks/>
              </p:cNvGrpSpPr>
              <p:nvPr/>
            </p:nvGrpSpPr>
            <p:grpSpPr bwMode="auto">
              <a:xfrm rot="16200000" flipV="1">
                <a:off x="5410200" y="2606013"/>
                <a:ext cx="407987" cy="407987"/>
                <a:chOff x="3353" y="2605"/>
                <a:chExt cx="257" cy="257"/>
              </a:xfrm>
            </p:grpSpPr>
            <p:sp>
              <p:nvSpPr>
                <p:cNvPr id="34" name="Line 332"/>
                <p:cNvSpPr>
                  <a:spLocks noChangeShapeType="1"/>
                </p:cNvSpPr>
                <p:nvPr/>
              </p:nvSpPr>
              <p:spPr bwMode="auto">
                <a:xfrm flipV="1">
                  <a:off x="3359" y="2605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Line 33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82" y="2476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6" name="Group 334"/>
              <p:cNvGrpSpPr>
                <a:grpSpLocks/>
              </p:cNvGrpSpPr>
              <p:nvPr/>
            </p:nvGrpSpPr>
            <p:grpSpPr bwMode="auto">
              <a:xfrm rot="5400000" flipH="1" flipV="1">
                <a:off x="5002686" y="2606013"/>
                <a:ext cx="407987" cy="407987"/>
                <a:chOff x="3353" y="2605"/>
                <a:chExt cx="257" cy="257"/>
              </a:xfrm>
            </p:grpSpPr>
            <p:sp>
              <p:nvSpPr>
                <p:cNvPr id="37" name="Line 335"/>
                <p:cNvSpPr>
                  <a:spLocks noChangeShapeType="1"/>
                </p:cNvSpPr>
                <p:nvPr/>
              </p:nvSpPr>
              <p:spPr bwMode="auto">
                <a:xfrm flipV="1">
                  <a:off x="3359" y="2605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Line 33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82" y="2476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6025135" y="3320138"/>
              <a:ext cx="1823465" cy="642262"/>
              <a:chOff x="5956955" y="2537299"/>
              <a:chExt cx="1444705" cy="826613"/>
            </a:xfrm>
          </p:grpSpPr>
          <p:grpSp>
            <p:nvGrpSpPr>
              <p:cNvPr id="42" name="Group 331"/>
              <p:cNvGrpSpPr>
                <a:grpSpLocks/>
              </p:cNvGrpSpPr>
              <p:nvPr/>
            </p:nvGrpSpPr>
            <p:grpSpPr bwMode="auto">
              <a:xfrm flipH="1" flipV="1">
                <a:off x="6810588" y="2955925"/>
                <a:ext cx="589697" cy="407987"/>
                <a:chOff x="3350" y="2598"/>
                <a:chExt cx="181" cy="257"/>
              </a:xfrm>
            </p:grpSpPr>
            <p:sp>
              <p:nvSpPr>
                <p:cNvPr id="47" name="Line 33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40" y="2519"/>
                  <a:ext cx="1" cy="1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non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Line 332"/>
                <p:cNvSpPr>
                  <a:spLocks noChangeShapeType="1"/>
                </p:cNvSpPr>
                <p:nvPr/>
              </p:nvSpPr>
              <p:spPr bwMode="auto">
                <a:xfrm flipV="1">
                  <a:off x="3350" y="2598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none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" name="Group 334"/>
              <p:cNvGrpSpPr>
                <a:grpSpLocks/>
              </p:cNvGrpSpPr>
              <p:nvPr/>
            </p:nvGrpSpPr>
            <p:grpSpPr bwMode="auto">
              <a:xfrm rot="10800000" flipV="1">
                <a:off x="5956955" y="2537299"/>
                <a:ext cx="1444705" cy="407987"/>
                <a:chOff x="3351" y="2605"/>
                <a:chExt cx="259" cy="257"/>
              </a:xfrm>
            </p:grpSpPr>
            <p:sp>
              <p:nvSpPr>
                <p:cNvPr id="44" name="Line 335"/>
                <p:cNvSpPr>
                  <a:spLocks noChangeShapeType="1"/>
                </p:cNvSpPr>
                <p:nvPr/>
              </p:nvSpPr>
              <p:spPr bwMode="auto">
                <a:xfrm flipV="1">
                  <a:off x="3351" y="2605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none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Line 33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82" y="2476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non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6" name="Group 325"/>
            <p:cNvGrpSpPr>
              <a:grpSpLocks/>
            </p:cNvGrpSpPr>
            <p:nvPr/>
          </p:nvGrpSpPr>
          <p:grpSpPr bwMode="auto">
            <a:xfrm flipH="1">
              <a:off x="3037621" y="2771533"/>
              <a:ext cx="268349" cy="553586"/>
              <a:chOff x="3353" y="2605"/>
              <a:chExt cx="257" cy="257"/>
            </a:xfrm>
          </p:grpSpPr>
          <p:sp>
            <p:nvSpPr>
              <p:cNvPr id="30" name="Line 326"/>
              <p:cNvSpPr>
                <a:spLocks noChangeShapeType="1"/>
              </p:cNvSpPr>
              <p:nvPr/>
            </p:nvSpPr>
            <p:spPr bwMode="auto">
              <a:xfrm flipV="1">
                <a:off x="3364" y="2605"/>
                <a:ext cx="0" cy="2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327"/>
              <p:cNvSpPr>
                <a:spLocks noChangeShapeType="1"/>
              </p:cNvSpPr>
              <p:nvPr/>
            </p:nvSpPr>
            <p:spPr bwMode="auto">
              <a:xfrm rot="16200000" flipV="1">
                <a:off x="3482" y="2476"/>
                <a:ext cx="0" cy="2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7" name="Group 331"/>
            <p:cNvGrpSpPr>
              <a:grpSpLocks/>
            </p:cNvGrpSpPr>
            <p:nvPr/>
          </p:nvGrpSpPr>
          <p:grpSpPr bwMode="auto">
            <a:xfrm rot="5400000" flipV="1">
              <a:off x="2650906" y="3340772"/>
              <a:ext cx="598990" cy="596317"/>
              <a:chOff x="3353" y="2605"/>
              <a:chExt cx="257" cy="257"/>
            </a:xfrm>
          </p:grpSpPr>
          <p:sp>
            <p:nvSpPr>
              <p:cNvPr id="28" name="Line 332"/>
              <p:cNvSpPr>
                <a:spLocks noChangeShapeType="1"/>
              </p:cNvSpPr>
              <p:nvPr/>
            </p:nvSpPr>
            <p:spPr bwMode="auto">
              <a:xfrm flipV="1">
                <a:off x="3353" y="2605"/>
                <a:ext cx="0" cy="2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333"/>
              <p:cNvSpPr>
                <a:spLocks noChangeShapeType="1"/>
              </p:cNvSpPr>
              <p:nvPr/>
            </p:nvSpPr>
            <p:spPr bwMode="auto">
              <a:xfrm rot="16200000" flipV="1">
                <a:off x="3482" y="2476"/>
                <a:ext cx="0" cy="2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" name="Line 313"/>
            <p:cNvSpPr>
              <a:spLocks noChangeShapeType="1"/>
            </p:cNvSpPr>
            <p:nvPr/>
          </p:nvSpPr>
          <p:spPr bwMode="auto">
            <a:xfrm rot="10800000" flipH="1">
              <a:off x="1990329" y="2771532"/>
              <a:ext cx="4984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Rounded Rectangle 5"/>
            <p:cNvSpPr>
              <a:spLocks noChangeAspect="1"/>
            </p:cNvSpPr>
            <p:nvPr/>
          </p:nvSpPr>
          <p:spPr>
            <a:xfrm>
              <a:off x="1384425" y="2614722"/>
              <a:ext cx="659367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</a:t>
              </a:r>
            </a:p>
          </p:txBody>
        </p:sp>
        <p:sp>
          <p:nvSpPr>
            <p:cNvPr id="7" name="Rounded Rectangle 6"/>
            <p:cNvSpPr>
              <a:spLocks noChangeAspect="1"/>
            </p:cNvSpPr>
            <p:nvPr/>
          </p:nvSpPr>
          <p:spPr>
            <a:xfrm>
              <a:off x="2481349" y="2614720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B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8" name="Rounded Rectangle 7"/>
            <p:cNvSpPr>
              <a:spLocks noChangeAspect="1"/>
            </p:cNvSpPr>
            <p:nvPr/>
          </p:nvSpPr>
          <p:spPr>
            <a:xfrm>
              <a:off x="3425805" y="3214927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C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40" name="Line 313"/>
            <p:cNvSpPr>
              <a:spLocks noChangeShapeType="1"/>
            </p:cNvSpPr>
            <p:nvPr/>
          </p:nvSpPr>
          <p:spPr bwMode="auto">
            <a:xfrm rot="10800000" flipH="1">
              <a:off x="4185619" y="3649338"/>
              <a:ext cx="2339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ounded Rectangle 11"/>
            <p:cNvSpPr>
              <a:spLocks noChangeAspect="1"/>
            </p:cNvSpPr>
            <p:nvPr/>
          </p:nvSpPr>
          <p:spPr>
            <a:xfrm>
              <a:off x="5359138" y="3216202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070759" y="3489418"/>
              <a:ext cx="732629" cy="274638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Finish</a:t>
              </a:r>
            </a:p>
          </p:txBody>
        </p:sp>
        <p:sp>
          <p:nvSpPr>
            <p:cNvPr id="15" name="Line 313"/>
            <p:cNvSpPr>
              <a:spLocks noChangeShapeType="1"/>
            </p:cNvSpPr>
            <p:nvPr/>
          </p:nvSpPr>
          <p:spPr bwMode="auto">
            <a:xfrm rot="10800000" flipH="1">
              <a:off x="6012554" y="3949477"/>
              <a:ext cx="1953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64951" y="2752039"/>
              <a:ext cx="685257" cy="1186386"/>
              <a:chOff x="1828800" y="2347119"/>
              <a:chExt cx="850164" cy="1186386"/>
            </a:xfrm>
          </p:grpSpPr>
          <p:grpSp>
            <p:nvGrpSpPr>
              <p:cNvPr id="17" name="Group 325"/>
              <p:cNvGrpSpPr>
                <a:grpSpLocks/>
              </p:cNvGrpSpPr>
              <p:nvPr/>
            </p:nvGrpSpPr>
            <p:grpSpPr bwMode="auto">
              <a:xfrm>
                <a:off x="1828800" y="2347119"/>
                <a:ext cx="268349" cy="611500"/>
                <a:chOff x="3353" y="2605"/>
                <a:chExt cx="257" cy="257"/>
              </a:xfrm>
            </p:grpSpPr>
            <p:sp>
              <p:nvSpPr>
                <p:cNvPr id="18" name="Line 326"/>
                <p:cNvSpPr>
                  <a:spLocks noChangeShapeType="1"/>
                </p:cNvSpPr>
                <p:nvPr/>
              </p:nvSpPr>
              <p:spPr bwMode="auto">
                <a:xfrm flipV="1">
                  <a:off x="3364" y="2605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" name="Line 32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82" y="2476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0" name="Group 331"/>
              <p:cNvGrpSpPr>
                <a:grpSpLocks/>
              </p:cNvGrpSpPr>
              <p:nvPr/>
            </p:nvGrpSpPr>
            <p:grpSpPr bwMode="auto">
              <a:xfrm flipV="1">
                <a:off x="1840809" y="2937188"/>
                <a:ext cx="838155" cy="596317"/>
                <a:chOff x="3353" y="2605"/>
                <a:chExt cx="257" cy="257"/>
              </a:xfrm>
            </p:grpSpPr>
            <p:sp>
              <p:nvSpPr>
                <p:cNvPr id="21" name="Line 332"/>
                <p:cNvSpPr>
                  <a:spLocks noChangeShapeType="1"/>
                </p:cNvSpPr>
                <p:nvPr/>
              </p:nvSpPr>
              <p:spPr bwMode="auto">
                <a:xfrm flipV="1">
                  <a:off x="3353" y="2605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Line 33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82" y="2476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3" name="Line 300"/>
            <p:cNvSpPr>
              <a:spLocks noChangeShapeType="1"/>
            </p:cNvSpPr>
            <p:nvPr/>
          </p:nvSpPr>
          <p:spPr bwMode="auto">
            <a:xfrm>
              <a:off x="838200" y="3343441"/>
              <a:ext cx="3382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4800" y="3174826"/>
              <a:ext cx="732629" cy="274638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Start</a:t>
              </a:r>
            </a:p>
          </p:txBody>
        </p:sp>
        <p:sp>
          <p:nvSpPr>
            <p:cNvPr id="32" name="Line 313"/>
            <p:cNvSpPr>
              <a:spLocks noChangeShapeType="1"/>
            </p:cNvSpPr>
            <p:nvPr/>
          </p:nvSpPr>
          <p:spPr bwMode="auto">
            <a:xfrm rot="10800000" flipH="1">
              <a:off x="3230395" y="3343441"/>
              <a:ext cx="2095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313"/>
            <p:cNvSpPr>
              <a:spLocks noChangeShapeType="1"/>
            </p:cNvSpPr>
            <p:nvPr/>
          </p:nvSpPr>
          <p:spPr bwMode="auto">
            <a:xfrm rot="10800000" flipH="1">
              <a:off x="7846857" y="3637136"/>
              <a:ext cx="2095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ounded Rectangle 51"/>
            <p:cNvSpPr>
              <a:spLocks noChangeAspect="1"/>
            </p:cNvSpPr>
            <p:nvPr/>
          </p:nvSpPr>
          <p:spPr>
            <a:xfrm>
              <a:off x="3418662" y="3760672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G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3" name="Line 313"/>
            <p:cNvSpPr>
              <a:spLocks noChangeShapeType="1"/>
            </p:cNvSpPr>
            <p:nvPr/>
          </p:nvSpPr>
          <p:spPr bwMode="auto">
            <a:xfrm rot="10800000" flipH="1">
              <a:off x="2315372" y="3921268"/>
              <a:ext cx="10945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 rot="5400000">
              <a:off x="4960641" y="3567551"/>
              <a:ext cx="615809" cy="173890"/>
              <a:chOff x="5002686" y="2606013"/>
              <a:chExt cx="815501" cy="407987"/>
            </a:xfrm>
          </p:grpSpPr>
          <p:grpSp>
            <p:nvGrpSpPr>
              <p:cNvPr id="55" name="Group 331"/>
              <p:cNvGrpSpPr>
                <a:grpSpLocks/>
              </p:cNvGrpSpPr>
              <p:nvPr/>
            </p:nvGrpSpPr>
            <p:grpSpPr bwMode="auto">
              <a:xfrm rot="16200000" flipV="1">
                <a:off x="5410200" y="2606013"/>
                <a:ext cx="407987" cy="407987"/>
                <a:chOff x="3353" y="2605"/>
                <a:chExt cx="257" cy="257"/>
              </a:xfrm>
            </p:grpSpPr>
            <p:sp>
              <p:nvSpPr>
                <p:cNvPr id="59" name="Line 332"/>
                <p:cNvSpPr>
                  <a:spLocks noChangeShapeType="1"/>
                </p:cNvSpPr>
                <p:nvPr/>
              </p:nvSpPr>
              <p:spPr bwMode="auto">
                <a:xfrm flipV="1">
                  <a:off x="3359" y="2605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Line 33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82" y="2476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6" name="Group 334"/>
              <p:cNvGrpSpPr>
                <a:grpSpLocks/>
              </p:cNvGrpSpPr>
              <p:nvPr/>
            </p:nvGrpSpPr>
            <p:grpSpPr bwMode="auto">
              <a:xfrm rot="5400000" flipH="1" flipV="1">
                <a:off x="5002686" y="2606013"/>
                <a:ext cx="407987" cy="407987"/>
                <a:chOff x="3353" y="2605"/>
                <a:chExt cx="257" cy="257"/>
              </a:xfrm>
            </p:grpSpPr>
            <p:sp>
              <p:nvSpPr>
                <p:cNvPr id="57" name="Line 335"/>
                <p:cNvSpPr>
                  <a:spLocks noChangeShapeType="1"/>
                </p:cNvSpPr>
                <p:nvPr/>
              </p:nvSpPr>
              <p:spPr bwMode="auto">
                <a:xfrm flipV="1">
                  <a:off x="3359" y="2605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Line 33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82" y="2476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61" name="Line 313"/>
            <p:cNvSpPr>
              <a:spLocks noChangeShapeType="1"/>
            </p:cNvSpPr>
            <p:nvPr/>
          </p:nvSpPr>
          <p:spPr bwMode="auto">
            <a:xfrm rot="10800000" flipH="1">
              <a:off x="4953000" y="3638176"/>
              <a:ext cx="2339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ounded Rectangle 9"/>
            <p:cNvSpPr>
              <a:spLocks noChangeAspect="1"/>
            </p:cNvSpPr>
            <p:nvPr/>
          </p:nvSpPr>
          <p:spPr>
            <a:xfrm>
              <a:off x="4419600" y="3506989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D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63" name="Rounded Rectangle 62"/>
            <p:cNvSpPr>
              <a:spLocks noChangeAspect="1"/>
            </p:cNvSpPr>
            <p:nvPr/>
          </p:nvSpPr>
          <p:spPr>
            <a:xfrm>
              <a:off x="7066699" y="3815983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J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9" name="Rounded Rectangle 8"/>
            <p:cNvSpPr>
              <a:spLocks noChangeAspect="1"/>
            </p:cNvSpPr>
            <p:nvPr/>
          </p:nvSpPr>
          <p:spPr>
            <a:xfrm>
              <a:off x="1847057" y="3763962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</a:t>
              </a:r>
            </a:p>
          </p:txBody>
        </p:sp>
        <p:sp>
          <p:nvSpPr>
            <p:cNvPr id="62" name="Rounded Rectangle 61"/>
            <p:cNvSpPr>
              <a:spLocks noChangeAspect="1"/>
            </p:cNvSpPr>
            <p:nvPr/>
          </p:nvSpPr>
          <p:spPr>
            <a:xfrm>
              <a:off x="6207912" y="3808358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I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1" name="Rounded Rectangle 10"/>
            <p:cNvSpPr>
              <a:spLocks noChangeAspect="1"/>
            </p:cNvSpPr>
            <p:nvPr/>
          </p:nvSpPr>
          <p:spPr>
            <a:xfrm>
              <a:off x="5349125" y="3800733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noProof="0" dirty="0">
                  <a:solidFill>
                    <a:srgbClr val="FFFFFF"/>
                  </a:solidFill>
                  <a:latin typeface="Calibri"/>
                  <a:cs typeface="Calibri"/>
                </a:rPr>
                <a:t>H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65" name="Line 313"/>
            <p:cNvSpPr>
              <a:spLocks noChangeShapeType="1"/>
            </p:cNvSpPr>
            <p:nvPr/>
          </p:nvSpPr>
          <p:spPr bwMode="auto">
            <a:xfrm rot="10800000" flipH="1">
              <a:off x="6871341" y="3952959"/>
              <a:ext cx="1953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200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Activities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of related activities shown as a single aggregate activity.</a:t>
            </a:r>
          </a:p>
          <a:p>
            <a:r>
              <a:rPr lang="en-US" dirty="0"/>
              <a:t>Hammock activity.</a:t>
            </a:r>
          </a:p>
          <a:p>
            <a:r>
              <a:rPr lang="en-US" dirty="0"/>
              <a:t>Might contain internal sequence of activities.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22706" y="2912674"/>
            <a:ext cx="8498588" cy="1887926"/>
            <a:chOff x="341925" y="3810000"/>
            <a:chExt cx="8498588" cy="1887926"/>
          </a:xfrm>
        </p:grpSpPr>
        <p:grpSp>
          <p:nvGrpSpPr>
            <p:cNvPr id="69" name="Group 331"/>
            <p:cNvGrpSpPr>
              <a:grpSpLocks/>
            </p:cNvGrpSpPr>
            <p:nvPr/>
          </p:nvGrpSpPr>
          <p:grpSpPr bwMode="auto">
            <a:xfrm flipH="1" flipV="1">
              <a:off x="5181599" y="5064762"/>
              <a:ext cx="2258642" cy="515782"/>
              <a:chOff x="3353" y="2605"/>
              <a:chExt cx="257" cy="257"/>
            </a:xfrm>
          </p:grpSpPr>
          <p:sp>
            <p:nvSpPr>
              <p:cNvPr id="70" name="Line 332"/>
              <p:cNvSpPr>
                <a:spLocks noChangeShapeType="1"/>
              </p:cNvSpPr>
              <p:nvPr/>
            </p:nvSpPr>
            <p:spPr bwMode="auto">
              <a:xfrm flipV="1">
                <a:off x="3354" y="2605"/>
                <a:ext cx="0" cy="2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Line 333"/>
              <p:cNvSpPr>
                <a:spLocks noChangeShapeType="1"/>
              </p:cNvSpPr>
              <p:nvPr/>
            </p:nvSpPr>
            <p:spPr bwMode="auto">
              <a:xfrm rot="16200000" flipV="1">
                <a:off x="3482" y="2476"/>
                <a:ext cx="0" cy="2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4" name="Group 331"/>
            <p:cNvGrpSpPr>
              <a:grpSpLocks/>
            </p:cNvGrpSpPr>
            <p:nvPr/>
          </p:nvGrpSpPr>
          <p:grpSpPr bwMode="auto">
            <a:xfrm flipV="1">
              <a:off x="2191650" y="5046817"/>
              <a:ext cx="1989027" cy="515782"/>
              <a:chOff x="3353" y="2605"/>
              <a:chExt cx="257" cy="257"/>
            </a:xfrm>
          </p:grpSpPr>
          <p:sp>
            <p:nvSpPr>
              <p:cNvPr id="66" name="Line 332"/>
              <p:cNvSpPr>
                <a:spLocks noChangeShapeType="1"/>
              </p:cNvSpPr>
              <p:nvPr/>
            </p:nvSpPr>
            <p:spPr bwMode="auto">
              <a:xfrm flipV="1">
                <a:off x="3355" y="2605"/>
                <a:ext cx="0" cy="2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Line 333"/>
              <p:cNvSpPr>
                <a:spLocks noChangeShapeType="1"/>
              </p:cNvSpPr>
              <p:nvPr/>
            </p:nvSpPr>
            <p:spPr bwMode="auto">
              <a:xfrm rot="16200000" flipV="1">
                <a:off x="3482" y="2476"/>
                <a:ext cx="0" cy="2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16200000" flipH="1">
              <a:off x="3716227" y="4641300"/>
              <a:ext cx="615809" cy="407987"/>
              <a:chOff x="5002686" y="2606013"/>
              <a:chExt cx="815501" cy="407987"/>
            </a:xfrm>
          </p:grpSpPr>
          <p:grpSp>
            <p:nvGrpSpPr>
              <p:cNvPr id="33" name="Group 331"/>
              <p:cNvGrpSpPr>
                <a:grpSpLocks/>
              </p:cNvGrpSpPr>
              <p:nvPr/>
            </p:nvGrpSpPr>
            <p:grpSpPr bwMode="auto">
              <a:xfrm rot="16200000" flipV="1">
                <a:off x="5410200" y="2606013"/>
                <a:ext cx="407987" cy="407987"/>
                <a:chOff x="3353" y="2605"/>
                <a:chExt cx="257" cy="257"/>
              </a:xfrm>
            </p:grpSpPr>
            <p:sp>
              <p:nvSpPr>
                <p:cNvPr id="34" name="Line 332"/>
                <p:cNvSpPr>
                  <a:spLocks noChangeShapeType="1"/>
                </p:cNvSpPr>
                <p:nvPr/>
              </p:nvSpPr>
              <p:spPr bwMode="auto">
                <a:xfrm flipV="1">
                  <a:off x="3359" y="2605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Line 33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82" y="2476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6" name="Group 334"/>
              <p:cNvGrpSpPr>
                <a:grpSpLocks/>
              </p:cNvGrpSpPr>
              <p:nvPr/>
            </p:nvGrpSpPr>
            <p:grpSpPr bwMode="auto">
              <a:xfrm rot="5400000" flipH="1" flipV="1">
                <a:off x="5002686" y="2606013"/>
                <a:ext cx="407987" cy="407987"/>
                <a:chOff x="3353" y="2605"/>
                <a:chExt cx="257" cy="257"/>
              </a:xfrm>
            </p:grpSpPr>
            <p:sp>
              <p:nvSpPr>
                <p:cNvPr id="37" name="Line 335"/>
                <p:cNvSpPr>
                  <a:spLocks noChangeShapeType="1"/>
                </p:cNvSpPr>
                <p:nvPr/>
              </p:nvSpPr>
              <p:spPr bwMode="auto">
                <a:xfrm flipV="1">
                  <a:off x="3359" y="2605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Line 33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82" y="2476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6062260" y="4515418"/>
              <a:ext cx="1823465" cy="642262"/>
              <a:chOff x="5956955" y="2537299"/>
              <a:chExt cx="1444705" cy="826613"/>
            </a:xfrm>
          </p:grpSpPr>
          <p:grpSp>
            <p:nvGrpSpPr>
              <p:cNvPr id="42" name="Group 331"/>
              <p:cNvGrpSpPr>
                <a:grpSpLocks/>
              </p:cNvGrpSpPr>
              <p:nvPr/>
            </p:nvGrpSpPr>
            <p:grpSpPr bwMode="auto">
              <a:xfrm flipH="1" flipV="1">
                <a:off x="6810588" y="2955925"/>
                <a:ext cx="589697" cy="407987"/>
                <a:chOff x="3350" y="2598"/>
                <a:chExt cx="181" cy="257"/>
              </a:xfrm>
            </p:grpSpPr>
            <p:sp>
              <p:nvSpPr>
                <p:cNvPr id="47" name="Line 33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40" y="2519"/>
                  <a:ext cx="1" cy="18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non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Line 332"/>
                <p:cNvSpPr>
                  <a:spLocks noChangeShapeType="1"/>
                </p:cNvSpPr>
                <p:nvPr/>
              </p:nvSpPr>
              <p:spPr bwMode="auto">
                <a:xfrm flipV="1">
                  <a:off x="3350" y="2598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none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" name="Group 334"/>
              <p:cNvGrpSpPr>
                <a:grpSpLocks/>
              </p:cNvGrpSpPr>
              <p:nvPr/>
            </p:nvGrpSpPr>
            <p:grpSpPr bwMode="auto">
              <a:xfrm rot="10800000" flipV="1">
                <a:off x="5956955" y="2537299"/>
                <a:ext cx="1444705" cy="407987"/>
                <a:chOff x="3351" y="2605"/>
                <a:chExt cx="259" cy="257"/>
              </a:xfrm>
            </p:grpSpPr>
            <p:sp>
              <p:nvSpPr>
                <p:cNvPr id="44" name="Line 335"/>
                <p:cNvSpPr>
                  <a:spLocks noChangeShapeType="1"/>
                </p:cNvSpPr>
                <p:nvPr/>
              </p:nvSpPr>
              <p:spPr bwMode="auto">
                <a:xfrm flipV="1">
                  <a:off x="3351" y="2605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none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Line 33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82" y="2476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non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6" name="Group 325"/>
            <p:cNvGrpSpPr>
              <a:grpSpLocks/>
            </p:cNvGrpSpPr>
            <p:nvPr/>
          </p:nvGrpSpPr>
          <p:grpSpPr bwMode="auto">
            <a:xfrm flipH="1">
              <a:off x="3074746" y="3966813"/>
              <a:ext cx="268349" cy="553586"/>
              <a:chOff x="3353" y="2605"/>
              <a:chExt cx="257" cy="257"/>
            </a:xfrm>
          </p:grpSpPr>
          <p:sp>
            <p:nvSpPr>
              <p:cNvPr id="30" name="Line 326"/>
              <p:cNvSpPr>
                <a:spLocks noChangeShapeType="1"/>
              </p:cNvSpPr>
              <p:nvPr/>
            </p:nvSpPr>
            <p:spPr bwMode="auto">
              <a:xfrm flipV="1">
                <a:off x="3364" y="2605"/>
                <a:ext cx="0" cy="2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327"/>
              <p:cNvSpPr>
                <a:spLocks noChangeShapeType="1"/>
              </p:cNvSpPr>
              <p:nvPr/>
            </p:nvSpPr>
            <p:spPr bwMode="auto">
              <a:xfrm rot="16200000" flipV="1">
                <a:off x="3482" y="2476"/>
                <a:ext cx="0" cy="2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7" name="Group 331"/>
            <p:cNvGrpSpPr>
              <a:grpSpLocks/>
            </p:cNvGrpSpPr>
            <p:nvPr/>
          </p:nvGrpSpPr>
          <p:grpSpPr bwMode="auto">
            <a:xfrm rot="5400000" flipV="1">
              <a:off x="2688031" y="4536052"/>
              <a:ext cx="598990" cy="596317"/>
              <a:chOff x="3353" y="2605"/>
              <a:chExt cx="257" cy="257"/>
            </a:xfrm>
          </p:grpSpPr>
          <p:sp>
            <p:nvSpPr>
              <p:cNvPr id="28" name="Line 332"/>
              <p:cNvSpPr>
                <a:spLocks noChangeShapeType="1"/>
              </p:cNvSpPr>
              <p:nvPr/>
            </p:nvSpPr>
            <p:spPr bwMode="auto">
              <a:xfrm flipV="1">
                <a:off x="3353" y="2605"/>
                <a:ext cx="0" cy="2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333"/>
              <p:cNvSpPr>
                <a:spLocks noChangeShapeType="1"/>
              </p:cNvSpPr>
              <p:nvPr/>
            </p:nvSpPr>
            <p:spPr bwMode="auto">
              <a:xfrm rot="16200000" flipV="1">
                <a:off x="3482" y="2476"/>
                <a:ext cx="0" cy="2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" name="Line 313"/>
            <p:cNvSpPr>
              <a:spLocks noChangeShapeType="1"/>
            </p:cNvSpPr>
            <p:nvPr/>
          </p:nvSpPr>
          <p:spPr bwMode="auto">
            <a:xfrm rot="10800000" flipH="1">
              <a:off x="2027454" y="3966812"/>
              <a:ext cx="4984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Rounded Rectangle 5"/>
            <p:cNvSpPr>
              <a:spLocks noChangeAspect="1"/>
            </p:cNvSpPr>
            <p:nvPr/>
          </p:nvSpPr>
          <p:spPr>
            <a:xfrm>
              <a:off x="1421550" y="3810002"/>
              <a:ext cx="659367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</a:t>
              </a:r>
            </a:p>
          </p:txBody>
        </p:sp>
        <p:sp>
          <p:nvSpPr>
            <p:cNvPr id="7" name="Rounded Rectangle 6"/>
            <p:cNvSpPr>
              <a:spLocks noChangeAspect="1"/>
            </p:cNvSpPr>
            <p:nvPr/>
          </p:nvSpPr>
          <p:spPr>
            <a:xfrm>
              <a:off x="2518474" y="3810000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B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8" name="Rounded Rectangle 7"/>
            <p:cNvSpPr>
              <a:spLocks noChangeAspect="1"/>
            </p:cNvSpPr>
            <p:nvPr/>
          </p:nvSpPr>
          <p:spPr>
            <a:xfrm>
              <a:off x="3462930" y="4410207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C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40" name="Line 313"/>
            <p:cNvSpPr>
              <a:spLocks noChangeShapeType="1"/>
            </p:cNvSpPr>
            <p:nvPr/>
          </p:nvSpPr>
          <p:spPr bwMode="auto">
            <a:xfrm rot="10800000" flipH="1">
              <a:off x="4222744" y="4844618"/>
              <a:ext cx="2339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ounded Rectangle 11"/>
            <p:cNvSpPr>
              <a:spLocks noChangeAspect="1"/>
            </p:cNvSpPr>
            <p:nvPr/>
          </p:nvSpPr>
          <p:spPr>
            <a:xfrm>
              <a:off x="5396263" y="4411482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107884" y="4684698"/>
              <a:ext cx="732629" cy="274638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Finish</a:t>
              </a:r>
            </a:p>
          </p:txBody>
        </p:sp>
        <p:sp>
          <p:nvSpPr>
            <p:cNvPr id="15" name="Line 313"/>
            <p:cNvSpPr>
              <a:spLocks noChangeShapeType="1"/>
            </p:cNvSpPr>
            <p:nvPr/>
          </p:nvSpPr>
          <p:spPr bwMode="auto">
            <a:xfrm rot="10800000" flipH="1">
              <a:off x="6049679" y="5144757"/>
              <a:ext cx="1953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202076" y="3947319"/>
              <a:ext cx="685257" cy="1186386"/>
              <a:chOff x="1828800" y="2347119"/>
              <a:chExt cx="850164" cy="1186386"/>
            </a:xfrm>
          </p:grpSpPr>
          <p:grpSp>
            <p:nvGrpSpPr>
              <p:cNvPr id="17" name="Group 325"/>
              <p:cNvGrpSpPr>
                <a:grpSpLocks/>
              </p:cNvGrpSpPr>
              <p:nvPr/>
            </p:nvGrpSpPr>
            <p:grpSpPr bwMode="auto">
              <a:xfrm>
                <a:off x="1828800" y="2347119"/>
                <a:ext cx="268349" cy="611500"/>
                <a:chOff x="3353" y="2605"/>
                <a:chExt cx="257" cy="257"/>
              </a:xfrm>
            </p:grpSpPr>
            <p:sp>
              <p:nvSpPr>
                <p:cNvPr id="18" name="Line 326"/>
                <p:cNvSpPr>
                  <a:spLocks noChangeShapeType="1"/>
                </p:cNvSpPr>
                <p:nvPr/>
              </p:nvSpPr>
              <p:spPr bwMode="auto">
                <a:xfrm flipV="1">
                  <a:off x="3364" y="2605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" name="Line 32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82" y="2476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0" name="Group 331"/>
              <p:cNvGrpSpPr>
                <a:grpSpLocks/>
              </p:cNvGrpSpPr>
              <p:nvPr/>
            </p:nvGrpSpPr>
            <p:grpSpPr bwMode="auto">
              <a:xfrm flipV="1">
                <a:off x="1840809" y="2937188"/>
                <a:ext cx="838155" cy="596317"/>
                <a:chOff x="3353" y="2605"/>
                <a:chExt cx="257" cy="257"/>
              </a:xfrm>
            </p:grpSpPr>
            <p:sp>
              <p:nvSpPr>
                <p:cNvPr id="21" name="Line 332"/>
                <p:cNvSpPr>
                  <a:spLocks noChangeShapeType="1"/>
                </p:cNvSpPr>
                <p:nvPr/>
              </p:nvSpPr>
              <p:spPr bwMode="auto">
                <a:xfrm flipV="1">
                  <a:off x="3353" y="2605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Line 33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82" y="2476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23" name="Line 300"/>
            <p:cNvSpPr>
              <a:spLocks noChangeShapeType="1"/>
            </p:cNvSpPr>
            <p:nvPr/>
          </p:nvSpPr>
          <p:spPr bwMode="auto">
            <a:xfrm>
              <a:off x="875325" y="4538721"/>
              <a:ext cx="3382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1925" y="4370106"/>
              <a:ext cx="732629" cy="274638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Start</a:t>
              </a:r>
            </a:p>
          </p:txBody>
        </p:sp>
        <p:sp>
          <p:nvSpPr>
            <p:cNvPr id="32" name="Line 313"/>
            <p:cNvSpPr>
              <a:spLocks noChangeShapeType="1"/>
            </p:cNvSpPr>
            <p:nvPr/>
          </p:nvSpPr>
          <p:spPr bwMode="auto">
            <a:xfrm rot="10800000" flipH="1">
              <a:off x="3267520" y="4538721"/>
              <a:ext cx="2095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313"/>
            <p:cNvSpPr>
              <a:spLocks noChangeShapeType="1"/>
            </p:cNvSpPr>
            <p:nvPr/>
          </p:nvSpPr>
          <p:spPr bwMode="auto">
            <a:xfrm rot="10800000" flipH="1">
              <a:off x="7883982" y="4832416"/>
              <a:ext cx="2095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ounded Rectangle 51"/>
            <p:cNvSpPr>
              <a:spLocks noChangeAspect="1"/>
            </p:cNvSpPr>
            <p:nvPr/>
          </p:nvSpPr>
          <p:spPr>
            <a:xfrm>
              <a:off x="3455787" y="4955952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G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3" name="Line 313"/>
            <p:cNvSpPr>
              <a:spLocks noChangeShapeType="1"/>
            </p:cNvSpPr>
            <p:nvPr/>
          </p:nvSpPr>
          <p:spPr bwMode="auto">
            <a:xfrm rot="10800000" flipH="1">
              <a:off x="2352497" y="5116548"/>
              <a:ext cx="10945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 rot="5400000">
              <a:off x="4997766" y="4762831"/>
              <a:ext cx="615809" cy="173890"/>
              <a:chOff x="5002686" y="2606013"/>
              <a:chExt cx="815501" cy="407987"/>
            </a:xfrm>
          </p:grpSpPr>
          <p:grpSp>
            <p:nvGrpSpPr>
              <p:cNvPr id="55" name="Group 331"/>
              <p:cNvGrpSpPr>
                <a:grpSpLocks/>
              </p:cNvGrpSpPr>
              <p:nvPr/>
            </p:nvGrpSpPr>
            <p:grpSpPr bwMode="auto">
              <a:xfrm rot="16200000" flipV="1">
                <a:off x="5410200" y="2606013"/>
                <a:ext cx="407987" cy="407987"/>
                <a:chOff x="3353" y="2605"/>
                <a:chExt cx="257" cy="257"/>
              </a:xfrm>
            </p:grpSpPr>
            <p:sp>
              <p:nvSpPr>
                <p:cNvPr id="59" name="Line 332"/>
                <p:cNvSpPr>
                  <a:spLocks noChangeShapeType="1"/>
                </p:cNvSpPr>
                <p:nvPr/>
              </p:nvSpPr>
              <p:spPr bwMode="auto">
                <a:xfrm flipV="1">
                  <a:off x="3359" y="2605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Line 33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82" y="2476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6" name="Group 334"/>
              <p:cNvGrpSpPr>
                <a:grpSpLocks/>
              </p:cNvGrpSpPr>
              <p:nvPr/>
            </p:nvGrpSpPr>
            <p:grpSpPr bwMode="auto">
              <a:xfrm rot="5400000" flipH="1" flipV="1">
                <a:off x="5002686" y="2606013"/>
                <a:ext cx="407987" cy="407987"/>
                <a:chOff x="3353" y="2605"/>
                <a:chExt cx="257" cy="257"/>
              </a:xfrm>
            </p:grpSpPr>
            <p:sp>
              <p:nvSpPr>
                <p:cNvPr id="57" name="Line 335"/>
                <p:cNvSpPr>
                  <a:spLocks noChangeShapeType="1"/>
                </p:cNvSpPr>
                <p:nvPr/>
              </p:nvSpPr>
              <p:spPr bwMode="auto">
                <a:xfrm flipV="1">
                  <a:off x="3359" y="2605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Line 33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482" y="2476"/>
                  <a:ext cx="0" cy="25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61" name="Line 313"/>
            <p:cNvSpPr>
              <a:spLocks noChangeShapeType="1"/>
            </p:cNvSpPr>
            <p:nvPr/>
          </p:nvSpPr>
          <p:spPr bwMode="auto">
            <a:xfrm rot="10800000" flipH="1">
              <a:off x="4990125" y="4833456"/>
              <a:ext cx="2339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ounded Rectangle 9"/>
            <p:cNvSpPr>
              <a:spLocks noChangeAspect="1"/>
            </p:cNvSpPr>
            <p:nvPr/>
          </p:nvSpPr>
          <p:spPr>
            <a:xfrm>
              <a:off x="4432570" y="4702269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D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63" name="Rounded Rectangle 62"/>
            <p:cNvSpPr>
              <a:spLocks noChangeAspect="1"/>
            </p:cNvSpPr>
            <p:nvPr/>
          </p:nvSpPr>
          <p:spPr>
            <a:xfrm>
              <a:off x="7103824" y="5011263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J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9" name="Rounded Rectangle 8"/>
            <p:cNvSpPr>
              <a:spLocks noChangeAspect="1"/>
            </p:cNvSpPr>
            <p:nvPr/>
          </p:nvSpPr>
          <p:spPr>
            <a:xfrm>
              <a:off x="1884182" y="4959242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F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62" name="Rounded Rectangle 61"/>
            <p:cNvSpPr>
              <a:spLocks noChangeAspect="1"/>
            </p:cNvSpPr>
            <p:nvPr/>
          </p:nvSpPr>
          <p:spPr>
            <a:xfrm>
              <a:off x="6245037" y="5003638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I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1" name="Rounded Rectangle 10"/>
            <p:cNvSpPr>
              <a:spLocks noChangeAspect="1"/>
            </p:cNvSpPr>
            <p:nvPr/>
          </p:nvSpPr>
          <p:spPr>
            <a:xfrm>
              <a:off x="5386250" y="4996013"/>
              <a:ext cx="659366" cy="247174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noProof="0" dirty="0">
                  <a:solidFill>
                    <a:srgbClr val="FFFFFF"/>
                  </a:solidFill>
                  <a:latin typeface="Calibri"/>
                  <a:cs typeface="Calibri"/>
                </a:rPr>
                <a:t>H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65" name="Line 313"/>
            <p:cNvSpPr>
              <a:spLocks noChangeShapeType="1"/>
            </p:cNvSpPr>
            <p:nvPr/>
          </p:nvSpPr>
          <p:spPr bwMode="auto">
            <a:xfrm rot="10800000" flipH="1">
              <a:off x="6908466" y="5148239"/>
              <a:ext cx="1953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191000" y="5423288"/>
              <a:ext cx="1142507" cy="274638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Hammock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568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Diagramming with GERT Diagrams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04800" y="1447800"/>
            <a:ext cx="8458200" cy="4824932"/>
            <a:chOff x="381000" y="1447800"/>
            <a:chExt cx="8458200" cy="4824932"/>
          </a:xfrm>
        </p:grpSpPr>
        <p:grpSp>
          <p:nvGrpSpPr>
            <p:cNvPr id="35" name="Group 34"/>
            <p:cNvGrpSpPr/>
            <p:nvPr/>
          </p:nvGrpSpPr>
          <p:grpSpPr>
            <a:xfrm>
              <a:off x="381000" y="1447800"/>
              <a:ext cx="8458200" cy="4824932"/>
              <a:chOff x="381000" y="1447800"/>
              <a:chExt cx="8458200" cy="482493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381000" y="1447800"/>
                <a:ext cx="3075687" cy="4824932"/>
                <a:chOff x="357781" y="1447800"/>
                <a:chExt cx="3075687" cy="4824932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457200" y="1447800"/>
                  <a:ext cx="2976268" cy="4485619"/>
                  <a:chOff x="3042908" y="1371600"/>
                  <a:chExt cx="3058185" cy="4866620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3042908" y="1371600"/>
                    <a:ext cx="3058185" cy="4866620"/>
                    <a:chOff x="1143000" y="1371600"/>
                    <a:chExt cx="3058185" cy="4866620"/>
                  </a:xfrm>
                </p:grpSpPr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>
                      <a:off x="2652976" y="4882229"/>
                      <a:ext cx="60646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1252592" y="2083865"/>
                      <a:ext cx="1447800" cy="1219200"/>
                      <a:chOff x="2590800" y="2590800"/>
                      <a:chExt cx="1447800" cy="1219200"/>
                    </a:xfrm>
                  </p:grpSpPr>
                  <p:sp>
                    <p:nvSpPr>
                      <p:cNvPr id="5" name="Flowchart: Decision 4"/>
                      <p:cNvSpPr/>
                      <p:nvPr/>
                    </p:nvSpPr>
                    <p:spPr>
                      <a:xfrm>
                        <a:off x="2590800" y="2590800"/>
                        <a:ext cx="1447800" cy="1219200"/>
                      </a:xfrm>
                      <a:prstGeom prst="flowChartDecision">
                        <a:avLst/>
                      </a:prstGeom>
                      <a:solidFill>
                        <a:schemeClr val="accent2"/>
                      </a:solidFill>
                      <a:ln w="28575" cap="flat" cmpd="sng" algn="ctr">
                        <a:solidFill>
                          <a:schemeClr val="accent2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defTabSz="914400"/>
                        <a:endParaRPr lang="en-US" sz="800" b="1" kern="0" dirty="0">
                          <a:solidFill>
                            <a:srgbClr val="FF0000"/>
                          </a:solidFill>
                          <a:latin typeface="Arial"/>
                        </a:endParaRPr>
                      </a:p>
                    </p:txBody>
                  </p:sp>
                  <p:sp>
                    <p:nvSpPr>
                      <p:cNvPr id="6" name="TextBox 5"/>
                      <p:cNvSpPr txBox="1"/>
                      <p:nvPr/>
                    </p:nvSpPr>
                    <p:spPr>
                      <a:xfrm>
                        <a:off x="2705100" y="2908012"/>
                        <a:ext cx="12192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bg1"/>
                            </a:solidFill>
                          </a:rPr>
                          <a:t>Sponsor approval?</a:t>
                        </a:r>
                      </a:p>
                    </p:txBody>
                  </p:sp>
                </p:grpSp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1252592" y="4272629"/>
                      <a:ext cx="1447800" cy="1219200"/>
                      <a:chOff x="4419600" y="2546323"/>
                      <a:chExt cx="1447800" cy="1219200"/>
                    </a:xfrm>
                  </p:grpSpPr>
                  <p:sp>
                    <p:nvSpPr>
                      <p:cNvPr id="7" name="Flowchart: Decision 6"/>
                      <p:cNvSpPr/>
                      <p:nvPr/>
                    </p:nvSpPr>
                    <p:spPr>
                      <a:xfrm>
                        <a:off x="4419600" y="2546323"/>
                        <a:ext cx="1447800" cy="1219200"/>
                      </a:xfrm>
                      <a:prstGeom prst="flowChartDecision">
                        <a:avLst/>
                      </a:prstGeom>
                      <a:solidFill>
                        <a:schemeClr val="accent2"/>
                      </a:solidFill>
                      <a:ln w="28575" cap="flat" cmpd="sng" algn="ctr">
                        <a:solidFill>
                          <a:schemeClr val="accent2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defTabSz="914400"/>
                        <a:endParaRPr lang="en-US" sz="800" b="1" kern="0" dirty="0">
                          <a:solidFill>
                            <a:srgbClr val="FF0000"/>
                          </a:solidFill>
                          <a:latin typeface="Arial"/>
                        </a:endParaRPr>
                      </a:p>
                    </p:txBody>
                  </p:sp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4533900" y="2894313"/>
                        <a:ext cx="121920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bg1"/>
                            </a:solidFill>
                          </a:rPr>
                          <a:t>Focus group OK?</a:t>
                        </a:r>
                      </a:p>
                    </p:txBody>
                  </p:sp>
                </p:grp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1160492" y="1371600"/>
                      <a:ext cx="1539900" cy="489094"/>
                      <a:chOff x="2557408" y="1873106"/>
                      <a:chExt cx="1557392" cy="489094"/>
                    </a:xfrm>
                  </p:grpSpPr>
                  <p:sp>
                    <p:nvSpPr>
                      <p:cNvPr id="11" name="Rounded Rectangle 10"/>
                      <p:cNvSpPr/>
                      <p:nvPr/>
                    </p:nvSpPr>
                    <p:spPr>
                      <a:xfrm>
                        <a:off x="2557408" y="1873106"/>
                        <a:ext cx="1557392" cy="489094"/>
                      </a:xfrm>
                      <a:prstGeom prst="round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857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defTabSz="914400"/>
                        <a:endParaRPr lang="en-US" sz="1100" b="1" kern="0" dirty="0">
                          <a:solidFill>
                            <a:srgbClr val="FF0000"/>
                          </a:solidFill>
                          <a:latin typeface="Arial"/>
                        </a:endParaRPr>
                      </a:p>
                    </p:txBody>
                  </p:sp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2764602" y="1947445"/>
                        <a:ext cx="121920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Design logo</a:t>
                        </a:r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160979" y="3515380"/>
                      <a:ext cx="1539413" cy="523220"/>
                      <a:chOff x="2612204" y="4599195"/>
                      <a:chExt cx="1557392" cy="523220"/>
                    </a:xfrm>
                  </p:grpSpPr>
                  <p:sp>
                    <p:nvSpPr>
                      <p:cNvPr id="15" name="Rounded Rectangle 14"/>
                      <p:cNvSpPr/>
                      <p:nvPr/>
                    </p:nvSpPr>
                    <p:spPr>
                      <a:xfrm>
                        <a:off x="2612204" y="4633321"/>
                        <a:ext cx="1557392" cy="489094"/>
                      </a:xfrm>
                      <a:prstGeom prst="round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857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defTabSz="914400"/>
                        <a:endParaRPr lang="en-US" sz="1100" b="1" kern="0" dirty="0">
                          <a:solidFill>
                            <a:srgbClr val="FF0000"/>
                          </a:solidFill>
                          <a:latin typeface="Arial"/>
                        </a:endParaRPr>
                      </a:p>
                    </p:txBody>
                  </p:sp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2711951" y="4599195"/>
                        <a:ext cx="134201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Demo for focus groups</a:t>
                        </a:r>
                      </a:p>
                    </p:txBody>
                  </p:sp>
                </p:grpSp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1143000" y="5715000"/>
                      <a:ext cx="1557392" cy="523220"/>
                      <a:chOff x="2612204" y="4599195"/>
                      <a:chExt cx="1557392" cy="523220"/>
                    </a:xfrm>
                  </p:grpSpPr>
                  <p:sp>
                    <p:nvSpPr>
                      <p:cNvPr id="22" name="Rounded Rectangle 21"/>
                      <p:cNvSpPr/>
                      <p:nvPr/>
                    </p:nvSpPr>
                    <p:spPr>
                      <a:xfrm>
                        <a:off x="2612204" y="4633321"/>
                        <a:ext cx="1557392" cy="489094"/>
                      </a:xfrm>
                      <a:prstGeom prst="round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8575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defTabSz="914400"/>
                        <a:endParaRPr lang="en-US" sz="1100" b="1" kern="0" dirty="0">
                          <a:solidFill>
                            <a:srgbClr val="FF0000"/>
                          </a:solidFill>
                          <a:latin typeface="Arial"/>
                        </a:endParaRPr>
                      </a:p>
                    </p:txBody>
                  </p:sp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2711950" y="4599195"/>
                        <a:ext cx="140285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/>
                          <a:t>Produce final artwork</a:t>
                        </a:r>
                      </a:p>
                    </p:txBody>
                  </p:sp>
                </p:grpSp>
                <p:sp>
                  <p:nvSpPr>
                    <p:cNvPr id="24" name="Line 30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869614" y="1972280"/>
                      <a:ext cx="22317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5" name="Line 30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869613" y="3388186"/>
                      <a:ext cx="22317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6" name="Line 30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869612" y="4161043"/>
                      <a:ext cx="22317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7" name="Line 30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869611" y="5603415"/>
                      <a:ext cx="22317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710663" y="1545219"/>
                      <a:ext cx="542119" cy="1159387"/>
                      <a:chOff x="2763811" y="1568237"/>
                      <a:chExt cx="542119" cy="971016"/>
                    </a:xfrm>
                  </p:grpSpPr>
                  <p:grpSp>
                    <p:nvGrpSpPr>
                      <p:cNvPr id="28" name="Group 331"/>
                      <p:cNvGrpSpPr>
                        <a:grpSpLocks/>
                      </p:cNvGrpSpPr>
                      <p:nvPr/>
                    </p:nvGrpSpPr>
                    <p:grpSpPr bwMode="auto">
                      <a:xfrm rot="10800000" flipV="1">
                        <a:off x="2764592" y="1568237"/>
                        <a:ext cx="541338" cy="582612"/>
                        <a:chOff x="3269" y="2495"/>
                        <a:chExt cx="341" cy="367"/>
                      </a:xfrm>
                    </p:grpSpPr>
                    <p:sp>
                      <p:nvSpPr>
                        <p:cNvPr id="29" name="Line 3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59" y="2605"/>
                          <a:ext cx="0" cy="25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0" name="Line 3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16200000" flipV="1">
                          <a:off x="3482" y="2476"/>
                          <a:ext cx="0" cy="25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 type="triangle" w="med" len="med"/>
                          <a:tailEnd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46" name="Line 3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16200000" flipV="1">
                          <a:off x="3435" y="2329"/>
                          <a:ext cx="0" cy="331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 type="triangle" w="med" len="med"/>
                          <a:tailEnd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31" name="Group 334"/>
                      <p:cNvGrpSpPr>
                        <a:grpSpLocks/>
                      </p:cNvGrpSpPr>
                      <p:nvPr/>
                    </p:nvGrpSpPr>
                    <p:grpSpPr bwMode="auto">
                      <a:xfrm flipH="1" flipV="1">
                        <a:off x="2763811" y="2131266"/>
                        <a:ext cx="407987" cy="407987"/>
                        <a:chOff x="3353" y="2605"/>
                        <a:chExt cx="257" cy="257"/>
                      </a:xfrm>
                    </p:grpSpPr>
                    <p:sp>
                      <p:nvSpPr>
                        <p:cNvPr id="32" name="Line 3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59" y="2605"/>
                          <a:ext cx="0" cy="25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 type="none"/>
                          <a:tailEnd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33" name="Line 3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16200000" flipV="1">
                          <a:off x="3482" y="2476"/>
                          <a:ext cx="0" cy="25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 type="none" w="med" len="med"/>
                          <a:tailEnd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696250" y="2436911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b="1" dirty="0"/>
                        <a:t>No</a:t>
                      </a:r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2774066" y="4606064"/>
                      <a:ext cx="3994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b="1" dirty="0"/>
                        <a:t>No</a:t>
                      </a:r>
                    </a:p>
                  </p:txBody>
                </p:sp>
                <p:sp>
                  <p:nvSpPr>
                    <p:cNvPr id="48" name="AutoShape 302"/>
                    <p:cNvSpPr>
                      <a:spLocks/>
                    </p:cNvSpPr>
                    <p:nvPr/>
                  </p:nvSpPr>
                  <p:spPr bwMode="auto">
                    <a:xfrm>
                      <a:off x="3357892" y="1514142"/>
                      <a:ext cx="201733" cy="3368087"/>
                    </a:xfrm>
                    <a:prstGeom prst="rightBrace">
                      <a:avLst>
                        <a:gd name="adj1" fmla="val 65909"/>
                        <a:gd name="adj2" fmla="val 50000"/>
                      </a:avLst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3581400" y="2994151"/>
                      <a:ext cx="61978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b="1" dirty="0"/>
                        <a:t>Loops</a:t>
                      </a:r>
                      <a:endParaRPr lang="en-US" b="1" dirty="0"/>
                    </a:p>
                  </p:txBody>
                </p:sp>
              </p:grpSp>
              <p:sp>
                <p:nvSpPr>
                  <p:cNvPr id="51" name="Line 300"/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3486719" y="3209602"/>
                    <a:ext cx="3337012" cy="824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non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357781" y="5980344"/>
                  <a:ext cx="260135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300" b="1" dirty="0"/>
                    <a:t>GERT Network Diagram with Loops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937522" y="1735141"/>
                <a:ext cx="4901678" cy="3387718"/>
                <a:chOff x="3957220" y="1870082"/>
                <a:chExt cx="4901678" cy="3387718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4656199" y="1870082"/>
                  <a:ext cx="3675441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300" b="1" dirty="0"/>
                    <a:t>GERT Network Diagram with Conditional Branch</a:t>
                  </a: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3957220" y="2318431"/>
                  <a:ext cx="4901678" cy="2939369"/>
                  <a:chOff x="1417531" y="1700866"/>
                  <a:chExt cx="5397661" cy="3213196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1444759" y="2491300"/>
                    <a:ext cx="1447800" cy="1219200"/>
                    <a:chOff x="6096684" y="2590800"/>
                    <a:chExt cx="1447800" cy="1219200"/>
                  </a:xfrm>
                </p:grpSpPr>
                <p:sp>
                  <p:nvSpPr>
                    <p:cNvPr id="73" name="Flowchart: Decision 72"/>
                    <p:cNvSpPr/>
                    <p:nvPr/>
                  </p:nvSpPr>
                  <p:spPr>
                    <a:xfrm>
                      <a:off x="6096684" y="2590800"/>
                      <a:ext cx="1447800" cy="1219200"/>
                    </a:xfrm>
                    <a:prstGeom prst="flowChartDecision">
                      <a:avLst/>
                    </a:prstGeom>
                    <a:solidFill>
                      <a:schemeClr val="accent2"/>
                    </a:solidFill>
                    <a:ln w="28575" cap="flat" cmpd="sng" algn="ctr">
                      <a:solidFill>
                        <a:schemeClr val="accent2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8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6229564" y="3048000"/>
                      <a:ext cx="1219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Trench dry?</a:t>
                      </a:r>
                    </a:p>
                  </p:txBody>
                </p:sp>
              </p:grpSp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1444759" y="1700866"/>
                    <a:ext cx="1539900" cy="489094"/>
                    <a:chOff x="2557408" y="1873106"/>
                    <a:chExt cx="1557392" cy="489094"/>
                  </a:xfrm>
                </p:grpSpPr>
                <p:sp>
                  <p:nvSpPr>
                    <p:cNvPr id="71" name="Rounded Rectangle 70"/>
                    <p:cNvSpPr/>
                    <p:nvPr/>
                  </p:nvSpPr>
                  <p:spPr>
                    <a:xfrm>
                      <a:off x="2557408" y="1873106"/>
                      <a:ext cx="1557392" cy="489094"/>
                    </a:xfrm>
                    <a:prstGeom prst="round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2857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2764602" y="1947445"/>
                      <a:ext cx="1219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Dig trench</a:t>
                      </a:r>
                    </a:p>
                  </p:txBody>
                </p:sp>
              </p:grp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417531" y="4005415"/>
                    <a:ext cx="1539413" cy="489094"/>
                    <a:chOff x="2612204" y="4633321"/>
                    <a:chExt cx="1557392" cy="489094"/>
                  </a:xfrm>
                </p:grpSpPr>
                <p:sp>
                  <p:nvSpPr>
                    <p:cNvPr id="69" name="Rounded Rectangle 68"/>
                    <p:cNvSpPr/>
                    <p:nvPr/>
                  </p:nvSpPr>
                  <p:spPr>
                    <a:xfrm>
                      <a:off x="2612204" y="4633321"/>
                      <a:ext cx="1557392" cy="489094"/>
                    </a:xfrm>
                    <a:prstGeom prst="round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2857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2724584" y="4728638"/>
                      <a:ext cx="134201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Lay pipe</a:t>
                      </a:r>
                    </a:p>
                  </p:txBody>
                </p:sp>
              </p:grpSp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308141" y="2873144"/>
                    <a:ext cx="1557392" cy="489094"/>
                    <a:chOff x="-1188343" y="3303718"/>
                    <a:chExt cx="1557392" cy="489094"/>
                  </a:xfrm>
                </p:grpSpPr>
                <p:sp>
                  <p:nvSpPr>
                    <p:cNvPr id="67" name="Rounded Rectangle 66"/>
                    <p:cNvSpPr/>
                    <p:nvPr/>
                  </p:nvSpPr>
                  <p:spPr>
                    <a:xfrm>
                      <a:off x="-1188343" y="3303718"/>
                      <a:ext cx="1557392" cy="489094"/>
                    </a:xfrm>
                    <a:prstGeom prst="round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2857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-1162674" y="3379074"/>
                      <a:ext cx="14028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Pump trench</a:t>
                      </a:r>
                    </a:p>
                  </p:txBody>
                </p:sp>
              </p:grpSp>
              <p:sp>
                <p:nvSpPr>
                  <p:cNvPr id="54" name="Line 30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057072" y="2352437"/>
                    <a:ext cx="223171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5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2913863" y="3100512"/>
                    <a:ext cx="37980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6" name="Line 30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075653" y="3849587"/>
                    <a:ext cx="223171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2864806" y="2777432"/>
                    <a:ext cx="39946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/>
                      <a:t>No</a:t>
                    </a:r>
                  </a:p>
                </p:txBody>
              </p:sp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6036497" y="3155633"/>
                    <a:ext cx="1" cy="112681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AutoShape 302"/>
                  <p:cNvSpPr>
                    <a:spLocks/>
                  </p:cNvSpPr>
                  <p:nvPr/>
                </p:nvSpPr>
                <p:spPr bwMode="auto">
                  <a:xfrm rot="5400000" flipV="1">
                    <a:off x="4391487" y="2968590"/>
                    <a:ext cx="259513" cy="3051837"/>
                  </a:xfrm>
                  <a:prstGeom prst="rightBrace">
                    <a:avLst>
                      <a:gd name="adj1" fmla="val 65909"/>
                      <a:gd name="adj2" fmla="val 50000"/>
                    </a:avLst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657600" y="4606285"/>
                    <a:ext cx="183450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Conditional branch</a:t>
                    </a:r>
                    <a:endParaRPr lang="en-US" b="1" dirty="0"/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 flipH="1">
                    <a:off x="2198699" y="3629834"/>
                    <a:ext cx="51189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Yes</a:t>
                    </a:r>
                  </a:p>
                </p:txBody>
              </p: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5245340" y="2855964"/>
                    <a:ext cx="1569852" cy="571401"/>
                    <a:chOff x="-1547631" y="3303717"/>
                    <a:chExt cx="1569852" cy="571401"/>
                  </a:xfrm>
                </p:grpSpPr>
                <p:sp>
                  <p:nvSpPr>
                    <p:cNvPr id="65" name="Rounded Rectangle 64"/>
                    <p:cNvSpPr/>
                    <p:nvPr/>
                  </p:nvSpPr>
                  <p:spPr>
                    <a:xfrm>
                      <a:off x="-1547631" y="3303717"/>
                      <a:ext cx="1569852" cy="506273"/>
                    </a:xfrm>
                    <a:prstGeom prst="round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2857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-1465636" y="3306649"/>
                      <a:ext cx="1402852" cy="5684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Install sump system</a:t>
                      </a:r>
                    </a:p>
                  </p:txBody>
                </p:sp>
              </p:grpSp>
              <p:sp>
                <p:nvSpPr>
                  <p:cNvPr id="63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4865533" y="3081213"/>
                    <a:ext cx="37980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2956944" y="4282444"/>
                    <a:ext cx="307955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5" name="TextBox 74"/>
            <p:cNvSpPr txBox="1"/>
            <p:nvPr/>
          </p:nvSpPr>
          <p:spPr>
            <a:xfrm flipH="1">
              <a:off x="1315819" y="3157925"/>
              <a:ext cx="464858" cy="281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Yes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 flipH="1">
              <a:off x="1315819" y="5179621"/>
              <a:ext cx="464858" cy="281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83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WBS 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60468"/>
            <a:ext cx="7869519" cy="395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41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957582-797C-4A6F-8D4E-87DECEC49B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Identifying the Relationships Between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032564-0A97-45C3-9E14-E4555E21D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5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Network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595548" y="1445967"/>
            <a:ext cx="8134889" cy="4766943"/>
            <a:chOff x="595548" y="1445967"/>
            <a:chExt cx="8134889" cy="4766943"/>
          </a:xfrm>
        </p:grpSpPr>
        <p:grpSp>
          <p:nvGrpSpPr>
            <p:cNvPr id="7" name="Group 6"/>
            <p:cNvGrpSpPr/>
            <p:nvPr/>
          </p:nvGrpSpPr>
          <p:grpSpPr>
            <a:xfrm>
              <a:off x="798982" y="1445967"/>
              <a:ext cx="5807818" cy="735959"/>
              <a:chOff x="203436" y="0"/>
              <a:chExt cx="5807884" cy="73598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90" name="Rectangle 89"/>
              <p:cNvSpPr/>
              <p:nvPr/>
            </p:nvSpPr>
            <p:spPr>
              <a:xfrm>
                <a:off x="203436" y="0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752822" y="0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302208" y="0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851594" y="0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98982" y="2453713"/>
              <a:ext cx="5807818" cy="735959"/>
              <a:chOff x="203436" y="1007776"/>
              <a:chExt cx="5807884" cy="735981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203436" y="1007776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752822" y="1007776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302208" y="1007776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851594" y="1007776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98982" y="3461459"/>
              <a:ext cx="5807818" cy="735959"/>
              <a:chOff x="203436" y="2015552"/>
              <a:chExt cx="5807884" cy="735981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82" name="Rectangle 81"/>
              <p:cNvSpPr/>
              <p:nvPr/>
            </p:nvSpPr>
            <p:spPr>
              <a:xfrm>
                <a:off x="203436" y="2015552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752822" y="2015552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302208" y="2015552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851594" y="2015552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98982" y="4469205"/>
              <a:ext cx="5807818" cy="735959"/>
              <a:chOff x="203436" y="3023328"/>
              <a:chExt cx="5807884" cy="735981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8" name="Rectangle 77"/>
              <p:cNvSpPr/>
              <p:nvPr/>
            </p:nvSpPr>
            <p:spPr>
              <a:xfrm>
                <a:off x="203436" y="3023328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52822" y="3023328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302208" y="3023328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851594" y="3023328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98982" y="5476951"/>
              <a:ext cx="5807818" cy="735959"/>
              <a:chOff x="203436" y="4031104"/>
              <a:chExt cx="5807884" cy="735981"/>
            </a:xfrm>
            <a:solidFill>
              <a:srgbClr val="FFFF99"/>
            </a:solidFill>
          </p:grpSpPr>
          <p:sp>
            <p:nvSpPr>
              <p:cNvPr id="74" name="Rectangle 73"/>
              <p:cNvSpPr/>
              <p:nvPr/>
            </p:nvSpPr>
            <p:spPr>
              <a:xfrm>
                <a:off x="203436" y="4031104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752822" y="4031104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302208" y="4031104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851594" y="4031104"/>
                <a:ext cx="1159726" cy="735981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2" name="TextBox 30"/>
            <p:cNvSpPr txBox="1"/>
            <p:nvPr/>
          </p:nvSpPr>
          <p:spPr>
            <a:xfrm>
              <a:off x="1053272" y="1629286"/>
              <a:ext cx="651133" cy="36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1.1.1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90" idx="3"/>
              <a:endCxn id="91" idx="1"/>
            </p:cNvCxnSpPr>
            <p:nvPr/>
          </p:nvCxnSpPr>
          <p:spPr>
            <a:xfrm>
              <a:off x="1958694" y="1813947"/>
              <a:ext cx="389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34"/>
            <p:cNvSpPr txBox="1"/>
            <p:nvPr/>
          </p:nvSpPr>
          <p:spPr>
            <a:xfrm>
              <a:off x="2602640" y="1629286"/>
              <a:ext cx="651133" cy="36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1.1.2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Box 35"/>
            <p:cNvSpPr txBox="1"/>
            <p:nvPr/>
          </p:nvSpPr>
          <p:spPr>
            <a:xfrm>
              <a:off x="4151757" y="1629281"/>
              <a:ext cx="646423" cy="370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1.1.3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Box 36"/>
            <p:cNvSpPr txBox="1"/>
            <p:nvPr/>
          </p:nvSpPr>
          <p:spPr>
            <a:xfrm>
              <a:off x="5701016" y="1653137"/>
              <a:ext cx="646423" cy="370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1.1.4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37"/>
            <p:cNvSpPr txBox="1"/>
            <p:nvPr/>
          </p:nvSpPr>
          <p:spPr>
            <a:xfrm>
              <a:off x="1053272" y="2640298"/>
              <a:ext cx="651133" cy="36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1.2.4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Box 38"/>
            <p:cNvSpPr txBox="1"/>
            <p:nvPr/>
          </p:nvSpPr>
          <p:spPr>
            <a:xfrm>
              <a:off x="2602640" y="2640298"/>
              <a:ext cx="651133" cy="36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1.2.3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Box 39"/>
            <p:cNvSpPr txBox="1"/>
            <p:nvPr/>
          </p:nvSpPr>
          <p:spPr>
            <a:xfrm>
              <a:off x="4151757" y="2640263"/>
              <a:ext cx="646423" cy="370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1.2.2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Box 40"/>
            <p:cNvSpPr txBox="1"/>
            <p:nvPr/>
          </p:nvSpPr>
          <p:spPr>
            <a:xfrm>
              <a:off x="5701016" y="2664120"/>
              <a:ext cx="646423" cy="370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1.2.1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Box 41"/>
            <p:cNvSpPr txBox="1"/>
            <p:nvPr/>
          </p:nvSpPr>
          <p:spPr>
            <a:xfrm>
              <a:off x="1053272" y="3662462"/>
              <a:ext cx="651133" cy="36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1.3.1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Box 42"/>
            <p:cNvSpPr txBox="1"/>
            <p:nvPr/>
          </p:nvSpPr>
          <p:spPr>
            <a:xfrm>
              <a:off x="2602640" y="3662462"/>
              <a:ext cx="651133" cy="36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1.3.2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Box 43"/>
            <p:cNvSpPr txBox="1"/>
            <p:nvPr/>
          </p:nvSpPr>
          <p:spPr>
            <a:xfrm>
              <a:off x="4151757" y="3662397"/>
              <a:ext cx="646423" cy="370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1.3.3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Box 44"/>
            <p:cNvSpPr txBox="1"/>
            <p:nvPr/>
          </p:nvSpPr>
          <p:spPr>
            <a:xfrm>
              <a:off x="5701016" y="3686253"/>
              <a:ext cx="646423" cy="370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1.3.4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Box 45"/>
            <p:cNvSpPr txBox="1"/>
            <p:nvPr/>
          </p:nvSpPr>
          <p:spPr>
            <a:xfrm>
              <a:off x="1053272" y="4662324"/>
              <a:ext cx="651133" cy="36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1.4.1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Box 46"/>
            <p:cNvSpPr txBox="1"/>
            <p:nvPr/>
          </p:nvSpPr>
          <p:spPr>
            <a:xfrm>
              <a:off x="2602640" y="4662324"/>
              <a:ext cx="651133" cy="36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1.4.2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Box 47"/>
            <p:cNvSpPr txBox="1"/>
            <p:nvPr/>
          </p:nvSpPr>
          <p:spPr>
            <a:xfrm>
              <a:off x="4151757" y="4662230"/>
              <a:ext cx="646423" cy="370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1.4.3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Box 48"/>
            <p:cNvSpPr txBox="1"/>
            <p:nvPr/>
          </p:nvSpPr>
          <p:spPr>
            <a:xfrm>
              <a:off x="5701016" y="4686086"/>
              <a:ext cx="646423" cy="370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1.4.4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TextBox 49"/>
            <p:cNvSpPr txBox="1"/>
            <p:nvPr/>
          </p:nvSpPr>
          <p:spPr>
            <a:xfrm>
              <a:off x="1053272" y="5695638"/>
              <a:ext cx="651133" cy="36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1.5.4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TextBox 50"/>
            <p:cNvSpPr txBox="1"/>
            <p:nvPr/>
          </p:nvSpPr>
          <p:spPr>
            <a:xfrm>
              <a:off x="2602640" y="5695638"/>
              <a:ext cx="651133" cy="36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1.5.3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Box 51"/>
            <p:cNvSpPr txBox="1"/>
            <p:nvPr/>
          </p:nvSpPr>
          <p:spPr>
            <a:xfrm>
              <a:off x="4151757" y="5695513"/>
              <a:ext cx="646423" cy="370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1.5.2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Box 52"/>
            <p:cNvSpPr txBox="1"/>
            <p:nvPr/>
          </p:nvSpPr>
          <p:spPr>
            <a:xfrm>
              <a:off x="5701016" y="5719370"/>
              <a:ext cx="646423" cy="370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1.5.1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527281" y="1810233"/>
              <a:ext cx="389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068110" y="1806519"/>
              <a:ext cx="389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0800000">
              <a:off x="5065668" y="2836679"/>
              <a:ext cx="389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0800000">
              <a:off x="3494466" y="2848816"/>
              <a:ext cx="389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>
              <a:off x="1940109" y="2860954"/>
              <a:ext cx="389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3" idx="2"/>
              <a:endCxn id="89" idx="0"/>
            </p:cNvCxnSpPr>
            <p:nvPr/>
          </p:nvCxnSpPr>
          <p:spPr>
            <a:xfrm>
              <a:off x="6026943" y="2181926"/>
              <a:ext cx="0" cy="2717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97372" y="2821692"/>
              <a:ext cx="0" cy="840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86" idx="1"/>
            </p:cNvCxnSpPr>
            <p:nvPr/>
          </p:nvCxnSpPr>
          <p:spPr>
            <a:xfrm>
              <a:off x="609413" y="2821692"/>
              <a:ext cx="189569" cy="1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95553" y="3819200"/>
              <a:ext cx="189569" cy="1"/>
            </a:xfrm>
            <a:prstGeom prst="line">
              <a:avLst/>
            </a:prstGeom>
            <a:ln w="28575">
              <a:headEnd w="sm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95548" y="4858272"/>
              <a:ext cx="189569" cy="1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97372" y="3672039"/>
              <a:ext cx="0" cy="11862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954980" y="3817385"/>
              <a:ext cx="389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523568" y="3813671"/>
              <a:ext cx="389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083446" y="3809958"/>
              <a:ext cx="389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940116" y="4850694"/>
              <a:ext cx="389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508703" y="4846980"/>
              <a:ext cx="389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077290" y="4843266"/>
              <a:ext cx="389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10800000">
              <a:off x="5074737" y="5854848"/>
              <a:ext cx="389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0800000">
              <a:off x="3484485" y="5866985"/>
              <a:ext cx="389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0800000">
              <a:off x="1938837" y="5879123"/>
              <a:ext cx="3896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817070" y="3798868"/>
              <a:ext cx="3514" cy="8980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17087" y="3807011"/>
              <a:ext cx="189569" cy="1"/>
            </a:xfrm>
            <a:prstGeom prst="line">
              <a:avLst/>
            </a:prstGeom>
            <a:ln w="285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606799" y="5866985"/>
              <a:ext cx="189569" cy="1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6817070" y="4662324"/>
              <a:ext cx="0" cy="12167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610309" y="4836997"/>
              <a:ext cx="189569" cy="1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7437631" y="2885875"/>
              <a:ext cx="457200" cy="2093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437631" y="3161358"/>
              <a:ext cx="457200" cy="2093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437631" y="3432242"/>
              <a:ext cx="457200" cy="2093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437631" y="3705425"/>
              <a:ext cx="457200" cy="20938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437631" y="3978607"/>
              <a:ext cx="457200" cy="209384"/>
            </a:xfrm>
            <a:prstGeom prst="rect">
              <a:avLst/>
            </a:prstGeom>
            <a:solidFill>
              <a:srgbClr val="FFFF99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34038" y="2836679"/>
              <a:ext cx="896399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TRN001.1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834038" y="3112162"/>
              <a:ext cx="896399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TRN001.2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834038" y="3387226"/>
              <a:ext cx="896399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TRN001.3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834038" y="3655374"/>
              <a:ext cx="896399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TRN001.4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834038" y="3924196"/>
              <a:ext cx="896399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TRN001.5</a:t>
              </a: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1B61AF21-A3E4-4F47-92F9-26BA5BD7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71" y="5040359"/>
            <a:ext cx="1645920" cy="10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45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useful materials or people needed for project completion.</a:t>
            </a:r>
          </a:p>
          <a:p>
            <a:r>
              <a:rPr lang="en-US" dirty="0"/>
              <a:t>Resources can include labor, materials, facilities, equipment, consultants, services, supplies, and utilities.</a:t>
            </a:r>
          </a:p>
          <a:p>
            <a:r>
              <a:rPr lang="en-US" dirty="0"/>
              <a:t>Three major resource categories: work, materials, and cost.</a:t>
            </a: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74625"/>
              </p:ext>
            </p:extLst>
          </p:nvPr>
        </p:nvGraphicFramePr>
        <p:xfrm>
          <a:off x="914400" y="2987040"/>
          <a:ext cx="7239000" cy="211836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Resource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Shared resources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Used for multiple projects and must be managed as such.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Dedicated resources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Committed for project’s use.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Benched resources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Retained during downtime because of their specialized skills but are not performing “billable” tasks.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Low-quality resources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Do not possess specialized skills or qualities.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0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365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Availability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6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84979"/>
              </p:ext>
            </p:extLst>
          </p:nvPr>
        </p:nvGraphicFramePr>
        <p:xfrm>
          <a:off x="571500" y="1682469"/>
          <a:ext cx="8001000" cy="4032531"/>
        </p:xfrm>
        <a:graphic>
          <a:graphicData uri="http://schemas.openxmlformats.org/drawingml/2006/table">
            <a:tbl>
              <a:tblPr/>
              <a:tblGrid>
                <a:gridCol w="2821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9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05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When the best resource is…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Potential solutions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49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Unavailable within the organization (shortage)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Hire someone with needed skills.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Use a temporary employee from an agency.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Subcontract the work to another company.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Team with another company to share a portion of the scope.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49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Assigned to an activity (overallocation)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Delay some of the work until the resource can handle within their schedule.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Assign some of the work to another resource.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Change the scope.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Permit overallocation and compensate the resource with overtime pay.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1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Assigned to multiple projects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Competition for resource time will create an imbalance—either shortages or overallocations.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0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394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Resource Calendar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341925" y="1302040"/>
            <a:ext cx="3620473" cy="4920960"/>
          </a:xfrm>
          <a:noFill/>
          <a:ln/>
        </p:spPr>
        <p:txBody>
          <a:bodyPr/>
          <a:lstStyle/>
          <a:p>
            <a:r>
              <a:rPr lang="en-US" altLang="en-US" dirty="0"/>
              <a:t>A calendar that lists the time during which the resources can participate in the project tasks.</a:t>
            </a:r>
          </a:p>
          <a:p>
            <a:r>
              <a:rPr lang="en-US" altLang="en-US" dirty="0"/>
              <a:t>Helps prevent resource scheduling conflicts.</a:t>
            </a: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4915315" y="5880522"/>
            <a:ext cx="2874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A resource calendar in MS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371600"/>
            <a:ext cx="4475995" cy="4456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26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Alternatives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process of examining the different methods of accomplishing activities and determining a preferred method.</a:t>
            </a:r>
          </a:p>
          <a:p>
            <a:r>
              <a:rPr lang="en-US" altLang="en-US" dirty="0"/>
              <a:t>Can involve: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Selecting among different skills, tools, and equipment.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Determining whether the project work can be accomplished by the project team or must be procured from outside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299019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Published Estimating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Information found in commercial publications about production rates, resource cost, and labor requirements.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67915" y="2388324"/>
            <a:ext cx="2294448" cy="2462839"/>
            <a:chOff x="4572000" y="2516300"/>
            <a:chExt cx="2294448" cy="246283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2516300"/>
              <a:ext cx="1278664" cy="201754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5294" y="2657628"/>
              <a:ext cx="1278664" cy="20175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8588" y="2798956"/>
              <a:ext cx="1278664" cy="201754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7784" y="2961593"/>
              <a:ext cx="1278664" cy="2017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9340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Management Software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software application that generates and organizes resource information, such as cost estimates, work breakdown structures, and project schedules.</a:t>
            </a:r>
          </a:p>
          <a:p>
            <a:r>
              <a:rPr lang="en-US" altLang="en-US" dirty="0"/>
              <a:t>Helps optimize resource utilizations.</a:t>
            </a:r>
          </a:p>
          <a:p>
            <a:r>
              <a:rPr lang="en-US" altLang="en-US" dirty="0"/>
              <a:t>Examples include:</a:t>
            </a:r>
          </a:p>
          <a:p>
            <a:pPr lvl="1"/>
            <a:r>
              <a:rPr lang="en-US" altLang="en-US" dirty="0"/>
              <a:t>Microsoft Project 2016</a:t>
            </a:r>
          </a:p>
          <a:p>
            <a:pPr lvl="1"/>
            <a:r>
              <a:rPr lang="en-US" altLang="en-US" dirty="0"/>
              <a:t>Oracle Primavera</a:t>
            </a:r>
          </a:p>
          <a:p>
            <a:pPr lvl="1"/>
            <a:r>
              <a:rPr lang="en-US" altLang="en-US" dirty="0"/>
              <a:t>LiquidPlanner</a:t>
            </a:r>
          </a:p>
          <a:p>
            <a:pPr lvl="1"/>
            <a:r>
              <a:rPr lang="en-US" altLang="en-US" dirty="0"/>
              <a:t>Smartsheet</a:t>
            </a:r>
          </a:p>
          <a:p>
            <a:pPr lvl="1"/>
            <a:r>
              <a:rPr lang="en-US" altLang="en-US" dirty="0"/>
              <a:t>Atlassian JIRA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124907" y="2322820"/>
            <a:ext cx="5677168" cy="4122650"/>
            <a:chOff x="3094772" y="1940935"/>
            <a:chExt cx="5677168" cy="41226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40882">
              <a:off x="5174947" y="2854291"/>
              <a:ext cx="1552575" cy="11334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530195">
              <a:off x="6238290" y="3611870"/>
              <a:ext cx="2533650" cy="82278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2221" y="1940935"/>
              <a:ext cx="1033463" cy="8983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299345">
              <a:off x="3094772" y="2879288"/>
              <a:ext cx="3126688" cy="15633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68368" y="2418725"/>
              <a:ext cx="983475" cy="9834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80727" y="4580469"/>
              <a:ext cx="2468671" cy="14831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245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Activity Resource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Descriptions of resources and the quantities of resources necessary to complete project activities.</a:t>
            </a:r>
          </a:p>
          <a:p>
            <a:r>
              <a:rPr lang="en-US" altLang="en-US" dirty="0"/>
              <a:t>Progressively elaborated when developing the human resource plan.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8800" y="3291510"/>
            <a:ext cx="5213714" cy="2499690"/>
            <a:chOff x="1606870" y="2895600"/>
            <a:chExt cx="5213714" cy="24996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5979" y="3175838"/>
              <a:ext cx="1804605" cy="144865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6870" y="2895600"/>
              <a:ext cx="2664972" cy="172888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237" y="3957015"/>
              <a:ext cx="3057525" cy="1438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2155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Resource Breakdown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A hierarchy of identified resources, organized by category and type.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Helps organize and report project schedule information along with the resource utilization data.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2977929"/>
            <a:ext cx="2454443" cy="2813271"/>
            <a:chOff x="3886200" y="2901730"/>
            <a:chExt cx="2454443" cy="2813271"/>
          </a:xfrm>
        </p:grpSpPr>
        <p:pic>
          <p:nvPicPr>
            <p:cNvPr id="5" name="Picture 4" descr="org_chart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6200" y="3124200"/>
              <a:ext cx="2454443" cy="259080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83809" y="2901730"/>
              <a:ext cx="1848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Resources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15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4915875" cy="4920960"/>
          </a:xfrm>
        </p:spPr>
        <p:txBody>
          <a:bodyPr/>
          <a:lstStyle/>
          <a:p>
            <a:r>
              <a:rPr lang="en-US" dirty="0"/>
              <a:t>A technique for creating the WBS by subdividing project work to the work package level.</a:t>
            </a:r>
          </a:p>
          <a:p>
            <a:r>
              <a:rPr lang="en-US" dirty="0"/>
              <a:t>Level of decomposition varies for different projects.</a:t>
            </a:r>
          </a:p>
          <a:p>
            <a:r>
              <a:rPr lang="en-US" dirty="0"/>
              <a:t>Stopped when: </a:t>
            </a:r>
          </a:p>
          <a:p>
            <a:pPr lvl="1"/>
            <a:r>
              <a:rPr lang="en-US" dirty="0"/>
              <a:t>The components of the work packages are sufficient to complete the work.</a:t>
            </a:r>
          </a:p>
          <a:p>
            <a:pPr lvl="1"/>
            <a:r>
              <a:rPr lang="en-US" dirty="0"/>
              <a:t>The project work can be assigned to an individual person or group, cost estimated, scheduled, and monitored.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15000" y="1817351"/>
            <a:ext cx="2983781" cy="3897649"/>
            <a:chOff x="5715000" y="1219200"/>
            <a:chExt cx="2983781" cy="3897649"/>
          </a:xfrm>
        </p:grpSpPr>
        <p:grpSp>
          <p:nvGrpSpPr>
            <p:cNvPr id="25" name="Group 24"/>
            <p:cNvGrpSpPr/>
            <p:nvPr/>
          </p:nvGrpSpPr>
          <p:grpSpPr>
            <a:xfrm>
              <a:off x="5715000" y="1454760"/>
              <a:ext cx="2983781" cy="3662089"/>
              <a:chOff x="5593481" y="1226160"/>
              <a:chExt cx="2983781" cy="3662089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05600" y="1226160"/>
                <a:ext cx="875067" cy="737802"/>
              </a:xfrm>
              <a:prstGeom prst="rect">
                <a:avLst/>
              </a:prstGeom>
            </p:spPr>
          </p:pic>
          <p:sp>
            <p:nvSpPr>
              <p:cNvPr id="8" name="Line 316"/>
              <p:cNvSpPr>
                <a:spLocks noChangeShapeType="1"/>
              </p:cNvSpPr>
              <p:nvPr/>
            </p:nvSpPr>
            <p:spPr bwMode="auto">
              <a:xfrm rot="5400000">
                <a:off x="6332422" y="3571875"/>
                <a:ext cx="4984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Rounded Rectangle 142"/>
              <p:cNvSpPr/>
              <p:nvPr/>
            </p:nvSpPr>
            <p:spPr>
              <a:xfrm>
                <a:off x="5719647" y="3048000"/>
                <a:ext cx="1724025" cy="274637"/>
              </a:xfrm>
              <a:prstGeom prst="roundRect">
                <a:avLst/>
              </a:prstGeom>
              <a:solidFill>
                <a:schemeClr val="accent3"/>
              </a:soli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Deliverables</a:t>
                </a:r>
              </a:p>
            </p:txBody>
          </p:sp>
          <p:sp>
            <p:nvSpPr>
              <p:cNvPr id="10" name="Line 316"/>
              <p:cNvSpPr>
                <a:spLocks noChangeShapeType="1"/>
              </p:cNvSpPr>
              <p:nvPr/>
            </p:nvSpPr>
            <p:spPr bwMode="auto">
              <a:xfrm rot="5400000">
                <a:off x="6332422" y="4344988"/>
                <a:ext cx="4984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Rounded Rectangle 142"/>
              <p:cNvSpPr/>
              <p:nvPr/>
            </p:nvSpPr>
            <p:spPr>
              <a:xfrm>
                <a:off x="5719647" y="3821113"/>
                <a:ext cx="1724025" cy="274637"/>
              </a:xfrm>
              <a:prstGeom prst="roundRect">
                <a:avLst/>
              </a:prstGeom>
              <a:solidFill>
                <a:schemeClr val="accent5"/>
              </a:soli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Work</a:t>
                </a: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 </a:t>
                </a: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packages</a:t>
                </a:r>
              </a:p>
            </p:txBody>
          </p:sp>
          <p:sp>
            <p:nvSpPr>
              <p:cNvPr id="13" name="Rounded Rectangle 142"/>
              <p:cNvSpPr/>
              <p:nvPr/>
            </p:nvSpPr>
            <p:spPr>
              <a:xfrm>
                <a:off x="5719647" y="4613612"/>
                <a:ext cx="1724025" cy="274637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Activities</a:t>
                </a:r>
              </a:p>
            </p:txBody>
          </p:sp>
          <p:sp>
            <p:nvSpPr>
              <p:cNvPr id="15" name="Text Box 307"/>
              <p:cNvSpPr txBox="1">
                <a:spLocks noChangeArrowheads="1"/>
              </p:cNvSpPr>
              <p:nvPr/>
            </p:nvSpPr>
            <p:spPr bwMode="auto">
              <a:xfrm>
                <a:off x="7086600" y="4235931"/>
                <a:ext cx="1490662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Decomposition</a:t>
                </a:r>
              </a:p>
            </p:txBody>
          </p:sp>
          <p:sp>
            <p:nvSpPr>
              <p:cNvPr id="16" name="Text Box 307"/>
              <p:cNvSpPr txBox="1">
                <a:spLocks noChangeArrowheads="1"/>
              </p:cNvSpPr>
              <p:nvPr/>
            </p:nvSpPr>
            <p:spPr bwMode="auto">
              <a:xfrm>
                <a:off x="7086600" y="3425681"/>
                <a:ext cx="1490662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Decomposition</a:t>
                </a:r>
              </a:p>
            </p:txBody>
          </p:sp>
          <p:sp>
            <p:nvSpPr>
              <p:cNvPr id="18" name="Line 316"/>
              <p:cNvSpPr>
                <a:spLocks noChangeShapeType="1"/>
              </p:cNvSpPr>
              <p:nvPr/>
            </p:nvSpPr>
            <p:spPr bwMode="auto">
              <a:xfrm rot="5400000">
                <a:off x="6332422" y="2763838"/>
                <a:ext cx="4984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Text Box 307"/>
              <p:cNvSpPr txBox="1">
                <a:spLocks noChangeArrowheads="1"/>
              </p:cNvSpPr>
              <p:nvPr/>
            </p:nvSpPr>
            <p:spPr bwMode="auto">
              <a:xfrm>
                <a:off x="5836328" y="2324565"/>
                <a:ext cx="1490662" cy="29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Project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3481" y="1625987"/>
                <a:ext cx="890703" cy="69676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9898" y="1535928"/>
                <a:ext cx="895815" cy="828867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6365" y="1219200"/>
              <a:ext cx="683529" cy="683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018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Guidelines for Identifying  Resources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resources necessary to complete each activity in the work packages.</a:t>
            </a:r>
          </a:p>
          <a:p>
            <a:r>
              <a:rPr lang="en-US" dirty="0"/>
              <a:t>Determine the quantity of resources necessary to complete each activity.</a:t>
            </a:r>
          </a:p>
          <a:p>
            <a:r>
              <a:rPr lang="en-US" dirty="0"/>
              <a:t>Refer to the resource calendars to identify the availability of each resource.</a:t>
            </a:r>
          </a:p>
          <a:p>
            <a:r>
              <a:rPr lang="en-US" dirty="0"/>
              <a:t>Generate possible alternatives for unavailable resources.</a:t>
            </a:r>
          </a:p>
          <a:p>
            <a:r>
              <a:rPr lang="en-US" dirty="0"/>
              <a:t>Analyze the scope statement to ensure that you identified all the resources.</a:t>
            </a:r>
          </a:p>
          <a:p>
            <a:r>
              <a:rPr lang="en-US" dirty="0"/>
              <a:t>Consider organizational policies that could affect resource acquisition and usage.</a:t>
            </a:r>
          </a:p>
          <a:p>
            <a:r>
              <a:rPr lang="en-US" dirty="0"/>
              <a:t>Identify and use expert judgment resources.</a:t>
            </a:r>
          </a:p>
          <a:p>
            <a:r>
              <a:rPr lang="en-US" dirty="0"/>
              <a:t>Analyze the resources currently available.</a:t>
            </a:r>
          </a:p>
          <a:p>
            <a:r>
              <a:rPr lang="en-US" dirty="0"/>
              <a:t>Use project management software to plan, organize, and manage project schedules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275819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94908C-3376-418E-9F12-C709A3E231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Identifying Project 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5A278C-EEAD-45A1-8F9B-C392AC5CE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0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Reserve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42</a:t>
            </a:fld>
            <a:endParaRPr lang="en-US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The process of identifying and adding extra time that will serve as contingency or management reserves to the duration estimates.</a:t>
            </a:r>
          </a:p>
          <a:p>
            <a:r>
              <a:rPr lang="en-US" altLang="en-US" i="1" dirty="0"/>
              <a:t>Contingency reserves </a:t>
            </a:r>
            <a:r>
              <a:rPr lang="en-US" altLang="en-US" dirty="0"/>
              <a:t>serve as buffers in recognition of scheduled risks or setbacks.</a:t>
            </a:r>
          </a:p>
          <a:p>
            <a:r>
              <a:rPr lang="en-US" altLang="en-US" i="1" dirty="0"/>
              <a:t>Management reserves </a:t>
            </a:r>
            <a:r>
              <a:rPr lang="en-US" altLang="en-US" dirty="0"/>
              <a:t>are buffers added to the project for unforeseen changes to project scope and cost.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3175">
              <a:buFont typeface="Wingdings" panose="05000000000000000000" pitchFamily="2" charset="2"/>
              <a:buNone/>
            </a:pPr>
            <a:r>
              <a:rPr lang="en-US" altLang="en-US" b="1" dirty="0"/>
              <a:t>Example</a:t>
            </a:r>
            <a:r>
              <a:rPr lang="en-US" altLang="en-US" dirty="0"/>
              <a:t>: A cellphone manufacturing company contracting a vendor to integrate a new telecommunication technology with its system. The project manager:</a:t>
            </a:r>
          </a:p>
          <a:p>
            <a:pPr marL="346075"/>
            <a:r>
              <a:rPr lang="en-US" altLang="en-US" dirty="0"/>
              <a:t>Schedules to complete the project within one month.</a:t>
            </a:r>
          </a:p>
          <a:p>
            <a:pPr marL="346075"/>
            <a:r>
              <a:rPr lang="en-US" altLang="en-US" dirty="0"/>
              <a:t>Anticipates delay due to unavoidable circumstances and specifies one more month as contingency reserve.</a:t>
            </a:r>
          </a:p>
          <a:p>
            <a:pPr marL="346075"/>
            <a:r>
              <a:rPr lang="en-US" altLang="en-US" dirty="0"/>
              <a:t>Senior managers added two weeks as management reserves to accommodate the risks due to unknown-unknowns.</a:t>
            </a:r>
          </a:p>
        </p:txBody>
      </p:sp>
    </p:spTree>
    <p:extLst>
      <p:ext uri="{BB962C8B-B14F-4D97-AF65-F5344CB8AC3E}">
        <p14:creationId xmlns:p14="http://schemas.microsoft.com/office/powerpoint/2010/main" val="2305869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Analogous Estimating Technique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estimation technique in which managers use experience, historical information, and expert judgment.</a:t>
            </a:r>
          </a:p>
          <a:p>
            <a:r>
              <a:rPr lang="en-US" dirty="0"/>
              <a:t>Determines the total project cost or time estimate.</a:t>
            </a:r>
          </a:p>
          <a:p>
            <a:r>
              <a:rPr lang="en-US" dirty="0"/>
              <a:t>Apportions the total across the major categories of work.</a:t>
            </a:r>
          </a:p>
          <a:p>
            <a:r>
              <a:rPr lang="en-US" dirty="0"/>
              <a:t>Used when:</a:t>
            </a:r>
          </a:p>
          <a:p>
            <a:pPr lvl="1"/>
            <a:r>
              <a:rPr lang="en-US" dirty="0"/>
              <a:t>Only limited amount of detailed information is available.</a:t>
            </a:r>
          </a:p>
          <a:p>
            <a:pPr lvl="1"/>
            <a:r>
              <a:rPr lang="en-US" dirty="0"/>
              <a:t>Similar project is available for comparison.</a:t>
            </a:r>
          </a:p>
          <a:p>
            <a:pPr lvl="1"/>
            <a:r>
              <a:rPr lang="en-US" dirty="0"/>
              <a:t>Estimators have appropriate experience.</a:t>
            </a:r>
          </a:p>
        </p:txBody>
      </p:sp>
    </p:spTree>
    <p:extLst>
      <p:ext uri="{BB962C8B-B14F-4D97-AF65-F5344CB8AC3E}">
        <p14:creationId xmlns:p14="http://schemas.microsoft.com/office/powerpoint/2010/main" val="3043531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Parametric Estimating Technique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technique that is used to predict duration or cost by using historical data in a mathematical model.</a:t>
            </a:r>
          </a:p>
          <a:p>
            <a:r>
              <a:rPr lang="en-US" dirty="0"/>
              <a:t>The most common parametric model uses simple multiplication. </a:t>
            </a:r>
          </a:p>
          <a:p>
            <a:endParaRPr lang="en-US" dirty="0"/>
          </a:p>
          <a:p>
            <a:pPr marL="344488" indent="0">
              <a:buNone/>
            </a:pPr>
            <a:r>
              <a:rPr lang="en-US" b="1" dirty="0"/>
              <a:t>Example</a:t>
            </a:r>
            <a:r>
              <a:rPr lang="en-US" dirty="0"/>
              <a:t>: Parametric estimating for a web-design project.</a:t>
            </a:r>
          </a:p>
          <a:p>
            <a:pPr lvl="1"/>
            <a:r>
              <a:rPr lang="en-US" dirty="0"/>
              <a:t>Similar sites with 5 pages required 15 hours of development time.</a:t>
            </a:r>
          </a:p>
          <a:p>
            <a:pPr lvl="1"/>
            <a:r>
              <a:rPr lang="en-US" dirty="0"/>
              <a:t>Using parametric estimating, a site with 10 pages will require 30 hours of development time.</a:t>
            </a:r>
          </a:p>
        </p:txBody>
      </p:sp>
    </p:spTree>
    <p:extLst>
      <p:ext uri="{BB962C8B-B14F-4D97-AF65-F5344CB8AC3E}">
        <p14:creationId xmlns:p14="http://schemas.microsoft.com/office/powerpoint/2010/main" val="1468940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Three-Point Estimating Technique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341925" y="1302040"/>
            <a:ext cx="8460150" cy="471776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method of activity duration estimating in which three types of estimates are incorporated into a singular duration estimate scenario: optimistic, most likely, and pessimistic.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Optimistic: best-case estimate of the time required to complete the specified work.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Most likely: time required to complete the work under normal conditions.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Pessimistic: worst-case estimate of the time required to complete the work.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Duration = [Optimistic + (4 * Most Likely) + Pessimistic] / 6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344488" lvl="1" indent="3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Example</a:t>
            </a:r>
            <a:r>
              <a:rPr lang="en-US" altLang="en-US" sz="1800" dirty="0"/>
              <a:t>: Using three-point estimating for a marketing campaign project, the project manager had these historical estimates:</a:t>
            </a:r>
          </a:p>
          <a:p>
            <a:pPr marL="746125" lvl="1">
              <a:lnSpc>
                <a:spcPct val="90000"/>
              </a:lnSpc>
            </a:pPr>
            <a:r>
              <a:rPr lang="en-US" altLang="en-US" dirty="0"/>
              <a:t>Optimistic time was one month.</a:t>
            </a:r>
          </a:p>
          <a:p>
            <a:pPr marL="746125" lvl="1">
              <a:lnSpc>
                <a:spcPct val="90000"/>
              </a:lnSpc>
            </a:pPr>
            <a:r>
              <a:rPr lang="en-US" altLang="en-US" dirty="0"/>
              <a:t>Most likely time was three months.</a:t>
            </a:r>
          </a:p>
          <a:p>
            <a:pPr marL="746125" lvl="1">
              <a:lnSpc>
                <a:spcPct val="90000"/>
              </a:lnSpc>
            </a:pPr>
            <a:r>
              <a:rPr lang="en-US" altLang="en-US" dirty="0"/>
              <a:t>Pessimistic time was 11 months.</a:t>
            </a:r>
          </a:p>
          <a:p>
            <a:pPr marL="344488" lvl="1" indent="0">
              <a:lnSpc>
                <a:spcPct val="90000"/>
              </a:lnSpc>
              <a:buNone/>
            </a:pPr>
            <a:r>
              <a:rPr lang="en-US" altLang="en-US" sz="1800" dirty="0"/>
              <a:t>He then estimated the project duration to be four months: [1+(4*3)+11]/6</a:t>
            </a:r>
          </a:p>
        </p:txBody>
      </p:sp>
    </p:spTree>
    <p:extLst>
      <p:ext uri="{BB962C8B-B14F-4D97-AF65-F5344CB8AC3E}">
        <p14:creationId xmlns:p14="http://schemas.microsoft.com/office/powerpoint/2010/main" val="20561318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Bottom-Up Estimating Technique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Estimates the duration or cost for each work package.</a:t>
            </a:r>
          </a:p>
          <a:p>
            <a:r>
              <a:rPr lang="en-US" dirty="0"/>
              <a:t>Estimates are then rolled up or aggregated.</a:t>
            </a:r>
          </a:p>
          <a:p>
            <a:r>
              <a:rPr lang="en-US" dirty="0"/>
              <a:t> Used when:</a:t>
            </a:r>
          </a:p>
          <a:p>
            <a:pPr lvl="1"/>
            <a:r>
              <a:rPr lang="en-US" dirty="0"/>
              <a:t> More detail is available about the work packages.</a:t>
            </a:r>
          </a:p>
          <a:p>
            <a:pPr lvl="1"/>
            <a:r>
              <a:rPr lang="en-US" dirty="0"/>
              <a:t> More accurate estimates are needed. </a:t>
            </a:r>
          </a:p>
          <a:p>
            <a:pPr lvl="1"/>
            <a:r>
              <a:rPr lang="en-US" dirty="0"/>
              <a:t> There is time to invest in making the estimates.</a:t>
            </a:r>
          </a:p>
          <a:p>
            <a:pPr lvl="1"/>
            <a:endParaRPr lang="en-US" dirty="0"/>
          </a:p>
          <a:p>
            <a:pPr marL="346075" indent="0">
              <a:buNone/>
            </a:pPr>
            <a:r>
              <a:rPr lang="en-US" altLang="en-US" b="1" dirty="0"/>
              <a:t>Example</a:t>
            </a:r>
            <a:r>
              <a:rPr lang="en-US" altLang="en-US" dirty="0"/>
              <a:t>: A caterer using the bottom-up estimating technique based on a detailed WBS for a large corporate event.</a:t>
            </a:r>
          </a:p>
        </p:txBody>
      </p:sp>
    </p:spTree>
    <p:extLst>
      <p:ext uri="{BB962C8B-B14F-4D97-AF65-F5344CB8AC3E}">
        <p14:creationId xmlns:p14="http://schemas.microsoft.com/office/powerpoint/2010/main" val="1244552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Guidelines for Estimating Time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514343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Gather all the prerequisites.</a:t>
            </a:r>
          </a:p>
          <a:p>
            <a:pPr>
              <a:spcBef>
                <a:spcPts val="300"/>
              </a:spcBef>
            </a:pPr>
            <a:r>
              <a:rPr lang="en-US" dirty="0"/>
              <a:t>Involve the work package owners or others who are familiar with the work of the activity. </a:t>
            </a:r>
          </a:p>
          <a:p>
            <a:pPr>
              <a:spcBef>
                <a:spcPts val="300"/>
              </a:spcBef>
            </a:pPr>
            <a:r>
              <a:rPr lang="en-US" dirty="0"/>
              <a:t>Consult historical information.</a:t>
            </a:r>
          </a:p>
          <a:p>
            <a:pPr>
              <a:spcBef>
                <a:spcPts val="300"/>
              </a:spcBef>
            </a:pPr>
            <a:r>
              <a:rPr lang="en-US" dirty="0"/>
              <a:t>Determine which technique you want to use to estimate the activity duration.</a:t>
            </a:r>
          </a:p>
          <a:p>
            <a:pPr>
              <a:spcBef>
                <a:spcPts val="300"/>
              </a:spcBef>
            </a:pPr>
            <a:r>
              <a:rPr lang="en-US" dirty="0"/>
              <a:t>Determine how you want to quantify the work that needs to be done: in terms of the estimated hours of labor that will be needed, the number of units to be produced, and the number of customers to be served.</a:t>
            </a:r>
          </a:p>
          <a:p>
            <a:pPr>
              <a:spcBef>
                <a:spcPts val="300"/>
              </a:spcBef>
            </a:pPr>
            <a:r>
              <a:rPr lang="en-US" dirty="0"/>
              <a:t>Consider resource requirements and capabilities.</a:t>
            </a:r>
          </a:p>
          <a:p>
            <a:pPr>
              <a:spcBef>
                <a:spcPts val="300"/>
              </a:spcBef>
            </a:pPr>
            <a:r>
              <a:rPr lang="en-US" dirty="0"/>
              <a:t>Determine the appropriate estimation method to use.</a:t>
            </a:r>
          </a:p>
          <a:p>
            <a:pPr>
              <a:spcBef>
                <a:spcPts val="300"/>
              </a:spcBef>
            </a:pPr>
            <a:r>
              <a:rPr lang="en-US" dirty="0"/>
              <a:t>Modify the constraints and assumptions from the other planning processes.</a:t>
            </a:r>
          </a:p>
          <a:p>
            <a:pPr>
              <a:spcBef>
                <a:spcPts val="300"/>
              </a:spcBef>
            </a:pPr>
            <a:r>
              <a:rPr lang="en-US" dirty="0"/>
              <a:t>Verify the accuracy of your estimates.</a:t>
            </a:r>
          </a:p>
          <a:p>
            <a:pPr>
              <a:spcBef>
                <a:spcPts val="300"/>
              </a:spcBef>
            </a:pPr>
            <a:r>
              <a:rPr lang="en-US" dirty="0"/>
              <a:t>Consider the need for reserve time. </a:t>
            </a:r>
          </a:p>
          <a:p>
            <a:pPr>
              <a:spcBef>
                <a:spcPts val="300"/>
              </a:spcBef>
            </a:pPr>
            <a:r>
              <a:rPr lang="en-US" dirty="0"/>
              <a:t>Include a range of variance for each estimate.</a:t>
            </a:r>
          </a:p>
          <a:p>
            <a:pPr>
              <a:spcBef>
                <a:spcPts val="300"/>
              </a:spcBef>
            </a:pPr>
            <a:r>
              <a:rPr lang="en-US" dirty="0"/>
              <a:t>Update all project documents that require changes. </a:t>
            </a:r>
          </a:p>
        </p:txBody>
      </p:sp>
    </p:spTree>
    <p:extLst>
      <p:ext uri="{BB962C8B-B14F-4D97-AF65-F5344CB8AC3E}">
        <p14:creationId xmlns:p14="http://schemas.microsoft.com/office/powerpoint/2010/main" val="4274274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BB237F-6C61-4BB2-9CD5-D78324E189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Estimating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872B6-3C74-4566-9F9A-2C4D41175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49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 you think creating an activity list for projects will help ensure that your project activities are tied to the project scope?</a:t>
            </a:r>
          </a:p>
          <a:p>
            <a:r>
              <a:rPr lang="en-US" dirty="0"/>
              <a:t>Reflect on the advantages of creating a project schedule network diagram. How do you think this will help you organize your project more effectively?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5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Accounts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663" y="1302040"/>
            <a:ext cx="5982675" cy="2688935"/>
          </a:xfrm>
        </p:spPr>
        <p:txBody>
          <a:bodyPr/>
          <a:lstStyle/>
          <a:p>
            <a:r>
              <a:rPr lang="en-US" dirty="0"/>
              <a:t>Any system for numbering the elements in a WBS.</a:t>
            </a:r>
          </a:p>
          <a:p>
            <a:r>
              <a:rPr lang="en-US" dirty="0"/>
              <a:t>Allows project managers to track WBS components.</a:t>
            </a:r>
          </a:p>
          <a:p>
            <a:r>
              <a:rPr lang="en-US" dirty="0"/>
              <a:t>Helpful in performance, reporting, and cost.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1800" b="1" dirty="0"/>
              <a:t>Example</a:t>
            </a:r>
            <a:r>
              <a:rPr lang="en-US" sz="1800" dirty="0"/>
              <a:t>: School district’s uniform code of accounts.</a:t>
            </a:r>
          </a:p>
          <a:p>
            <a:pPr lvl="1"/>
            <a:r>
              <a:rPr lang="en-US" dirty="0"/>
              <a:t>Record, track, and document.</a:t>
            </a:r>
          </a:p>
          <a:p>
            <a:pPr lvl="1"/>
            <a:r>
              <a:rPr lang="en-US" dirty="0"/>
              <a:t>Revenues and expenditures.</a:t>
            </a:r>
          </a:p>
          <a:p>
            <a:pPr lvl="1"/>
            <a:r>
              <a:rPr lang="en-US" dirty="0"/>
              <a:t>Consistent in every school.</a:t>
            </a:r>
          </a:p>
          <a:p>
            <a:endParaRPr lang="en-US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60388" y="4279900"/>
            <a:ext cx="7996237" cy="1636713"/>
            <a:chOff x="361" y="2519"/>
            <a:chExt cx="5037" cy="1031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61" y="2595"/>
              <a:ext cx="503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  <a:spcBef>
                  <a:spcPct val="20000"/>
                </a:spcBef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32  /  101  /  417</a:t>
              </a:r>
            </a:p>
            <a:p>
              <a:pPr algn="ctr">
                <a:lnSpc>
                  <a:spcPct val="75000"/>
                </a:lnSpc>
                <a:spcBef>
                  <a:spcPct val="20000"/>
                </a:spcBef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Function  /  Category  /  Program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287" y="3128"/>
              <a:ext cx="1080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  <a:spcBef>
                  <a:spcPct val="20000"/>
                </a:spcBef>
              </a:pPr>
              <a:r>
                <a:rPr lang="en-US" altLang="en-US" sz="1400" b="1" dirty="0"/>
                <a:t>(Consultant fees)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272" y="2519"/>
              <a:ext cx="3302" cy="1031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034" y="3343"/>
              <a:ext cx="1698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  <a:spcBef>
                  <a:spcPct val="20000"/>
                </a:spcBef>
              </a:pPr>
              <a:r>
                <a:rPr lang="en-US" altLang="en-US" sz="1400" b="1" dirty="0"/>
                <a:t>(Professional expenditures)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357" y="3133"/>
              <a:ext cx="1214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  <a:spcBef>
                  <a:spcPct val="20000"/>
                </a:spcBef>
              </a:pPr>
              <a:r>
                <a:rPr lang="en-US" altLang="en-US" sz="1400" b="1" dirty="0"/>
                <a:t>(Special education)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68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Baseline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need, justification, requirements, and boundaries for the project.</a:t>
            </a:r>
          </a:p>
          <a:p>
            <a:r>
              <a:rPr lang="en-US" dirty="0"/>
              <a:t>Components include:</a:t>
            </a:r>
          </a:p>
          <a:p>
            <a:pPr lvl="1"/>
            <a:r>
              <a:rPr lang="en-US" dirty="0"/>
              <a:t>The detailed project scope statement.</a:t>
            </a:r>
          </a:p>
          <a:p>
            <a:pPr lvl="1"/>
            <a:r>
              <a:rPr lang="en-US" dirty="0"/>
              <a:t>The WBS.</a:t>
            </a:r>
          </a:p>
          <a:p>
            <a:pPr lvl="1"/>
            <a:r>
              <a:rPr lang="en-US" dirty="0"/>
              <a:t>The WBS dictionary.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0" y="2438400"/>
            <a:ext cx="2378229" cy="2971402"/>
            <a:chOff x="3431672" y="2895600"/>
            <a:chExt cx="2378229" cy="29714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672" y="2895600"/>
              <a:ext cx="2280655" cy="29714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26310" y="3352800"/>
              <a:ext cx="1583591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2400"/>
                </a:spcBef>
                <a:buClr>
                  <a:schemeClr val="accent1"/>
                </a:buClr>
              </a:pPr>
              <a:r>
                <a:rPr lang="en-US" dirty="0"/>
                <a:t>Project Scope Statement</a:t>
              </a:r>
            </a:p>
            <a:p>
              <a:pPr>
                <a:spcBef>
                  <a:spcPts val="2400"/>
                </a:spcBef>
                <a:buClr>
                  <a:schemeClr val="accent1"/>
                </a:buClr>
              </a:pPr>
              <a:r>
                <a:rPr lang="en-US" dirty="0"/>
                <a:t>WBS</a:t>
              </a:r>
            </a:p>
            <a:p>
              <a:pPr>
                <a:spcBef>
                  <a:spcPts val="2400"/>
                </a:spcBef>
                <a:buClr>
                  <a:schemeClr val="accent1"/>
                </a:buClr>
              </a:pPr>
              <a:r>
                <a:rPr lang="en-US" dirty="0"/>
                <a:t>WBS Dictionary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32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Developing a WBS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the reference materials and other inputs. </a:t>
            </a:r>
          </a:p>
          <a:p>
            <a:r>
              <a:rPr lang="en-US" dirty="0"/>
              <a:t>Determine how you are going to organize the work of the project.</a:t>
            </a:r>
          </a:p>
          <a:p>
            <a:r>
              <a:rPr lang="en-US" dirty="0"/>
              <a:t>Identify the major deliverables or subprojects for the project. </a:t>
            </a:r>
          </a:p>
          <a:p>
            <a:r>
              <a:rPr lang="en-US" dirty="0"/>
              <a:t>Analyze each element to determine whether it is sufficiently decomposed.</a:t>
            </a:r>
          </a:p>
          <a:p>
            <a:r>
              <a:rPr lang="en-US" dirty="0"/>
              <a:t>Break down each WBS element into sub-deliverables until you reach the work package level. </a:t>
            </a:r>
          </a:p>
          <a:p>
            <a:r>
              <a:rPr lang="en-US" dirty="0"/>
              <a:t>Validate your WBS using a bottom-up approach starting at the work package level. </a:t>
            </a:r>
          </a:p>
          <a:p>
            <a:r>
              <a:rPr lang="en-US" dirty="0"/>
              <a:t>Use the code of accounts to assign a unique numeric cost code for each element.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0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90017-2063-4612-AB52-4C4504360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Developing a WBS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5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2824480"/>
          </a:xfrm>
        </p:spPr>
        <p:txBody>
          <a:bodyPr>
            <a:normAutofit/>
          </a:bodyPr>
          <a:lstStyle/>
          <a:p>
            <a:r>
              <a:rPr lang="en-US" dirty="0"/>
              <a:t>The amount of time that a particular task or work package will take to complete.</a:t>
            </a:r>
          </a:p>
          <a:p>
            <a:r>
              <a:rPr lang="en-US" dirty="0"/>
              <a:t>The metrics used to express duration are in units of time such as days, weeks, months, or years.</a:t>
            </a:r>
          </a:p>
          <a:p>
            <a:r>
              <a:rPr lang="en-US" i="1" dirty="0"/>
              <a:t>Fixed duration</a:t>
            </a:r>
            <a:r>
              <a:rPr lang="en-US" dirty="0"/>
              <a:t> is used to describe a task or work package that requires a set amount of time to complete.</a:t>
            </a:r>
          </a:p>
          <a:p>
            <a:r>
              <a:rPr lang="en-US" i="1" dirty="0"/>
              <a:t>Elapsed time</a:t>
            </a:r>
            <a:r>
              <a:rPr lang="en-US" dirty="0"/>
              <a:t> the actual calendar time required for an activity from start to finish.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70562" y="3733800"/>
            <a:ext cx="4802877" cy="1938540"/>
            <a:chOff x="2056396" y="2068020"/>
            <a:chExt cx="4802877" cy="1938540"/>
          </a:xfrm>
        </p:grpSpPr>
        <p:sp>
          <p:nvSpPr>
            <p:cNvPr id="13" name="TextBox 12"/>
            <p:cNvSpPr txBox="1"/>
            <p:nvPr/>
          </p:nvSpPr>
          <p:spPr>
            <a:xfrm>
              <a:off x="2382575" y="3637228"/>
              <a:ext cx="3363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code will take </a:t>
              </a:r>
              <a:r>
                <a:rPr lang="en-US" b="1" dirty="0"/>
                <a:t>2 days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  <a:r>
                <a:rPr lang="en-US" dirty="0"/>
                <a:t>to </a:t>
              </a:r>
              <a:r>
                <a:rPr lang="en-US" b="1" dirty="0">
                  <a:solidFill>
                    <a:schemeClr val="accent1"/>
                  </a:solidFill>
                </a:rPr>
                <a:t>write</a:t>
              </a:r>
              <a:r>
                <a:rPr lang="en-US" dirty="0"/>
                <a:t>.</a:t>
              </a:r>
            </a:p>
          </p:txBody>
        </p:sp>
        <p:sp>
          <p:nvSpPr>
            <p:cNvPr id="16" name="Line 311"/>
            <p:cNvSpPr>
              <a:spLocks noChangeShapeType="1"/>
            </p:cNvSpPr>
            <p:nvPr/>
          </p:nvSpPr>
          <p:spPr bwMode="auto">
            <a:xfrm flipH="1">
              <a:off x="5711220" y="3269501"/>
              <a:ext cx="445629" cy="4456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312"/>
            <p:cNvSpPr>
              <a:spLocks noChangeShapeType="1"/>
            </p:cNvSpPr>
            <p:nvPr/>
          </p:nvSpPr>
          <p:spPr bwMode="auto">
            <a:xfrm rot="5400000" flipH="1">
              <a:off x="5713210" y="2404895"/>
              <a:ext cx="445630" cy="4456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2765135"/>
              <a:ext cx="1296673" cy="548640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Task or work package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56396" y="2068020"/>
              <a:ext cx="4016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hardware will take</a:t>
              </a:r>
              <a:r>
                <a:rPr lang="en-US" b="1" dirty="0">
                  <a:solidFill>
                    <a:schemeClr val="accent6"/>
                  </a:solidFill>
                </a:rPr>
                <a:t> </a:t>
              </a:r>
              <a:r>
                <a:rPr lang="en-US" b="1" dirty="0"/>
                <a:t>3 days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  <a:r>
                <a:rPr lang="en-US" dirty="0"/>
                <a:t>to </a:t>
              </a:r>
              <a:r>
                <a:rPr lang="en-US" b="1" dirty="0">
                  <a:solidFill>
                    <a:schemeClr val="accent1"/>
                  </a:solidFill>
                </a:rPr>
                <a:t>install</a:t>
              </a:r>
              <a:r>
                <a:rPr lang="en-US" dirty="0"/>
                <a:t>.</a:t>
              </a:r>
            </a:p>
          </p:txBody>
        </p:sp>
        <p:sp>
          <p:nvSpPr>
            <p:cNvPr id="15" name="Line 167"/>
            <p:cNvSpPr>
              <a:spLocks noChangeShapeType="1"/>
            </p:cNvSpPr>
            <p:nvPr/>
          </p:nvSpPr>
          <p:spPr bwMode="auto">
            <a:xfrm rot="5400000">
              <a:off x="4355774" y="2639734"/>
              <a:ext cx="4984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167"/>
            <p:cNvSpPr>
              <a:spLocks noChangeShapeType="1"/>
            </p:cNvSpPr>
            <p:nvPr/>
          </p:nvSpPr>
          <p:spPr bwMode="auto">
            <a:xfrm rot="16200000" flipV="1">
              <a:off x="4288909" y="3399027"/>
              <a:ext cx="6322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32679" y="2762970"/>
              <a:ext cx="1138440" cy="548640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Amount of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597127"/>
      </p:ext>
    </p:extLst>
  </p:cSld>
  <p:clrMapOvr>
    <a:masterClrMapping/>
  </p:clrMapOvr>
</p:sld>
</file>

<file path=ppt/theme/theme1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-CompTIA" id="{14F04422-BAF0-0847-8182-CCC30E21D050}" vid="{083B29FB-BB07-8E41-9755-3C4A34B113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</TotalTime>
  <Words>2763</Words>
  <Application>Microsoft Office PowerPoint</Application>
  <PresentationFormat>On-screen Show (4:3)</PresentationFormat>
  <Paragraphs>546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Myriad Pro</vt:lpstr>
      <vt:lpstr>Times New Roman</vt:lpstr>
      <vt:lpstr>Wingdings</vt:lpstr>
      <vt:lpstr>LO-CompTIA</vt:lpstr>
      <vt:lpstr>Preparing to Develop the Project Schedule</vt:lpstr>
      <vt:lpstr>The WBS</vt:lpstr>
      <vt:lpstr>The WBS Dictionary</vt:lpstr>
      <vt:lpstr>Decomposition</vt:lpstr>
      <vt:lpstr>Code of Accounts</vt:lpstr>
      <vt:lpstr>The Scope Baseline</vt:lpstr>
      <vt:lpstr>Guidelines for Developing a WBS</vt:lpstr>
      <vt:lpstr>PowerPoint Presentation</vt:lpstr>
      <vt:lpstr>Duration</vt:lpstr>
      <vt:lpstr>Effort</vt:lpstr>
      <vt:lpstr>Work Packages</vt:lpstr>
      <vt:lpstr>The 8/80 Rule</vt:lpstr>
      <vt:lpstr>Activities</vt:lpstr>
      <vt:lpstr>Activity Lists</vt:lpstr>
      <vt:lpstr>Activity Attributes</vt:lpstr>
      <vt:lpstr>Milestones</vt:lpstr>
      <vt:lpstr>Milestone Lists</vt:lpstr>
      <vt:lpstr>Entry/Exit Criteria</vt:lpstr>
      <vt:lpstr>PowerPoint Presentation</vt:lpstr>
      <vt:lpstr>Activity Dependencies</vt:lpstr>
      <vt:lpstr>Activity Dependency Types</vt:lpstr>
      <vt:lpstr>Precedence Relationships</vt:lpstr>
      <vt:lpstr>Precedence Relationship Types</vt:lpstr>
      <vt:lpstr>Lag</vt:lpstr>
      <vt:lpstr>Lead</vt:lpstr>
      <vt:lpstr>Project Schedule Network Diagram</vt:lpstr>
      <vt:lpstr>The PDM</vt:lpstr>
      <vt:lpstr>Summary Activities</vt:lpstr>
      <vt:lpstr>Conditional Diagramming with GERT Diagrams</vt:lpstr>
      <vt:lpstr>PowerPoint Presentation</vt:lpstr>
      <vt:lpstr>Completed Network Diagram</vt:lpstr>
      <vt:lpstr>Project Resources</vt:lpstr>
      <vt:lpstr>Resource Availability Constraints</vt:lpstr>
      <vt:lpstr>Resource Calendar</vt:lpstr>
      <vt:lpstr>Alternatives Analysis</vt:lpstr>
      <vt:lpstr>Published Estimating Data</vt:lpstr>
      <vt:lpstr>Project Management Software</vt:lpstr>
      <vt:lpstr>Activity Resource Requirements</vt:lpstr>
      <vt:lpstr>The Resource Breakdown Structure</vt:lpstr>
      <vt:lpstr>Guidelines for Identifying  Resources</vt:lpstr>
      <vt:lpstr>PowerPoint Presentation</vt:lpstr>
      <vt:lpstr>Reserve Analysis</vt:lpstr>
      <vt:lpstr>The Analogous Estimating Technique</vt:lpstr>
      <vt:lpstr>The Parametric Estimating Technique</vt:lpstr>
      <vt:lpstr>The Three-Point Estimating Technique</vt:lpstr>
      <vt:lpstr>The Bottom-Up Estimating Technique</vt:lpstr>
      <vt:lpstr>Guidelines for Estimating Time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to Develop the Project Schedule</dc:title>
  <dc:creator>Laurie Perry</dc:creator>
  <cp:lastModifiedBy>Laurie Perry</cp:lastModifiedBy>
  <cp:revision>166</cp:revision>
  <dcterms:created xsi:type="dcterms:W3CDTF">2016-08-01T18:03:00Z</dcterms:created>
  <dcterms:modified xsi:type="dcterms:W3CDTF">2018-06-15T20:24:10Z</dcterms:modified>
</cp:coreProperties>
</file>