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85" r:id="rId3"/>
    <p:sldId id="286" r:id="rId4"/>
    <p:sldId id="270" r:id="rId5"/>
    <p:sldId id="271" r:id="rId6"/>
    <p:sldId id="262" r:id="rId7"/>
    <p:sldId id="263" r:id="rId8"/>
    <p:sldId id="264" r:id="rId9"/>
    <p:sldId id="272" r:id="rId10"/>
    <p:sldId id="273" r:id="rId11"/>
    <p:sldId id="265" r:id="rId12"/>
    <p:sldId id="277"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05" autoAdjust="0"/>
  </p:normalViewPr>
  <p:slideViewPr>
    <p:cSldViewPr>
      <p:cViewPr varScale="1">
        <p:scale>
          <a:sx n="81" d="100"/>
          <a:sy n="81" d="100"/>
        </p:scale>
        <p:origin x="1524"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Dill" userId="85d3f291-4b68-4d28-8ede-d8cf7a7b05b9" providerId="ADAL" clId="{923757D9-127F-42DF-B961-3FAA0B095FE0}"/>
    <pc:docChg chg="custSel delSld modSld">
      <pc:chgData name="Shawn Dill" userId="85d3f291-4b68-4d28-8ede-d8cf7a7b05b9" providerId="ADAL" clId="{923757D9-127F-42DF-B961-3FAA0B095FE0}" dt="2021-03-08T23:32:35.456" v="23" actId="1076"/>
      <pc:docMkLst>
        <pc:docMk/>
      </pc:docMkLst>
      <pc:sldChg chg="addSp delSp modSp mod">
        <pc:chgData name="Shawn Dill" userId="85d3f291-4b68-4d28-8ede-d8cf7a7b05b9" providerId="ADAL" clId="{923757D9-127F-42DF-B961-3FAA0B095FE0}" dt="2021-03-08T23:32:35.456" v="23" actId="1076"/>
        <pc:sldMkLst>
          <pc:docMk/>
          <pc:sldMk cId="0" sldId="256"/>
        </pc:sldMkLst>
        <pc:spChg chg="del mod">
          <ac:chgData name="Shawn Dill" userId="85d3f291-4b68-4d28-8ede-d8cf7a7b05b9" providerId="ADAL" clId="{923757D9-127F-42DF-B961-3FAA0B095FE0}" dt="2021-03-08T23:32:25.495" v="21" actId="478"/>
          <ac:spMkLst>
            <pc:docMk/>
            <pc:sldMk cId="0" sldId="256"/>
            <ac:spMk id="2" creationId="{00000000-0000-0000-0000-000000000000}"/>
          </ac:spMkLst>
        </pc:spChg>
        <pc:spChg chg="add mod">
          <ac:chgData name="Shawn Dill" userId="85d3f291-4b68-4d28-8ede-d8cf7a7b05b9" providerId="ADAL" clId="{923757D9-127F-42DF-B961-3FAA0B095FE0}" dt="2021-03-08T23:32:35.456" v="23" actId="1076"/>
          <ac:spMkLst>
            <pc:docMk/>
            <pc:sldMk cId="0" sldId="256"/>
            <ac:spMk id="4" creationId="{6ADE9834-4CD1-4A24-9858-D0BB10CF6658}"/>
          </ac:spMkLst>
        </pc:spChg>
        <pc:spChg chg="add del mod">
          <ac:chgData name="Shawn Dill" userId="85d3f291-4b68-4d28-8ede-d8cf7a7b05b9" providerId="ADAL" clId="{923757D9-127F-42DF-B961-3FAA0B095FE0}" dt="2021-03-08T23:32:31.744" v="22" actId="478"/>
          <ac:spMkLst>
            <pc:docMk/>
            <pc:sldMk cId="0" sldId="256"/>
            <ac:spMk id="6" creationId="{448DA019-C31C-41F1-88E9-3B85A3A1C645}"/>
          </ac:spMkLst>
        </pc:spChg>
      </pc:sldChg>
      <pc:sldChg chg="modSp mod">
        <pc:chgData name="Shawn Dill" userId="85d3f291-4b68-4d28-8ede-d8cf7a7b05b9" providerId="ADAL" clId="{923757D9-127F-42DF-B961-3FAA0B095FE0}" dt="2021-02-15T14:21:16.808" v="0" actId="1076"/>
        <pc:sldMkLst>
          <pc:docMk/>
          <pc:sldMk cId="0" sldId="263"/>
        </pc:sldMkLst>
        <pc:spChg chg="mod">
          <ac:chgData name="Shawn Dill" userId="85d3f291-4b68-4d28-8ede-d8cf7a7b05b9" providerId="ADAL" clId="{923757D9-127F-42DF-B961-3FAA0B095FE0}" dt="2021-02-15T14:21:16.808" v="0" actId="1076"/>
          <ac:spMkLst>
            <pc:docMk/>
            <pc:sldMk cId="0" sldId="263"/>
            <ac:spMk id="2" creationId="{00000000-0000-0000-0000-000000000000}"/>
          </ac:spMkLst>
        </pc:spChg>
      </pc:sldChg>
      <pc:sldChg chg="modSp mod">
        <pc:chgData name="Shawn Dill" userId="85d3f291-4b68-4d28-8ede-d8cf7a7b05b9" providerId="ADAL" clId="{923757D9-127F-42DF-B961-3FAA0B095FE0}" dt="2021-03-08T23:18:35.577" v="12" actId="5793"/>
        <pc:sldMkLst>
          <pc:docMk/>
          <pc:sldMk cId="0" sldId="265"/>
        </pc:sldMkLst>
        <pc:spChg chg="mod">
          <ac:chgData name="Shawn Dill" userId="85d3f291-4b68-4d28-8ede-d8cf7a7b05b9" providerId="ADAL" clId="{923757D9-127F-42DF-B961-3FAA0B095FE0}" dt="2021-03-08T23:18:35.577" v="12" actId="5793"/>
          <ac:spMkLst>
            <pc:docMk/>
            <pc:sldMk cId="0" sldId="265"/>
            <ac:spMk id="3" creationId="{00000000-0000-0000-0000-000000000000}"/>
          </ac:spMkLst>
        </pc:spChg>
      </pc:sldChg>
      <pc:sldChg chg="modSp mod">
        <pc:chgData name="Shawn Dill" userId="85d3f291-4b68-4d28-8ede-d8cf7a7b05b9" providerId="ADAL" clId="{923757D9-127F-42DF-B961-3FAA0B095FE0}" dt="2021-03-08T23:18:08.897" v="3" actId="5793"/>
        <pc:sldMkLst>
          <pc:docMk/>
          <pc:sldMk cId="3491752450" sldId="277"/>
        </pc:sldMkLst>
        <pc:spChg chg="mod">
          <ac:chgData name="Shawn Dill" userId="85d3f291-4b68-4d28-8ede-d8cf7a7b05b9" providerId="ADAL" clId="{923757D9-127F-42DF-B961-3FAA0B095FE0}" dt="2021-03-08T23:18:08.897" v="3" actId="5793"/>
          <ac:spMkLst>
            <pc:docMk/>
            <pc:sldMk cId="3491752450" sldId="277"/>
            <ac:spMk id="3" creationId="{00000000-0000-0000-0000-000000000000}"/>
          </ac:spMkLst>
        </pc:spChg>
      </pc:sldChg>
      <pc:sldChg chg="modSp mod">
        <pc:chgData name="Shawn Dill" userId="85d3f291-4b68-4d28-8ede-d8cf7a7b05b9" providerId="ADAL" clId="{923757D9-127F-42DF-B961-3FAA0B095FE0}" dt="2021-03-08T23:18:20.853" v="9" actId="5793"/>
        <pc:sldMkLst>
          <pc:docMk/>
          <pc:sldMk cId="971649802" sldId="278"/>
        </pc:sldMkLst>
        <pc:spChg chg="mod">
          <ac:chgData name="Shawn Dill" userId="85d3f291-4b68-4d28-8ede-d8cf7a7b05b9" providerId="ADAL" clId="{923757D9-127F-42DF-B961-3FAA0B095FE0}" dt="2021-03-08T23:18:20.853" v="9" actId="5793"/>
          <ac:spMkLst>
            <pc:docMk/>
            <pc:sldMk cId="971649802" sldId="278"/>
            <ac:spMk id="3" creationId="{00000000-0000-0000-0000-000000000000}"/>
          </ac:spMkLst>
        </pc:spChg>
      </pc:sldChg>
      <pc:sldChg chg="modSp mod">
        <pc:chgData name="Shawn Dill" userId="85d3f291-4b68-4d28-8ede-d8cf7a7b05b9" providerId="ADAL" clId="{923757D9-127F-42DF-B961-3FAA0B095FE0}" dt="2021-03-08T23:18:15.100" v="6" actId="5793"/>
        <pc:sldMkLst>
          <pc:docMk/>
          <pc:sldMk cId="2600329576" sldId="279"/>
        </pc:sldMkLst>
        <pc:spChg chg="mod">
          <ac:chgData name="Shawn Dill" userId="85d3f291-4b68-4d28-8ede-d8cf7a7b05b9" providerId="ADAL" clId="{923757D9-127F-42DF-B961-3FAA0B095FE0}" dt="2021-03-08T23:18:15.100" v="6" actId="5793"/>
          <ac:spMkLst>
            <pc:docMk/>
            <pc:sldMk cId="2600329576" sldId="279"/>
            <ac:spMk id="3" creationId="{00000000-0000-0000-0000-000000000000}"/>
          </ac:spMkLst>
        </pc:spChg>
      </pc:sldChg>
      <pc:sldChg chg="del">
        <pc:chgData name="Shawn Dill" userId="85d3f291-4b68-4d28-8ede-d8cf7a7b05b9" providerId="ADAL" clId="{923757D9-127F-42DF-B961-3FAA0B095FE0}" dt="2021-03-08T23:19:15.967" v="13" actId="47"/>
        <pc:sldMkLst>
          <pc:docMk/>
          <pc:sldMk cId="32480347" sldId="280"/>
        </pc:sldMkLst>
      </pc:sldChg>
    </pc:docChg>
  </pc:docChgLst>
  <pc:docChgLst>
    <pc:chgData name="Shawn Dill" userId="85d3f291-4b68-4d28-8ede-d8cf7a7b05b9" providerId="ADAL" clId="{5B4C8FDD-E296-425D-B192-66D7B02B13CD}"/>
    <pc:docChg chg="undo custSel modSld">
      <pc:chgData name="Shawn Dill" userId="85d3f291-4b68-4d28-8ede-d8cf7a7b05b9" providerId="ADAL" clId="{5B4C8FDD-E296-425D-B192-66D7B02B13CD}" dt="2022-01-30T17:55:42.157" v="1590" actId="20577"/>
      <pc:docMkLst>
        <pc:docMk/>
      </pc:docMkLst>
      <pc:sldChg chg="modSp mod">
        <pc:chgData name="Shawn Dill" userId="85d3f291-4b68-4d28-8ede-d8cf7a7b05b9" providerId="ADAL" clId="{5B4C8FDD-E296-425D-B192-66D7B02B13CD}" dt="2022-01-30T17:35:15.135" v="1" actId="20577"/>
        <pc:sldMkLst>
          <pc:docMk/>
          <pc:sldMk cId="0" sldId="256"/>
        </pc:sldMkLst>
        <pc:spChg chg="mod">
          <ac:chgData name="Shawn Dill" userId="85d3f291-4b68-4d28-8ede-d8cf7a7b05b9" providerId="ADAL" clId="{5B4C8FDD-E296-425D-B192-66D7B02B13CD}" dt="2022-01-30T17:35:15.135" v="1" actId="20577"/>
          <ac:spMkLst>
            <pc:docMk/>
            <pc:sldMk cId="0" sldId="256"/>
            <ac:spMk id="4" creationId="{6ADE9834-4CD1-4A24-9858-D0BB10CF6658}"/>
          </ac:spMkLst>
        </pc:spChg>
      </pc:sldChg>
      <pc:sldChg chg="modSp mod">
        <pc:chgData name="Shawn Dill" userId="85d3f291-4b68-4d28-8ede-d8cf7a7b05b9" providerId="ADAL" clId="{5B4C8FDD-E296-425D-B192-66D7B02B13CD}" dt="2022-01-30T17:39:07.868" v="124" actId="20577"/>
        <pc:sldMkLst>
          <pc:docMk/>
          <pc:sldMk cId="0" sldId="262"/>
        </pc:sldMkLst>
        <pc:spChg chg="mod">
          <ac:chgData name="Shawn Dill" userId="85d3f291-4b68-4d28-8ede-d8cf7a7b05b9" providerId="ADAL" clId="{5B4C8FDD-E296-425D-B192-66D7B02B13CD}" dt="2022-01-30T17:39:07.868" v="124" actId="20577"/>
          <ac:spMkLst>
            <pc:docMk/>
            <pc:sldMk cId="0" sldId="262"/>
            <ac:spMk id="3" creationId="{00000000-0000-0000-0000-000000000000}"/>
          </ac:spMkLst>
        </pc:spChg>
      </pc:sldChg>
      <pc:sldChg chg="modSp mod">
        <pc:chgData name="Shawn Dill" userId="85d3f291-4b68-4d28-8ede-d8cf7a7b05b9" providerId="ADAL" clId="{5B4C8FDD-E296-425D-B192-66D7B02B13CD}" dt="2022-01-30T17:43:20.578" v="624" actId="6549"/>
        <pc:sldMkLst>
          <pc:docMk/>
          <pc:sldMk cId="0" sldId="263"/>
        </pc:sldMkLst>
        <pc:spChg chg="mod">
          <ac:chgData name="Shawn Dill" userId="85d3f291-4b68-4d28-8ede-d8cf7a7b05b9" providerId="ADAL" clId="{5B4C8FDD-E296-425D-B192-66D7B02B13CD}" dt="2022-01-30T17:43:20.578" v="624" actId="6549"/>
          <ac:spMkLst>
            <pc:docMk/>
            <pc:sldMk cId="0" sldId="263"/>
            <ac:spMk id="3" creationId="{00000000-0000-0000-0000-000000000000}"/>
          </ac:spMkLst>
        </pc:spChg>
      </pc:sldChg>
      <pc:sldChg chg="modSp mod">
        <pc:chgData name="Shawn Dill" userId="85d3f291-4b68-4d28-8ede-d8cf7a7b05b9" providerId="ADAL" clId="{5B4C8FDD-E296-425D-B192-66D7B02B13CD}" dt="2022-01-30T17:44:45.973" v="628" actId="207"/>
        <pc:sldMkLst>
          <pc:docMk/>
          <pc:sldMk cId="0" sldId="264"/>
        </pc:sldMkLst>
        <pc:spChg chg="mod">
          <ac:chgData name="Shawn Dill" userId="85d3f291-4b68-4d28-8ede-d8cf7a7b05b9" providerId="ADAL" clId="{5B4C8FDD-E296-425D-B192-66D7B02B13CD}" dt="2022-01-30T17:44:45.973" v="628" actId="207"/>
          <ac:spMkLst>
            <pc:docMk/>
            <pc:sldMk cId="0" sldId="264"/>
            <ac:spMk id="3" creationId="{00000000-0000-0000-0000-000000000000}"/>
          </ac:spMkLst>
        </pc:spChg>
      </pc:sldChg>
      <pc:sldChg chg="modSp mod">
        <pc:chgData name="Shawn Dill" userId="85d3f291-4b68-4d28-8ede-d8cf7a7b05b9" providerId="ADAL" clId="{5B4C8FDD-E296-425D-B192-66D7B02B13CD}" dt="2022-01-30T17:55:42.157" v="1590" actId="20577"/>
        <pc:sldMkLst>
          <pc:docMk/>
          <pc:sldMk cId="0" sldId="265"/>
        </pc:sldMkLst>
        <pc:spChg chg="mod">
          <ac:chgData name="Shawn Dill" userId="85d3f291-4b68-4d28-8ede-d8cf7a7b05b9" providerId="ADAL" clId="{5B4C8FDD-E296-425D-B192-66D7B02B13CD}" dt="2022-01-30T17:55:42.157" v="1590" actId="20577"/>
          <ac:spMkLst>
            <pc:docMk/>
            <pc:sldMk cId="0" sldId="265"/>
            <ac:spMk id="3" creationId="{00000000-0000-0000-0000-000000000000}"/>
          </ac:spMkLst>
        </pc:spChg>
      </pc:sldChg>
      <pc:sldChg chg="modSp mod">
        <pc:chgData name="Shawn Dill" userId="85d3f291-4b68-4d28-8ede-d8cf7a7b05b9" providerId="ADAL" clId="{5B4C8FDD-E296-425D-B192-66D7B02B13CD}" dt="2022-01-30T17:36:53.856" v="22" actId="20577"/>
        <pc:sldMkLst>
          <pc:docMk/>
          <pc:sldMk cId="2278157731" sldId="270"/>
        </pc:sldMkLst>
        <pc:spChg chg="mod">
          <ac:chgData name="Shawn Dill" userId="85d3f291-4b68-4d28-8ede-d8cf7a7b05b9" providerId="ADAL" clId="{5B4C8FDD-E296-425D-B192-66D7B02B13CD}" dt="2022-01-30T17:36:53.856" v="22" actId="20577"/>
          <ac:spMkLst>
            <pc:docMk/>
            <pc:sldMk cId="2278157731" sldId="270"/>
            <ac:spMk id="3" creationId="{00000000-0000-0000-0000-000000000000}"/>
          </ac:spMkLst>
        </pc:spChg>
      </pc:sldChg>
      <pc:sldChg chg="modSp mod">
        <pc:chgData name="Shawn Dill" userId="85d3f291-4b68-4d28-8ede-d8cf7a7b05b9" providerId="ADAL" clId="{5B4C8FDD-E296-425D-B192-66D7B02B13CD}" dt="2022-01-30T17:44:23.626" v="626" actId="27636"/>
        <pc:sldMkLst>
          <pc:docMk/>
          <pc:sldMk cId="3743684812" sldId="272"/>
        </pc:sldMkLst>
        <pc:spChg chg="mod">
          <ac:chgData name="Shawn Dill" userId="85d3f291-4b68-4d28-8ede-d8cf7a7b05b9" providerId="ADAL" clId="{5B4C8FDD-E296-425D-B192-66D7B02B13CD}" dt="2022-01-30T17:44:23.626" v="626" actId="27636"/>
          <ac:spMkLst>
            <pc:docMk/>
            <pc:sldMk cId="3743684812" sldId="272"/>
            <ac:spMk id="3" creationId="{00000000-0000-0000-0000-000000000000}"/>
          </ac:spMkLst>
        </pc:spChg>
      </pc:sldChg>
      <pc:sldChg chg="modSp mod">
        <pc:chgData name="Shawn Dill" userId="85d3f291-4b68-4d28-8ede-d8cf7a7b05b9" providerId="ADAL" clId="{5B4C8FDD-E296-425D-B192-66D7B02B13CD}" dt="2022-01-30T17:46:00.492" v="731" actId="20577"/>
        <pc:sldMkLst>
          <pc:docMk/>
          <pc:sldMk cId="3468273353" sldId="273"/>
        </pc:sldMkLst>
        <pc:spChg chg="mod">
          <ac:chgData name="Shawn Dill" userId="85d3f291-4b68-4d28-8ede-d8cf7a7b05b9" providerId="ADAL" clId="{5B4C8FDD-E296-425D-B192-66D7B02B13CD}" dt="2022-01-30T17:46:00.492" v="731" actId="20577"/>
          <ac:spMkLst>
            <pc:docMk/>
            <pc:sldMk cId="3468273353" sldId="273"/>
            <ac:spMk id="3" creationId="{00000000-0000-0000-0000-000000000000}"/>
          </ac:spMkLst>
        </pc:spChg>
      </pc:sldChg>
      <pc:sldChg chg="modSp mod">
        <pc:chgData name="Shawn Dill" userId="85d3f291-4b68-4d28-8ede-d8cf7a7b05b9" providerId="ADAL" clId="{5B4C8FDD-E296-425D-B192-66D7B02B13CD}" dt="2022-01-30T17:35:49.961" v="17" actId="113"/>
        <pc:sldMkLst>
          <pc:docMk/>
          <pc:sldMk cId="2934387219" sldId="286"/>
        </pc:sldMkLst>
        <pc:spChg chg="mod">
          <ac:chgData name="Shawn Dill" userId="85d3f291-4b68-4d28-8ede-d8cf7a7b05b9" providerId="ADAL" clId="{5B4C8FDD-E296-425D-B192-66D7B02B13CD}" dt="2022-01-30T17:35:49.961" v="17" actId="113"/>
          <ac:spMkLst>
            <pc:docMk/>
            <pc:sldMk cId="2934387219" sldId="286"/>
            <ac:spMk id="3" creationId="{00000000-0000-0000-0000-000000000000}"/>
          </ac:spMkLst>
        </pc:spChg>
      </pc:sldChg>
    </pc:docChg>
  </pc:docChgLst>
  <pc:docChgLst>
    <pc:chgData name="Shawn Dill" userId="85d3f291-4b68-4d28-8ede-d8cf7a7b05b9" providerId="ADAL" clId="{FAEBF444-BEB2-40E9-9EFE-9BDEEEC7E274}"/>
    <pc:docChg chg="modSld">
      <pc:chgData name="Shawn Dill" userId="85d3f291-4b68-4d28-8ede-d8cf7a7b05b9" providerId="ADAL" clId="{FAEBF444-BEB2-40E9-9EFE-9BDEEEC7E274}" dt="2021-01-16T13:15:23.431" v="13" actId="20577"/>
      <pc:docMkLst>
        <pc:docMk/>
      </pc:docMkLst>
      <pc:sldChg chg="modSp">
        <pc:chgData name="Shawn Dill" userId="85d3f291-4b68-4d28-8ede-d8cf7a7b05b9" providerId="ADAL" clId="{FAEBF444-BEB2-40E9-9EFE-9BDEEEC7E274}" dt="2021-01-16T13:15:23.431" v="13" actId="20577"/>
        <pc:sldMkLst>
          <pc:docMk/>
          <pc:sldMk cId="3743684812" sldId="272"/>
        </pc:sldMkLst>
        <pc:spChg chg="mod">
          <ac:chgData name="Shawn Dill" userId="85d3f291-4b68-4d28-8ede-d8cf7a7b05b9" providerId="ADAL" clId="{FAEBF444-BEB2-40E9-9EFE-9BDEEEC7E274}" dt="2021-01-16T13:15:23.431" v="13" actId="20577"/>
          <ac:spMkLst>
            <pc:docMk/>
            <pc:sldMk cId="3743684812" sldId="272"/>
            <ac:spMk id="3" creationId="{00000000-0000-0000-0000-000000000000}"/>
          </ac:spMkLst>
        </pc:spChg>
      </pc:sldChg>
      <pc:sldChg chg="modSp">
        <pc:chgData name="Shawn Dill" userId="85d3f291-4b68-4d28-8ede-d8cf7a7b05b9" providerId="ADAL" clId="{FAEBF444-BEB2-40E9-9EFE-9BDEEEC7E274}" dt="2020-12-17T13:41:33.214" v="4" actId="20577"/>
        <pc:sldMkLst>
          <pc:docMk/>
          <pc:sldMk cId="32480347" sldId="280"/>
        </pc:sldMkLst>
        <pc:spChg chg="mod">
          <ac:chgData name="Shawn Dill" userId="85d3f291-4b68-4d28-8ede-d8cf7a7b05b9" providerId="ADAL" clId="{FAEBF444-BEB2-40E9-9EFE-9BDEEEC7E274}" dt="2020-12-17T13:41:33.214" v="4" actId="20577"/>
          <ac:spMkLst>
            <pc:docMk/>
            <pc:sldMk cId="32480347" sldId="280"/>
            <ac:spMk id="3" creationId="{00000000-0000-0000-0000-000000000000}"/>
          </ac:spMkLst>
        </pc:spChg>
      </pc:sldChg>
    </pc:docChg>
  </pc:docChgLst>
  <pc:docChgLst>
    <pc:chgData name="Shawn Dill" userId="85d3f291-4b68-4d28-8ede-d8cf7a7b05b9" providerId="ADAL" clId="{0056020D-7C9B-4A47-BFA6-4662B22F1490}"/>
    <pc:docChg chg="undo custSel modSld">
      <pc:chgData name="Shawn Dill" userId="85d3f291-4b68-4d28-8ede-d8cf7a7b05b9" providerId="ADAL" clId="{0056020D-7C9B-4A47-BFA6-4662B22F1490}" dt="2022-01-16T12:00:03.066" v="903" actId="20577"/>
      <pc:docMkLst>
        <pc:docMk/>
      </pc:docMkLst>
      <pc:sldChg chg="modSp mod">
        <pc:chgData name="Shawn Dill" userId="85d3f291-4b68-4d28-8ede-d8cf7a7b05b9" providerId="ADAL" clId="{0056020D-7C9B-4A47-BFA6-4662B22F1490}" dt="2022-01-16T11:55:38.612" v="801" actId="20577"/>
        <pc:sldMkLst>
          <pc:docMk/>
          <pc:sldMk cId="0" sldId="263"/>
        </pc:sldMkLst>
        <pc:spChg chg="mod">
          <ac:chgData name="Shawn Dill" userId="85d3f291-4b68-4d28-8ede-d8cf7a7b05b9" providerId="ADAL" clId="{0056020D-7C9B-4A47-BFA6-4662B22F1490}" dt="2022-01-16T11:54:38.620" v="775" actId="20577"/>
          <ac:spMkLst>
            <pc:docMk/>
            <pc:sldMk cId="0" sldId="263"/>
            <ac:spMk id="2" creationId="{00000000-0000-0000-0000-000000000000}"/>
          </ac:spMkLst>
        </pc:spChg>
        <pc:spChg chg="mod">
          <ac:chgData name="Shawn Dill" userId="85d3f291-4b68-4d28-8ede-d8cf7a7b05b9" providerId="ADAL" clId="{0056020D-7C9B-4A47-BFA6-4662B22F1490}" dt="2022-01-16T11:55:38.612" v="801" actId="20577"/>
          <ac:spMkLst>
            <pc:docMk/>
            <pc:sldMk cId="0" sldId="263"/>
            <ac:spMk id="3" creationId="{00000000-0000-0000-0000-000000000000}"/>
          </ac:spMkLst>
        </pc:spChg>
      </pc:sldChg>
      <pc:sldChg chg="modSp mod">
        <pc:chgData name="Shawn Dill" userId="85d3f291-4b68-4d28-8ede-d8cf7a7b05b9" providerId="ADAL" clId="{0056020D-7C9B-4A47-BFA6-4662B22F1490}" dt="2022-01-16T11:58:36.714" v="862" actId="20577"/>
        <pc:sldMkLst>
          <pc:docMk/>
          <pc:sldMk cId="0" sldId="265"/>
        </pc:sldMkLst>
        <pc:spChg chg="mod">
          <ac:chgData name="Shawn Dill" userId="85d3f291-4b68-4d28-8ede-d8cf7a7b05b9" providerId="ADAL" clId="{0056020D-7C9B-4A47-BFA6-4662B22F1490}" dt="2022-01-16T11:58:36.714" v="862" actId="20577"/>
          <ac:spMkLst>
            <pc:docMk/>
            <pc:sldMk cId="0" sldId="265"/>
            <ac:spMk id="3" creationId="{00000000-0000-0000-0000-000000000000}"/>
          </ac:spMkLst>
        </pc:spChg>
      </pc:sldChg>
      <pc:sldChg chg="modSp mod">
        <pc:chgData name="Shawn Dill" userId="85d3f291-4b68-4d28-8ede-d8cf7a7b05b9" providerId="ADAL" clId="{0056020D-7C9B-4A47-BFA6-4662B22F1490}" dt="2022-01-16T12:00:03.066" v="903" actId="20577"/>
        <pc:sldMkLst>
          <pc:docMk/>
          <pc:sldMk cId="0" sldId="266"/>
        </pc:sldMkLst>
        <pc:spChg chg="mod">
          <ac:chgData name="Shawn Dill" userId="85d3f291-4b68-4d28-8ede-d8cf7a7b05b9" providerId="ADAL" clId="{0056020D-7C9B-4A47-BFA6-4662B22F1490}" dt="2022-01-16T12:00:03.066" v="903" actId="20577"/>
          <ac:spMkLst>
            <pc:docMk/>
            <pc:sldMk cId="0" sldId="266"/>
            <ac:spMk id="3" creationId="{00000000-0000-0000-0000-000000000000}"/>
          </ac:spMkLst>
        </pc:spChg>
      </pc:sldChg>
      <pc:sldChg chg="modSp mod">
        <pc:chgData name="Shawn Dill" userId="85d3f291-4b68-4d28-8ede-d8cf7a7b05b9" providerId="ADAL" clId="{0056020D-7C9B-4A47-BFA6-4662B22F1490}" dt="2022-01-16T11:52:41.870" v="760" actId="13926"/>
        <pc:sldMkLst>
          <pc:docMk/>
          <pc:sldMk cId="2278157731" sldId="270"/>
        </pc:sldMkLst>
        <pc:spChg chg="mod">
          <ac:chgData name="Shawn Dill" userId="85d3f291-4b68-4d28-8ede-d8cf7a7b05b9" providerId="ADAL" clId="{0056020D-7C9B-4A47-BFA6-4662B22F1490}" dt="2022-01-16T11:52:41.870" v="760" actId="13926"/>
          <ac:spMkLst>
            <pc:docMk/>
            <pc:sldMk cId="2278157731" sldId="270"/>
            <ac:spMk id="3" creationId="{00000000-0000-0000-0000-000000000000}"/>
          </ac:spMkLst>
        </pc:spChg>
      </pc:sldChg>
      <pc:sldChg chg="modSp mod">
        <pc:chgData name="Shawn Dill" userId="85d3f291-4b68-4d28-8ede-d8cf7a7b05b9" providerId="ADAL" clId="{0056020D-7C9B-4A47-BFA6-4662B22F1490}" dt="2022-01-16T11:57:38.299" v="816" actId="20577"/>
        <pc:sldMkLst>
          <pc:docMk/>
          <pc:sldMk cId="3743684812" sldId="272"/>
        </pc:sldMkLst>
        <pc:spChg chg="mod">
          <ac:chgData name="Shawn Dill" userId="85d3f291-4b68-4d28-8ede-d8cf7a7b05b9" providerId="ADAL" clId="{0056020D-7C9B-4A47-BFA6-4662B22F1490}" dt="2022-01-16T11:57:38.299" v="816" actId="20577"/>
          <ac:spMkLst>
            <pc:docMk/>
            <pc:sldMk cId="3743684812" sldId="272"/>
            <ac:spMk id="2" creationId="{00000000-0000-0000-0000-000000000000}"/>
          </ac:spMkLst>
        </pc:spChg>
      </pc:sldChg>
      <pc:sldChg chg="modSp mod">
        <pc:chgData name="Shawn Dill" userId="85d3f291-4b68-4d28-8ede-d8cf7a7b05b9" providerId="ADAL" clId="{0056020D-7C9B-4A47-BFA6-4662B22F1490}" dt="2022-01-16T11:45:32.210" v="273" actId="113"/>
        <pc:sldMkLst>
          <pc:docMk/>
          <pc:sldMk cId="2934387219" sldId="286"/>
        </pc:sldMkLst>
        <pc:spChg chg="mod">
          <ac:chgData name="Shawn Dill" userId="85d3f291-4b68-4d28-8ede-d8cf7a7b05b9" providerId="ADAL" clId="{0056020D-7C9B-4A47-BFA6-4662B22F1490}" dt="2022-01-16T11:45:32.210" v="273" actId="113"/>
          <ac:spMkLst>
            <pc:docMk/>
            <pc:sldMk cId="2934387219" sldId="286"/>
            <ac:spMk id="3" creationId="{00000000-0000-0000-0000-000000000000}"/>
          </ac:spMkLst>
        </pc:spChg>
      </pc:sldChg>
    </pc:docChg>
  </pc:docChgLst>
  <pc:docChgLst>
    <pc:chgData name="Shawn Dill" userId="85d3f291-4b68-4d28-8ede-d8cf7a7b05b9" providerId="ADAL" clId="{D8541267-6154-46D4-8964-CCB86ABA0920}"/>
    <pc:docChg chg="undo custSel modSld">
      <pc:chgData name="Shawn Dill" userId="85d3f291-4b68-4d28-8ede-d8cf7a7b05b9" providerId="ADAL" clId="{D8541267-6154-46D4-8964-CCB86ABA0920}" dt="2021-11-10T16:35:58.956" v="16" actId="20577"/>
      <pc:docMkLst>
        <pc:docMk/>
      </pc:docMkLst>
      <pc:sldChg chg="modSp mod">
        <pc:chgData name="Shawn Dill" userId="85d3f291-4b68-4d28-8ede-d8cf7a7b05b9" providerId="ADAL" clId="{D8541267-6154-46D4-8964-CCB86ABA0920}" dt="2021-11-10T16:35:58.956" v="16" actId="20577"/>
        <pc:sldMkLst>
          <pc:docMk/>
          <pc:sldMk cId="4141766854" sldId="285"/>
        </pc:sldMkLst>
        <pc:spChg chg="mod">
          <ac:chgData name="Shawn Dill" userId="85d3f291-4b68-4d28-8ede-d8cf7a7b05b9" providerId="ADAL" clId="{D8541267-6154-46D4-8964-CCB86ABA0920}" dt="2021-11-10T16:35:58.956" v="16" actId="20577"/>
          <ac:spMkLst>
            <pc:docMk/>
            <pc:sldMk cId="4141766854" sldId="285"/>
            <ac:spMk id="3" creationId="{00000000-0000-0000-0000-000000000000}"/>
          </ac:spMkLst>
        </pc:spChg>
      </pc:sldChg>
    </pc:docChg>
  </pc:docChgLst>
  <pc:docChgLst>
    <pc:chgData name="Shawn Dill" userId="85d3f291-4b68-4d28-8ede-d8cf7a7b05b9" providerId="ADAL" clId="{F92A64BC-9D62-4E38-81D4-DEE0AB975AFE}"/>
    <pc:docChg chg="undo custSel delSld modSld">
      <pc:chgData name="Shawn Dill" userId="85d3f291-4b68-4d28-8ede-d8cf7a7b05b9" providerId="ADAL" clId="{F92A64BC-9D62-4E38-81D4-DEE0AB975AFE}" dt="2021-04-19T14:16:36.423" v="274" actId="47"/>
      <pc:docMkLst>
        <pc:docMk/>
      </pc:docMkLst>
      <pc:sldChg chg="modSp mod">
        <pc:chgData name="Shawn Dill" userId="85d3f291-4b68-4d28-8ede-d8cf7a7b05b9" providerId="ADAL" clId="{F92A64BC-9D62-4E38-81D4-DEE0AB975AFE}" dt="2021-03-31T18:03:13.319" v="269" actId="20577"/>
        <pc:sldMkLst>
          <pc:docMk/>
          <pc:sldMk cId="0" sldId="256"/>
        </pc:sldMkLst>
        <pc:spChg chg="mod">
          <ac:chgData name="Shawn Dill" userId="85d3f291-4b68-4d28-8ede-d8cf7a7b05b9" providerId="ADAL" clId="{F92A64BC-9D62-4E38-81D4-DEE0AB975AFE}" dt="2021-03-31T18:03:13.319" v="269" actId="20577"/>
          <ac:spMkLst>
            <pc:docMk/>
            <pc:sldMk cId="0" sldId="256"/>
            <ac:spMk id="4" creationId="{6ADE9834-4CD1-4A24-9858-D0BB10CF6658}"/>
          </ac:spMkLst>
        </pc:spChg>
      </pc:sldChg>
      <pc:sldChg chg="modSp mod modNotesTx">
        <pc:chgData name="Shawn Dill" userId="85d3f291-4b68-4d28-8ede-d8cf7a7b05b9" providerId="ADAL" clId="{F92A64BC-9D62-4E38-81D4-DEE0AB975AFE}" dt="2021-03-31T18:02:52.445" v="264" actId="6549"/>
        <pc:sldMkLst>
          <pc:docMk/>
          <pc:sldMk cId="0" sldId="265"/>
        </pc:sldMkLst>
        <pc:spChg chg="mod">
          <ac:chgData name="Shawn Dill" userId="85d3f291-4b68-4d28-8ede-d8cf7a7b05b9" providerId="ADAL" clId="{F92A64BC-9D62-4E38-81D4-DEE0AB975AFE}" dt="2021-03-31T18:02:24.544" v="259" actId="207"/>
          <ac:spMkLst>
            <pc:docMk/>
            <pc:sldMk cId="0" sldId="265"/>
            <ac:spMk id="3" creationId="{00000000-0000-0000-0000-000000000000}"/>
          </ac:spMkLst>
        </pc:spChg>
      </pc:sldChg>
      <pc:sldChg chg="modSp del mod">
        <pc:chgData name="Shawn Dill" userId="85d3f291-4b68-4d28-8ede-d8cf7a7b05b9" providerId="ADAL" clId="{F92A64BC-9D62-4E38-81D4-DEE0AB975AFE}" dt="2021-04-19T14:16:36.423" v="274" actId="47"/>
        <pc:sldMkLst>
          <pc:docMk/>
          <pc:sldMk cId="1472328323" sldId="269"/>
        </pc:sldMkLst>
        <pc:spChg chg="mod">
          <ac:chgData name="Shawn Dill" userId="85d3f291-4b68-4d28-8ede-d8cf7a7b05b9" providerId="ADAL" clId="{F92A64BC-9D62-4E38-81D4-DEE0AB975AFE}" dt="2021-04-01T15:00:13.387" v="273"/>
          <ac:spMkLst>
            <pc:docMk/>
            <pc:sldMk cId="1472328323" sldId="269"/>
            <ac:spMk id="3" creationId="{00000000-0000-0000-0000-000000000000}"/>
          </ac:spMkLst>
        </pc:spChg>
      </pc:sldChg>
      <pc:sldChg chg="modSp mod modNotesTx">
        <pc:chgData name="Shawn Dill" userId="85d3f291-4b68-4d28-8ede-d8cf7a7b05b9" providerId="ADAL" clId="{F92A64BC-9D62-4E38-81D4-DEE0AB975AFE}" dt="2021-03-31T18:02:49.070" v="263" actId="6549"/>
        <pc:sldMkLst>
          <pc:docMk/>
          <pc:sldMk cId="3491752450" sldId="277"/>
        </pc:sldMkLst>
        <pc:spChg chg="mod">
          <ac:chgData name="Shawn Dill" userId="85d3f291-4b68-4d28-8ede-d8cf7a7b05b9" providerId="ADAL" clId="{F92A64BC-9D62-4E38-81D4-DEE0AB975AFE}" dt="2021-03-31T18:02:45.923" v="262" actId="6549"/>
          <ac:spMkLst>
            <pc:docMk/>
            <pc:sldMk cId="3491752450" sldId="277"/>
            <ac:spMk id="3" creationId="{00000000-0000-0000-0000-000000000000}"/>
          </ac:spMkLst>
        </pc:spChg>
      </pc:sldChg>
      <pc:sldChg chg="del">
        <pc:chgData name="Shawn Dill" userId="85d3f291-4b68-4d28-8ede-d8cf7a7b05b9" providerId="ADAL" clId="{F92A64BC-9D62-4E38-81D4-DEE0AB975AFE}" dt="2021-03-31T18:02:41.099" v="260" actId="47"/>
        <pc:sldMkLst>
          <pc:docMk/>
          <pc:sldMk cId="971649802" sldId="278"/>
        </pc:sldMkLst>
      </pc:sldChg>
      <pc:sldChg chg="del">
        <pc:chgData name="Shawn Dill" userId="85d3f291-4b68-4d28-8ede-d8cf7a7b05b9" providerId="ADAL" clId="{F92A64BC-9D62-4E38-81D4-DEE0AB975AFE}" dt="2021-03-31T18:02:41.884" v="261" actId="47"/>
        <pc:sldMkLst>
          <pc:docMk/>
          <pc:sldMk cId="2600329576" sldId="279"/>
        </pc:sldMkLst>
      </pc:sldChg>
      <pc:sldChg chg="modSp mod">
        <pc:chgData name="Shawn Dill" userId="85d3f291-4b68-4d28-8ede-d8cf7a7b05b9" providerId="ADAL" clId="{F92A64BC-9D62-4E38-81D4-DEE0AB975AFE}" dt="2021-03-31T17:58:55.935" v="1" actId="27636"/>
        <pc:sldMkLst>
          <pc:docMk/>
          <pc:sldMk cId="4141766854" sldId="285"/>
        </pc:sldMkLst>
        <pc:spChg chg="mod">
          <ac:chgData name="Shawn Dill" userId="85d3f291-4b68-4d28-8ede-d8cf7a7b05b9" providerId="ADAL" clId="{F92A64BC-9D62-4E38-81D4-DEE0AB975AFE}" dt="2021-03-31T17:58:55.935" v="1" actId="27636"/>
          <ac:spMkLst>
            <pc:docMk/>
            <pc:sldMk cId="4141766854" sldId="285"/>
            <ac:spMk id="3" creationId="{00000000-0000-0000-0000-000000000000}"/>
          </ac:spMkLst>
        </pc:spChg>
      </pc:sldChg>
    </pc:docChg>
  </pc:docChgLst>
  <pc:docChgLst>
    <pc:chgData name="Shawn Dill" userId="85d3f291-4b68-4d28-8ede-d8cf7a7b05b9" providerId="ADAL" clId="{CA1506FB-0557-47D6-8DF0-4C2D60C6F380}"/>
    <pc:docChg chg="modSld">
      <pc:chgData name="Shawn Dill" userId="85d3f291-4b68-4d28-8ede-d8cf7a7b05b9" providerId="ADAL" clId="{CA1506FB-0557-47D6-8DF0-4C2D60C6F380}" dt="2021-09-02T01:25:54.389" v="29" actId="20577"/>
      <pc:docMkLst>
        <pc:docMk/>
      </pc:docMkLst>
      <pc:sldChg chg="modSp mod">
        <pc:chgData name="Shawn Dill" userId="85d3f291-4b68-4d28-8ede-d8cf7a7b05b9" providerId="ADAL" clId="{CA1506FB-0557-47D6-8DF0-4C2D60C6F380}" dt="2021-09-02T01:25:54.389" v="29" actId="20577"/>
        <pc:sldMkLst>
          <pc:docMk/>
          <pc:sldMk cId="0" sldId="256"/>
        </pc:sldMkLst>
        <pc:spChg chg="mod">
          <ac:chgData name="Shawn Dill" userId="85d3f291-4b68-4d28-8ede-d8cf7a7b05b9" providerId="ADAL" clId="{CA1506FB-0557-47D6-8DF0-4C2D60C6F380}" dt="2021-09-02T01:25:54.389" v="29" actId="20577"/>
          <ac:spMkLst>
            <pc:docMk/>
            <pc:sldMk cId="0" sldId="256"/>
            <ac:spMk id="4" creationId="{6ADE9834-4CD1-4A24-9858-D0BB10CF6658}"/>
          </ac:spMkLst>
        </pc:spChg>
      </pc:sldChg>
      <pc:sldChg chg="modSp mod">
        <pc:chgData name="Shawn Dill" userId="85d3f291-4b68-4d28-8ede-d8cf7a7b05b9" providerId="ADAL" clId="{CA1506FB-0557-47D6-8DF0-4C2D60C6F380}" dt="2021-09-01T22:59:41.254" v="27" actId="20577"/>
        <pc:sldMkLst>
          <pc:docMk/>
          <pc:sldMk cId="4141766854" sldId="285"/>
        </pc:sldMkLst>
        <pc:spChg chg="mod">
          <ac:chgData name="Shawn Dill" userId="85d3f291-4b68-4d28-8ede-d8cf7a7b05b9" providerId="ADAL" clId="{CA1506FB-0557-47D6-8DF0-4C2D60C6F380}" dt="2021-09-01T22:59:41.254" v="27" actId="20577"/>
          <ac:spMkLst>
            <pc:docMk/>
            <pc:sldMk cId="4141766854" sldId="285"/>
            <ac:spMk id="3" creationId="{00000000-0000-0000-0000-000000000000}"/>
          </ac:spMkLst>
        </pc:spChg>
      </pc:sldChg>
    </pc:docChg>
  </pc:docChgLst>
  <pc:docChgLst>
    <pc:chgData name="Shawn Dill" userId="85d3f291-4b68-4d28-8ede-d8cf7a7b05b9" providerId="ADAL" clId="{90CD75AE-825E-4DC3-BE16-CCBD2A245AB1}"/>
    <pc:docChg chg="modSld">
      <pc:chgData name="Shawn Dill" userId="85d3f291-4b68-4d28-8ede-d8cf7a7b05b9" providerId="ADAL" clId="{90CD75AE-825E-4DC3-BE16-CCBD2A245AB1}" dt="2021-10-20T20:08:54.424" v="1" actId="113"/>
      <pc:docMkLst>
        <pc:docMk/>
      </pc:docMkLst>
      <pc:sldChg chg="modSp mod">
        <pc:chgData name="Shawn Dill" userId="85d3f291-4b68-4d28-8ede-d8cf7a7b05b9" providerId="ADAL" clId="{90CD75AE-825E-4DC3-BE16-CCBD2A245AB1}" dt="2021-10-20T20:08:54.424" v="1" actId="113"/>
        <pc:sldMkLst>
          <pc:docMk/>
          <pc:sldMk cId="4141766854" sldId="285"/>
        </pc:sldMkLst>
        <pc:spChg chg="mod">
          <ac:chgData name="Shawn Dill" userId="85d3f291-4b68-4d28-8ede-d8cf7a7b05b9" providerId="ADAL" clId="{90CD75AE-825E-4DC3-BE16-CCBD2A245AB1}" dt="2021-10-20T20:08:54.424" v="1" actId="113"/>
          <ac:spMkLst>
            <pc:docMk/>
            <pc:sldMk cId="4141766854" sldId="285"/>
            <ac:spMk id="3" creationId="{00000000-0000-0000-0000-000000000000}"/>
          </ac:spMkLst>
        </pc:spChg>
      </pc:sldChg>
    </pc:docChg>
  </pc:docChgLst>
  <pc:docChgLst>
    <pc:chgData name="Shawn Dill" userId="85d3f291-4b68-4d28-8ede-d8cf7a7b05b9" providerId="ADAL" clId="{4F8CA996-5C00-4238-BC9E-AE060A4C9972}"/>
    <pc:docChg chg="undo custSel modSld">
      <pc:chgData name="Shawn Dill" userId="85d3f291-4b68-4d28-8ede-d8cf7a7b05b9" providerId="ADAL" clId="{4F8CA996-5C00-4238-BC9E-AE060A4C9972}" dt="2021-05-20T22:11:43.475" v="4"/>
      <pc:docMkLst>
        <pc:docMk/>
      </pc:docMkLst>
      <pc:sldChg chg="addSp modSp mod">
        <pc:chgData name="Shawn Dill" userId="85d3f291-4b68-4d28-8ede-d8cf7a7b05b9" providerId="ADAL" clId="{4F8CA996-5C00-4238-BC9E-AE060A4C9972}" dt="2021-05-20T22:11:43.475" v="4"/>
        <pc:sldMkLst>
          <pc:docMk/>
          <pc:sldMk cId="0" sldId="256"/>
        </pc:sldMkLst>
        <pc:picChg chg="add mod">
          <ac:chgData name="Shawn Dill" userId="85d3f291-4b68-4d28-8ede-d8cf7a7b05b9" providerId="ADAL" clId="{4F8CA996-5C00-4238-BC9E-AE060A4C9972}" dt="2021-05-20T22:11:43.475" v="4"/>
          <ac:picMkLst>
            <pc:docMk/>
            <pc:sldMk cId="0" sldId="256"/>
            <ac:picMk id="5" creationId="{35073318-CCF8-4B9E-99E7-5CCD8F1F6495}"/>
          </ac:picMkLst>
        </pc:picChg>
      </pc:sldChg>
      <pc:sldChg chg="modSp mod">
        <pc:chgData name="Shawn Dill" userId="85d3f291-4b68-4d28-8ede-d8cf7a7b05b9" providerId="ADAL" clId="{4F8CA996-5C00-4238-BC9E-AE060A4C9972}" dt="2021-05-20T12:07:12.075" v="0" actId="1076"/>
        <pc:sldMkLst>
          <pc:docMk/>
          <pc:sldMk cId="2278157731" sldId="270"/>
        </pc:sldMkLst>
        <pc:spChg chg="mod">
          <ac:chgData name="Shawn Dill" userId="85d3f291-4b68-4d28-8ede-d8cf7a7b05b9" providerId="ADAL" clId="{4F8CA996-5C00-4238-BC9E-AE060A4C9972}" dt="2021-05-20T12:07:12.075" v="0" actId="1076"/>
          <ac:spMkLst>
            <pc:docMk/>
            <pc:sldMk cId="2278157731" sldId="270"/>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8B2A-571A-4EAD-8ED7-CDCC30CD97AE}" type="datetimeFigureOut">
              <a:rPr lang="en-US" smtClean="0"/>
              <a:t>1/30/2022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39BE-8925-4BA6-A286-4B9403ACA3B4}" type="slidenum">
              <a:rPr lang="en-US" smtClean="0"/>
              <a:t>‹#›</a:t>
            </a:fld>
            <a:endParaRPr lang="en-US" dirty="0"/>
          </a:p>
        </p:txBody>
      </p:sp>
    </p:spTree>
    <p:extLst>
      <p:ext uri="{BB962C8B-B14F-4D97-AF65-F5344CB8AC3E}">
        <p14:creationId xmlns:p14="http://schemas.microsoft.com/office/powerpoint/2010/main" val="122012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a:t>
            </a:fld>
            <a:endParaRPr lang="en-US" dirty="0"/>
          </a:p>
        </p:txBody>
      </p:sp>
    </p:spTree>
    <p:extLst>
      <p:ext uri="{BB962C8B-B14F-4D97-AF65-F5344CB8AC3E}">
        <p14:creationId xmlns:p14="http://schemas.microsoft.com/office/powerpoint/2010/main" val="511955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10</a:t>
            </a:fld>
            <a:endParaRPr lang="en-US" dirty="0"/>
          </a:p>
        </p:txBody>
      </p:sp>
    </p:spTree>
    <p:extLst>
      <p:ext uri="{BB962C8B-B14F-4D97-AF65-F5344CB8AC3E}">
        <p14:creationId xmlns:p14="http://schemas.microsoft.com/office/powerpoint/2010/main" val="227606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11</a:t>
            </a:fld>
            <a:endParaRPr lang="en-US" dirty="0"/>
          </a:p>
        </p:txBody>
      </p:sp>
    </p:spTree>
    <p:extLst>
      <p:ext uri="{BB962C8B-B14F-4D97-AF65-F5344CB8AC3E}">
        <p14:creationId xmlns:p14="http://schemas.microsoft.com/office/powerpoint/2010/main" val="364377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12</a:t>
            </a:fld>
            <a:endParaRPr lang="en-US" dirty="0"/>
          </a:p>
        </p:txBody>
      </p:sp>
    </p:spTree>
    <p:extLst>
      <p:ext uri="{BB962C8B-B14F-4D97-AF65-F5344CB8AC3E}">
        <p14:creationId xmlns:p14="http://schemas.microsoft.com/office/powerpoint/2010/main" val="115473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13</a:t>
            </a:fld>
            <a:endParaRPr lang="en-US" dirty="0"/>
          </a:p>
        </p:txBody>
      </p:sp>
    </p:spTree>
    <p:extLst>
      <p:ext uri="{BB962C8B-B14F-4D97-AF65-F5344CB8AC3E}">
        <p14:creationId xmlns:p14="http://schemas.microsoft.com/office/powerpoint/2010/main" val="3100879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2</a:t>
            </a:fld>
            <a:endParaRPr lang="en-US" dirty="0"/>
          </a:p>
        </p:txBody>
      </p:sp>
    </p:spTree>
    <p:extLst>
      <p:ext uri="{BB962C8B-B14F-4D97-AF65-F5344CB8AC3E}">
        <p14:creationId xmlns:p14="http://schemas.microsoft.com/office/powerpoint/2010/main" val="3520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3</a:t>
            </a:fld>
            <a:endParaRPr lang="en-US" dirty="0"/>
          </a:p>
        </p:txBody>
      </p:sp>
    </p:spTree>
    <p:extLst>
      <p:ext uri="{BB962C8B-B14F-4D97-AF65-F5344CB8AC3E}">
        <p14:creationId xmlns:p14="http://schemas.microsoft.com/office/powerpoint/2010/main" val="26671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4</a:t>
            </a:fld>
            <a:endParaRPr lang="en-US" dirty="0"/>
          </a:p>
        </p:txBody>
      </p:sp>
    </p:spTree>
    <p:extLst>
      <p:ext uri="{BB962C8B-B14F-4D97-AF65-F5344CB8AC3E}">
        <p14:creationId xmlns:p14="http://schemas.microsoft.com/office/powerpoint/2010/main" val="10567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5</a:t>
            </a:fld>
            <a:endParaRPr lang="en-US" dirty="0"/>
          </a:p>
        </p:txBody>
      </p:sp>
    </p:spTree>
    <p:extLst>
      <p:ext uri="{BB962C8B-B14F-4D97-AF65-F5344CB8AC3E}">
        <p14:creationId xmlns:p14="http://schemas.microsoft.com/office/powerpoint/2010/main" val="3006423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6</a:t>
            </a:fld>
            <a:endParaRPr lang="en-US" dirty="0"/>
          </a:p>
        </p:txBody>
      </p:sp>
    </p:spTree>
    <p:extLst>
      <p:ext uri="{BB962C8B-B14F-4D97-AF65-F5344CB8AC3E}">
        <p14:creationId xmlns:p14="http://schemas.microsoft.com/office/powerpoint/2010/main" val="6868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7</a:t>
            </a:fld>
            <a:endParaRPr lang="en-US" dirty="0"/>
          </a:p>
        </p:txBody>
      </p:sp>
    </p:spTree>
    <p:extLst>
      <p:ext uri="{BB962C8B-B14F-4D97-AF65-F5344CB8AC3E}">
        <p14:creationId xmlns:p14="http://schemas.microsoft.com/office/powerpoint/2010/main" val="226650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8</a:t>
            </a:fld>
            <a:endParaRPr lang="en-US" dirty="0"/>
          </a:p>
        </p:txBody>
      </p:sp>
    </p:spTree>
    <p:extLst>
      <p:ext uri="{BB962C8B-B14F-4D97-AF65-F5344CB8AC3E}">
        <p14:creationId xmlns:p14="http://schemas.microsoft.com/office/powerpoint/2010/main" val="316700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A39BE-8925-4BA6-A286-4B9403ACA3B4}" type="slidenum">
              <a:rPr lang="en-US" smtClean="0"/>
              <a:t>9</a:t>
            </a:fld>
            <a:endParaRPr lang="en-US" dirty="0"/>
          </a:p>
        </p:txBody>
      </p:sp>
    </p:spTree>
    <p:extLst>
      <p:ext uri="{BB962C8B-B14F-4D97-AF65-F5344CB8AC3E}">
        <p14:creationId xmlns:p14="http://schemas.microsoft.com/office/powerpoint/2010/main" val="374342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E61C55-E56A-47A2-89B0-534BB6A44BAE}"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E61C55-E56A-47A2-89B0-534BB6A44BAE}"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A6C3F61-05B7-416D-9DE5-41E51186446F}" type="datetimeFigureOut">
              <a:rPr lang="en-US" smtClean="0"/>
              <a:t>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E61C55-E56A-47A2-89B0-534BB6A44BAE}"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6C3F61-05B7-416D-9DE5-41E51186446F}" type="datetimeFigureOut">
              <a:rPr lang="en-US" smtClean="0"/>
              <a:t>1/30/2022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E61C55-E56A-47A2-89B0-534BB6A44BAE}"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24400" y="3581400"/>
            <a:ext cx="2673096" cy="1752600"/>
          </a:xfrm>
        </p:spPr>
        <p:txBody>
          <a:bodyPr/>
          <a:lstStyle/>
          <a:p>
            <a:pPr algn="l"/>
            <a:r>
              <a:rPr lang="en-US" dirty="0"/>
              <a:t>Name  </a:t>
            </a:r>
          </a:p>
          <a:p>
            <a:pPr algn="l"/>
            <a:r>
              <a:rPr lang="en-US" dirty="0"/>
              <a:t>Student ID</a:t>
            </a:r>
          </a:p>
        </p:txBody>
      </p:sp>
      <p:sp>
        <p:nvSpPr>
          <p:cNvPr id="4" name="Title 1">
            <a:extLst>
              <a:ext uri="{FF2B5EF4-FFF2-40B4-BE49-F238E27FC236}">
                <a16:creationId xmlns:a16="http://schemas.microsoft.com/office/drawing/2014/main" id="{6ADE9834-4CD1-4A24-9858-D0BB10CF6658}"/>
              </a:ext>
            </a:extLst>
          </p:cNvPr>
          <p:cNvSpPr txBox="1">
            <a:spLocks/>
          </p:cNvSpPr>
          <p:nvPr/>
        </p:nvSpPr>
        <p:spPr>
          <a:xfrm>
            <a:off x="495300" y="1295400"/>
            <a:ext cx="8458200" cy="18288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r>
              <a:rPr lang="en-US" dirty="0">
                <a:latin typeface="Arial" panose="020B0604020202020204" pitchFamily="34" charset="0"/>
                <a:cs typeface="Arial" panose="020B0604020202020204" pitchFamily="34" charset="0"/>
              </a:rPr>
              <a:t>C841 [IHP4] Task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B2b. Cybersecurity Policies &amp; procedures (Negligence Prevention)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Policy 1: Enter </a:t>
            </a:r>
            <a:r>
              <a:rPr lang="en-US" dirty="0">
                <a:solidFill>
                  <a:srgbClr val="FF0000"/>
                </a:solidFill>
              </a:rPr>
              <a:t>specific cybersecurity policy</a:t>
            </a:r>
            <a:r>
              <a:rPr lang="en-US" dirty="0"/>
              <a:t>, accompanying </a:t>
            </a:r>
            <a:r>
              <a:rPr lang="en-US" dirty="0">
                <a:solidFill>
                  <a:srgbClr val="FF0000"/>
                </a:solidFill>
              </a:rPr>
              <a:t>procedure</a:t>
            </a:r>
            <a:r>
              <a:rPr lang="en-US" dirty="0"/>
              <a:t> and criminal </a:t>
            </a:r>
            <a:r>
              <a:rPr lang="en-US" dirty="0">
                <a:solidFill>
                  <a:srgbClr val="FF0000"/>
                </a:solidFill>
              </a:rPr>
              <a:t>activity</a:t>
            </a:r>
            <a:r>
              <a:rPr lang="en-US" dirty="0"/>
              <a:t> example</a:t>
            </a:r>
            <a:r>
              <a:rPr lang="en-US" dirty="0">
                <a:solidFill>
                  <a:srgbClr val="FF0000"/>
                </a:solidFill>
              </a:rPr>
              <a:t> #1</a:t>
            </a:r>
            <a:r>
              <a:rPr lang="en-US" dirty="0"/>
              <a:t>. Be sure to explain applicability to specific instances from the case study.</a:t>
            </a:r>
          </a:p>
          <a:p>
            <a:pPr marL="514350" indent="-514350">
              <a:buFont typeface="+mj-lt"/>
              <a:buAutoNum type="arabicPeriod"/>
            </a:pPr>
            <a:r>
              <a:rPr lang="en-US" dirty="0"/>
              <a:t>Policy 2: Enter </a:t>
            </a:r>
            <a:r>
              <a:rPr lang="en-US" dirty="0">
                <a:solidFill>
                  <a:srgbClr val="FF0000"/>
                </a:solidFill>
              </a:rPr>
              <a:t>specific cybersecurity policy</a:t>
            </a:r>
            <a:r>
              <a:rPr lang="en-US" dirty="0"/>
              <a:t>, accompanying </a:t>
            </a:r>
            <a:r>
              <a:rPr lang="en-US" dirty="0">
                <a:solidFill>
                  <a:srgbClr val="FF0000"/>
                </a:solidFill>
              </a:rPr>
              <a:t>procedure</a:t>
            </a:r>
            <a:r>
              <a:rPr lang="en-US" dirty="0"/>
              <a:t> and criminal </a:t>
            </a:r>
            <a:r>
              <a:rPr lang="en-US" dirty="0">
                <a:solidFill>
                  <a:srgbClr val="FF0000"/>
                </a:solidFill>
              </a:rPr>
              <a:t>activity</a:t>
            </a:r>
            <a:r>
              <a:rPr lang="en-US" dirty="0"/>
              <a:t> example </a:t>
            </a:r>
            <a:r>
              <a:rPr lang="en-US" dirty="0">
                <a:solidFill>
                  <a:srgbClr val="FF0000"/>
                </a:solidFill>
              </a:rPr>
              <a:t>#2</a:t>
            </a:r>
            <a:r>
              <a:rPr lang="en-US" dirty="0"/>
              <a:t>. Be sure to explain applicability to specific instances from the case study.</a:t>
            </a:r>
          </a:p>
          <a:p>
            <a:pPr marL="514350" indent="-514350">
              <a:buFont typeface="+mj-lt"/>
              <a:buAutoNum type="arabicPeriod"/>
            </a:pPr>
            <a:endParaRPr lang="en-US" dirty="0"/>
          </a:p>
          <a:p>
            <a:pPr>
              <a:buFont typeface="Wingdings" panose="05000000000000000000" pitchFamily="2" charset="2"/>
              <a:buChar char="v"/>
            </a:pPr>
            <a:r>
              <a:rPr lang="en-US" sz="1400" b="1" dirty="0"/>
              <a:t>These can be the same policies and procedures discussed in B1b if applicable i.e., you must discuss how they address specific negligent activity here.</a:t>
            </a:r>
          </a:p>
        </p:txBody>
      </p:sp>
    </p:spTree>
    <p:extLst>
      <p:ext uri="{BB962C8B-B14F-4D97-AF65-F5344CB8AC3E}">
        <p14:creationId xmlns:p14="http://schemas.microsoft.com/office/powerpoint/2010/main" val="346827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Legal Compliance Summary</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Law #1: </a:t>
            </a:r>
            <a:r>
              <a:rPr lang="en-US" dirty="0"/>
              <a:t>[</a:t>
            </a:r>
            <a:r>
              <a:rPr lang="en-US" i="1" dirty="0"/>
              <a:t>List one of the laws you discussed in parts A and B here</a:t>
            </a:r>
            <a:r>
              <a:rPr lang="en-US" dirty="0"/>
              <a:t>]</a:t>
            </a:r>
          </a:p>
          <a:p>
            <a:pPr marL="0" indent="0">
              <a:buNone/>
            </a:pPr>
            <a:r>
              <a:rPr lang="en-US" b="1" dirty="0"/>
              <a:t>Compliance Status</a:t>
            </a:r>
            <a:r>
              <a:rPr lang="en-US" dirty="0"/>
              <a:t>: [</a:t>
            </a:r>
            <a:r>
              <a:rPr lang="en-US" i="1" dirty="0"/>
              <a:t>State “Compliant” or  “Not Compliant” here</a:t>
            </a:r>
            <a:r>
              <a:rPr lang="en-US" dirty="0"/>
              <a:t>]</a:t>
            </a:r>
          </a:p>
          <a:p>
            <a:pPr marL="0" indent="0">
              <a:buNone/>
            </a:pPr>
            <a:r>
              <a:rPr lang="en-US" b="1" dirty="0"/>
              <a:t>Contributing Factors: </a:t>
            </a:r>
            <a:r>
              <a:rPr lang="en-US" dirty="0"/>
              <a:t>[</a:t>
            </a:r>
            <a:r>
              <a:rPr lang="en-US" i="1" dirty="0"/>
              <a:t>briefly recap reason for compliance or noncompliance of the law </a:t>
            </a:r>
            <a:r>
              <a:rPr lang="en-US" i="1"/>
              <a:t>here</a:t>
            </a:r>
            <a:r>
              <a:rPr lang="en-US"/>
              <a:t>]</a:t>
            </a:r>
          </a:p>
          <a:p>
            <a:pPr marL="0" indent="0">
              <a:buNone/>
            </a:pPr>
            <a:endParaRPr lang="en-US" dirty="0"/>
          </a:p>
          <a:p>
            <a:pPr marL="0" indent="0">
              <a:buNone/>
            </a:pPr>
            <a:r>
              <a:rPr lang="en-US" b="1" dirty="0"/>
              <a:t>Law #2: </a:t>
            </a:r>
            <a:r>
              <a:rPr lang="en-US" dirty="0"/>
              <a:t>[</a:t>
            </a:r>
            <a:r>
              <a:rPr lang="en-US" i="1" dirty="0"/>
              <a:t>List one of the laws you discussed in parts A and B here</a:t>
            </a:r>
            <a:r>
              <a:rPr lang="en-US" dirty="0"/>
              <a:t>]</a:t>
            </a:r>
          </a:p>
          <a:p>
            <a:pPr marL="0" indent="0">
              <a:buNone/>
            </a:pPr>
            <a:r>
              <a:rPr lang="en-US" b="1" dirty="0"/>
              <a:t>Compliance Status</a:t>
            </a:r>
            <a:r>
              <a:rPr lang="en-US" dirty="0"/>
              <a:t>: [</a:t>
            </a:r>
            <a:r>
              <a:rPr lang="en-US" i="1" dirty="0"/>
              <a:t>State “Compliant” or  “Not Compliant” here</a:t>
            </a:r>
            <a:r>
              <a:rPr lang="en-US" dirty="0"/>
              <a:t>]</a:t>
            </a:r>
          </a:p>
          <a:p>
            <a:pPr marL="0" indent="0">
              <a:buNone/>
            </a:pPr>
            <a:r>
              <a:rPr lang="en-US" b="1" dirty="0"/>
              <a:t>Contributing Factors: </a:t>
            </a:r>
            <a:r>
              <a:rPr lang="en-US" dirty="0"/>
              <a:t>[</a:t>
            </a:r>
            <a:r>
              <a:rPr lang="en-US" i="1" dirty="0"/>
              <a:t>briefly recap reason for compliance or noncompliance of the law here</a:t>
            </a:r>
            <a:r>
              <a:rPr lang="en-US" dirty="0"/>
              <a:t>]</a:t>
            </a:r>
          </a:p>
          <a:p>
            <a:pPr marL="0" indent="0">
              <a:buNone/>
            </a:pPr>
            <a:endParaRPr lang="en-US" dirty="0"/>
          </a:p>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panose="05000000000000000000" pitchFamily="2" charset="2"/>
              <a:buChar char="v"/>
              <a:tabLst/>
              <a:defRPr/>
            </a:pPr>
            <a:r>
              <a:rPr kumimoji="0" lang="en-US" sz="1400" i="0" u="none" strike="noStrike" kern="1200" cap="none" spc="0" normalizeH="0" baseline="0" noProof="0" dirty="0">
                <a:ln>
                  <a:noFill/>
                </a:ln>
                <a:solidFill>
                  <a:prstClr val="black"/>
                </a:solidFill>
                <a:effectLst/>
                <a:uLnTx/>
                <a:uFillTx/>
                <a:latin typeface="Constantia"/>
                <a:ea typeface="+mn-ea"/>
                <a:cs typeface="+mn-cs"/>
              </a:rPr>
              <a:t>You must discuss </a:t>
            </a:r>
            <a:r>
              <a:rPr kumimoji="0" lang="en-US" sz="1400" b="1" i="0" u="none" strike="noStrike" kern="1200" cap="none" spc="0" normalizeH="0" baseline="0" noProof="0" dirty="0">
                <a:ln>
                  <a:noFill/>
                </a:ln>
                <a:solidFill>
                  <a:prstClr val="black"/>
                </a:solidFill>
                <a:effectLst/>
                <a:uLnTx/>
                <a:uFillTx/>
                <a:latin typeface="Constantia"/>
                <a:ea typeface="+mn-ea"/>
                <a:cs typeface="+mn-cs"/>
              </a:rPr>
              <a:t>EVERY law </a:t>
            </a:r>
            <a:r>
              <a:rPr kumimoji="0" lang="en-US" sz="1400" i="0" u="none" strike="noStrike" kern="1200" cap="none" spc="0" normalizeH="0" baseline="0" noProof="0" dirty="0">
                <a:ln>
                  <a:noFill/>
                </a:ln>
                <a:solidFill>
                  <a:prstClr val="black"/>
                </a:solidFill>
                <a:effectLst/>
                <a:uLnTx/>
                <a:uFillTx/>
                <a:latin typeface="Constantia"/>
                <a:ea typeface="+mn-ea"/>
                <a:cs typeface="+mn-cs"/>
              </a:rPr>
              <a:t>you mention in parts A&amp; B here. This means you will have </a:t>
            </a:r>
            <a:r>
              <a:rPr kumimoji="0" lang="en-US" sz="1400" i="0" u="none" strike="noStrike" kern="1200" cap="none" spc="0" normalizeH="0" baseline="0" noProof="0" dirty="0" err="1">
                <a:ln>
                  <a:noFill/>
                </a:ln>
                <a:solidFill>
                  <a:prstClr val="black"/>
                </a:solidFill>
                <a:effectLst/>
                <a:uLnTx/>
                <a:uFillTx/>
                <a:latin typeface="Constantia"/>
                <a:ea typeface="+mn-ea"/>
                <a:cs typeface="+mn-cs"/>
              </a:rPr>
              <a:t>atleat</a:t>
            </a:r>
            <a:r>
              <a:rPr kumimoji="0" lang="en-US" sz="1400" i="0" u="none" strike="noStrike" kern="1200" cap="none" spc="0" normalizeH="0" baseline="0" noProof="0" dirty="0">
                <a:ln>
                  <a:noFill/>
                </a:ln>
                <a:solidFill>
                  <a:prstClr val="black"/>
                </a:solidFill>
                <a:effectLst/>
                <a:uLnTx/>
                <a:uFillTx/>
                <a:latin typeface="Constantia"/>
                <a:ea typeface="+mn-ea"/>
                <a:cs typeface="+mn-cs"/>
              </a:rPr>
              <a:t> 3 laws automatically as three were part of the requirements. If you used laws other than those three to respond to A2, then you will have more laws to discuss here. Use continuation slides as needed.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Legal Compliance Summary (cont.)</a:t>
            </a:r>
          </a:p>
        </p:txBody>
      </p:sp>
      <p:sp>
        <p:nvSpPr>
          <p:cNvPr id="3" name="Content Placeholder 2"/>
          <p:cNvSpPr>
            <a:spLocks noGrp="1"/>
          </p:cNvSpPr>
          <p:nvPr>
            <p:ph idx="1"/>
          </p:nvPr>
        </p:nvSpPr>
        <p:spPr/>
        <p:txBody>
          <a:bodyPr>
            <a:normAutofit/>
          </a:bodyPr>
          <a:lstStyle/>
          <a:p>
            <a:pPr marL="365760" lvl="1" indent="0">
              <a:buNone/>
            </a:pPr>
            <a:endParaRPr lang="en-US" sz="1400" b="1" dirty="0">
              <a:solidFill>
                <a:srgbClr val="FF0000"/>
              </a:solidFill>
            </a:endParaRPr>
          </a:p>
          <a:p>
            <a:pPr marL="365760" lvl="1" indent="0">
              <a:buNone/>
            </a:pPr>
            <a:endParaRPr lang="en-US" dirty="0"/>
          </a:p>
        </p:txBody>
      </p:sp>
    </p:spTree>
    <p:extLst>
      <p:ext uri="{BB962C8B-B14F-4D97-AF65-F5344CB8AC3E}">
        <p14:creationId xmlns:p14="http://schemas.microsoft.com/office/powerpoint/2010/main" val="349175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 References/Sources</a:t>
            </a:r>
          </a:p>
        </p:txBody>
      </p:sp>
      <p:sp>
        <p:nvSpPr>
          <p:cNvPr id="3" name="Content Placeholder 2"/>
          <p:cNvSpPr>
            <a:spLocks noGrp="1"/>
          </p:cNvSpPr>
          <p:nvPr>
            <p:ph idx="1"/>
          </p:nvPr>
        </p:nvSpPr>
        <p:spPr/>
        <p:txBody>
          <a:bodyPr>
            <a:normAutofit/>
          </a:bodyPr>
          <a:lstStyle/>
          <a:p>
            <a:pPr marL="0" indent="0">
              <a:buNone/>
            </a:pPr>
            <a:r>
              <a:rPr lang="en-US" dirty="0"/>
              <a:t>Annotate sources of any quoted, paraphrases or summarized content used</a:t>
            </a:r>
            <a:r>
              <a:rPr lang="en-US" dirty="0">
                <a:solidFill>
                  <a:srgbClr val="FF0000"/>
                </a:solidFill>
              </a:rPr>
              <a:t>.  </a:t>
            </a:r>
            <a:r>
              <a:rPr lang="en-US" dirty="0">
                <a:solidFill>
                  <a:srgbClr val="FF0000"/>
                </a:solidFill>
                <a:latin typeface="+mj-lt"/>
              </a:rPr>
              <a:t>Delete this slide prior to submission if </a:t>
            </a:r>
            <a:r>
              <a:rPr lang="en-US">
                <a:solidFill>
                  <a:srgbClr val="FF0000"/>
                </a:solidFill>
                <a:latin typeface="+mj-lt"/>
              </a:rPr>
              <a:t>you have </a:t>
            </a:r>
            <a:r>
              <a:rPr lang="en-US" dirty="0">
                <a:solidFill>
                  <a:srgbClr val="FF0000"/>
                </a:solidFill>
                <a:latin typeface="+mj-lt"/>
              </a:rPr>
              <a:t>not </a:t>
            </a:r>
            <a:r>
              <a:rPr lang="en-US" b="0" i="0" dirty="0">
                <a:solidFill>
                  <a:srgbClr val="FF0000"/>
                </a:solidFill>
                <a:effectLst/>
                <a:latin typeface="+mj-lt"/>
              </a:rPr>
              <a:t>quoted, paraphrased, or summarized</a:t>
            </a:r>
            <a:r>
              <a:rPr lang="en-US" dirty="0">
                <a:solidFill>
                  <a:srgbClr val="FF0000"/>
                </a:solidFill>
                <a:latin typeface="+mj-lt"/>
              </a:rPr>
              <a:t> content and have none to include.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How To</a:t>
            </a:r>
          </a:p>
        </p:txBody>
      </p:sp>
      <p:sp>
        <p:nvSpPr>
          <p:cNvPr id="3" name="Content Placeholder 2"/>
          <p:cNvSpPr>
            <a:spLocks noGrp="1"/>
          </p:cNvSpPr>
          <p:nvPr>
            <p:ph idx="1"/>
          </p:nvPr>
        </p:nvSpPr>
        <p:spPr>
          <a:xfrm>
            <a:off x="381000" y="1143000"/>
            <a:ext cx="8610600" cy="5486400"/>
          </a:xfrm>
        </p:spPr>
        <p:txBody>
          <a:bodyPr>
            <a:normAutofit/>
          </a:bodyPr>
          <a:lstStyle/>
          <a:p>
            <a:r>
              <a:rPr lang="en-US" sz="2000" dirty="0"/>
              <a:t>Pay particular attention to the </a:t>
            </a:r>
            <a:r>
              <a:rPr lang="en-US" sz="2000" dirty="0">
                <a:solidFill>
                  <a:srgbClr val="FF0000"/>
                </a:solidFill>
              </a:rPr>
              <a:t>RED highlights.</a:t>
            </a:r>
            <a:r>
              <a:rPr lang="en-US" sz="2000" dirty="0"/>
              <a:t> </a:t>
            </a:r>
          </a:p>
          <a:p>
            <a:r>
              <a:rPr lang="en-US" sz="2000" dirty="0">
                <a:solidFill>
                  <a:srgbClr val="FF0000"/>
                </a:solidFill>
              </a:rPr>
              <a:t>This option (single presentation) encompasses the entire task</a:t>
            </a:r>
            <a:r>
              <a:rPr lang="en-US" sz="2000" dirty="0"/>
              <a:t>, so if you choose to use it, you will not follow the single word document option. You’ll only need to submit this document filled in.</a:t>
            </a:r>
          </a:p>
          <a:p>
            <a:r>
              <a:rPr lang="en-US" sz="2000" dirty="0">
                <a:solidFill>
                  <a:srgbClr val="FF0000"/>
                </a:solidFill>
              </a:rPr>
              <a:t>Fill in the </a:t>
            </a:r>
            <a:r>
              <a:rPr lang="en-US" sz="2000">
                <a:solidFill>
                  <a:srgbClr val="FF0000"/>
                </a:solidFill>
              </a:rPr>
              <a:t>outline form </a:t>
            </a:r>
            <a:r>
              <a:rPr lang="en-US" sz="2000" dirty="0">
                <a:solidFill>
                  <a:srgbClr val="FF0000"/>
                </a:solidFill>
              </a:rPr>
              <a:t>first for best </a:t>
            </a:r>
            <a:r>
              <a:rPr lang="en-US" sz="2000">
                <a:solidFill>
                  <a:srgbClr val="FF0000"/>
                </a:solidFill>
              </a:rPr>
              <a:t>results</a:t>
            </a:r>
            <a:r>
              <a:rPr lang="en-US" sz="2000"/>
              <a:t>.</a:t>
            </a:r>
          </a:p>
          <a:p>
            <a:r>
              <a:rPr lang="en-US" sz="2000" dirty="0"/>
              <a:t>As you work through each section, open up the </a:t>
            </a:r>
            <a:r>
              <a:rPr lang="en-US" sz="2000" dirty="0">
                <a:solidFill>
                  <a:srgbClr val="FF0000"/>
                </a:solidFill>
              </a:rPr>
              <a:t>task guidance spreadsheet</a:t>
            </a:r>
            <a:r>
              <a:rPr lang="en-US" sz="2000" dirty="0"/>
              <a:t> and view the corresponding section for explanations.</a:t>
            </a:r>
          </a:p>
          <a:p>
            <a:r>
              <a:rPr lang="en-US" sz="2000" dirty="0">
                <a:solidFill>
                  <a:srgbClr val="FF0000"/>
                </a:solidFill>
              </a:rPr>
              <a:t>Delete unnecessary slides </a:t>
            </a:r>
            <a:r>
              <a:rPr lang="en-US" sz="2000" dirty="0"/>
              <a:t>(including this one) before submitting, delete excess  “template” text before submitting so it doesn’t register in your similarity report.</a:t>
            </a:r>
          </a:p>
          <a:p>
            <a:r>
              <a:rPr lang="en-US" sz="2000" dirty="0">
                <a:solidFill>
                  <a:srgbClr val="FF0000"/>
                </a:solidFill>
              </a:rPr>
              <a:t>Run your similarity report </a:t>
            </a:r>
            <a:r>
              <a:rPr lang="en-US" sz="2000" dirty="0"/>
              <a:t>and adjust accordingly before submitting. See video in my intro email.</a:t>
            </a:r>
          </a:p>
          <a:p>
            <a:endParaRPr lang="en-US" dirty="0"/>
          </a:p>
        </p:txBody>
      </p:sp>
    </p:spTree>
    <p:extLst>
      <p:ext uri="{BB962C8B-B14F-4D97-AF65-F5344CB8AC3E}">
        <p14:creationId xmlns:p14="http://schemas.microsoft.com/office/powerpoint/2010/main" val="414176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normAutofit/>
          </a:bodyPr>
          <a:lstStyle/>
          <a:p>
            <a:r>
              <a:rPr lang="en-US" sz="3600" dirty="0"/>
              <a:t>A1. CFAA and ECPA</a:t>
            </a:r>
          </a:p>
        </p:txBody>
      </p:sp>
      <p:sp>
        <p:nvSpPr>
          <p:cNvPr id="3" name="Content Placeholder 2"/>
          <p:cNvSpPr>
            <a:spLocks noGrp="1"/>
          </p:cNvSpPr>
          <p:nvPr>
            <p:ph idx="1"/>
          </p:nvPr>
        </p:nvSpPr>
        <p:spPr>
          <a:xfrm>
            <a:off x="457200" y="1935480"/>
            <a:ext cx="8382000" cy="4617720"/>
          </a:xfrm>
        </p:spPr>
        <p:txBody>
          <a:bodyPr>
            <a:normAutofit/>
          </a:bodyPr>
          <a:lstStyle/>
          <a:p>
            <a:pPr marL="514350" indent="-514350">
              <a:buFont typeface="+mj-lt"/>
              <a:buAutoNum type="arabicPeriod"/>
            </a:pPr>
            <a:r>
              <a:rPr lang="en-US" b="1" dirty="0"/>
              <a:t>CFAA</a:t>
            </a:r>
            <a:r>
              <a:rPr lang="en-US" dirty="0"/>
              <a:t>: Enter </a:t>
            </a:r>
            <a:r>
              <a:rPr lang="en-US" dirty="0">
                <a:solidFill>
                  <a:srgbClr val="FF0000"/>
                </a:solidFill>
              </a:rPr>
              <a:t>specific</a:t>
            </a:r>
            <a:r>
              <a:rPr lang="en-US" dirty="0"/>
              <a:t> example from the case study as it relates to observed criminal activity here [</a:t>
            </a:r>
            <a:r>
              <a:rPr lang="en-US" i="1" dirty="0"/>
              <a:t>Remember this will be where you observed </a:t>
            </a:r>
            <a:r>
              <a:rPr lang="en-US" b="1" i="1" dirty="0"/>
              <a:t>unauthorized access to information </a:t>
            </a:r>
            <a:r>
              <a:rPr lang="en-US" i="1" dirty="0"/>
              <a:t>on a protected computer</a:t>
            </a:r>
            <a:r>
              <a:rPr lang="en-US" dirty="0"/>
              <a:t>]</a:t>
            </a:r>
          </a:p>
          <a:p>
            <a:pPr marL="514350" indent="-514350">
              <a:buFont typeface="+mj-lt"/>
              <a:buAutoNum type="arabicPeriod"/>
            </a:pPr>
            <a:r>
              <a:rPr lang="en-US" b="1" dirty="0"/>
              <a:t>ECPA</a:t>
            </a:r>
            <a:r>
              <a:rPr lang="en-US" dirty="0"/>
              <a:t>: Enter </a:t>
            </a:r>
            <a:r>
              <a:rPr lang="en-US" dirty="0">
                <a:solidFill>
                  <a:srgbClr val="FF0000"/>
                </a:solidFill>
              </a:rPr>
              <a:t>specific</a:t>
            </a:r>
            <a:r>
              <a:rPr lang="en-US" dirty="0"/>
              <a:t> example from the case study as it relates to observes criminal activity here [</a:t>
            </a:r>
            <a:r>
              <a:rPr lang="en-US" i="1" dirty="0"/>
              <a:t>Remember this will where you observed unauthorized: </a:t>
            </a:r>
            <a:r>
              <a:rPr lang="en-US" i="1" u="sng" dirty="0"/>
              <a:t>access</a:t>
            </a:r>
            <a:r>
              <a:rPr lang="en-US" i="1" dirty="0"/>
              <a:t>, OR </a:t>
            </a:r>
            <a:r>
              <a:rPr lang="en-US" i="1" u="sng" dirty="0"/>
              <a:t>use</a:t>
            </a:r>
            <a:r>
              <a:rPr lang="en-US" i="1" dirty="0"/>
              <a:t>, OR </a:t>
            </a:r>
            <a:r>
              <a:rPr lang="en-US" i="1" u="sng" dirty="0"/>
              <a:t>disclosure</a:t>
            </a:r>
            <a:r>
              <a:rPr lang="en-US" i="1" dirty="0"/>
              <a:t>, OR </a:t>
            </a:r>
            <a:r>
              <a:rPr lang="en-US" i="1" u="sng" dirty="0"/>
              <a:t>interception</a:t>
            </a:r>
            <a:r>
              <a:rPr lang="en-US" i="1" dirty="0"/>
              <a:t> of </a:t>
            </a:r>
            <a:r>
              <a:rPr lang="en-US" b="1" i="1" dirty="0"/>
              <a:t>electronic communications</a:t>
            </a:r>
            <a:r>
              <a:rPr lang="en-US" i="1" dirty="0"/>
              <a:t>.</a:t>
            </a:r>
            <a:r>
              <a:rPr lang="en-US" dirty="0"/>
              <a:t>]</a:t>
            </a:r>
          </a:p>
          <a:p>
            <a:pPr marL="514350" indent="-514350">
              <a:buFont typeface="+mj-lt"/>
              <a:buAutoNum type="arabicPeriod"/>
            </a:pPr>
            <a:endParaRPr lang="en-US" dirty="0"/>
          </a:p>
          <a:p>
            <a:pPr marL="365760" lvl="1" indent="0">
              <a:buNone/>
            </a:pPr>
            <a:endParaRPr lang="en-US" dirty="0"/>
          </a:p>
          <a:p>
            <a:pPr marL="667512" lvl="2" indent="0">
              <a:buNone/>
            </a:pPr>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293438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04800"/>
            <a:ext cx="8610600" cy="1143000"/>
          </a:xfrm>
        </p:spPr>
        <p:txBody>
          <a:bodyPr>
            <a:normAutofit/>
          </a:bodyPr>
          <a:lstStyle/>
          <a:p>
            <a:r>
              <a:rPr lang="en-US" sz="3600" dirty="0"/>
              <a:t>A2. </a:t>
            </a:r>
            <a:r>
              <a:rPr lang="en-US" sz="3600" dirty="0">
                <a:solidFill>
                  <a:srgbClr val="FF0000"/>
                </a:solidFill>
              </a:rPr>
              <a:t>Three</a:t>
            </a:r>
            <a:r>
              <a:rPr lang="en-US" sz="3600" dirty="0"/>
              <a:t> Laws</a:t>
            </a:r>
          </a:p>
        </p:txBody>
      </p:sp>
      <p:sp>
        <p:nvSpPr>
          <p:cNvPr id="3" name="Content Placeholder 2"/>
          <p:cNvSpPr>
            <a:spLocks noGrp="1"/>
          </p:cNvSpPr>
          <p:nvPr>
            <p:ph idx="1"/>
          </p:nvPr>
        </p:nvSpPr>
        <p:spPr>
          <a:xfrm>
            <a:off x="457200" y="1600200"/>
            <a:ext cx="8610600" cy="5181600"/>
          </a:xfrm>
        </p:spPr>
        <p:txBody>
          <a:bodyPr>
            <a:normAutofit fontScale="92500"/>
          </a:bodyPr>
          <a:lstStyle/>
          <a:p>
            <a:pPr marL="514350" indent="-514350">
              <a:buFont typeface="+mj-lt"/>
              <a:buAutoNum type="arabicPeriod"/>
            </a:pPr>
            <a:r>
              <a:rPr lang="en-US" b="1" dirty="0"/>
              <a:t>CFAA</a:t>
            </a:r>
            <a:r>
              <a:rPr lang="en-US" dirty="0"/>
              <a:t>: Explain an instance of negligence you observed that led to the CFAA criminal activity observed. State how/why the criminal activity specifically justifies legal action</a:t>
            </a:r>
          </a:p>
          <a:p>
            <a:pPr marL="514350" indent="-514350">
              <a:buFont typeface="+mj-lt"/>
              <a:buAutoNum type="arabicPeriod"/>
            </a:pPr>
            <a:r>
              <a:rPr lang="en-US" b="1" dirty="0"/>
              <a:t>ECPA</a:t>
            </a:r>
            <a:r>
              <a:rPr lang="en-US" dirty="0"/>
              <a:t>: Explain an instance of negligence you observed that led to the ECPA criminal activity observed. State how/why the criminal activity specifically justifies legal action</a:t>
            </a:r>
          </a:p>
          <a:p>
            <a:pPr marL="514350" indent="-514350">
              <a:buFont typeface="+mj-lt"/>
              <a:buAutoNum type="arabicPeriod"/>
            </a:pPr>
            <a:r>
              <a:rPr lang="en-US" b="1" dirty="0"/>
              <a:t>SOX</a:t>
            </a:r>
            <a:r>
              <a:rPr lang="en-US" dirty="0"/>
              <a:t>: Explain an instance of negligence you observed that led to the SOX criminal activity observed. State how/why the criminal activity specifically justifies legal action</a:t>
            </a:r>
          </a:p>
          <a:p>
            <a:pPr lvl="1">
              <a:buFont typeface="Wingdings" panose="05000000000000000000" pitchFamily="2" charset="2"/>
              <a:buChar char="v"/>
            </a:pPr>
            <a:r>
              <a:rPr lang="en-US" sz="1400" dirty="0"/>
              <a:t>You may use any three applicable law, regulation, or legal case for this section.  Using the three already mentioned in the task (ECPA, SOX, CFAA) is highly recommended however. </a:t>
            </a:r>
          </a:p>
          <a:p>
            <a:pPr lvl="1">
              <a:buFont typeface="Wingdings" panose="05000000000000000000" pitchFamily="2" charset="2"/>
              <a:buChar char="v"/>
            </a:pPr>
            <a:r>
              <a:rPr lang="en-US" sz="1400" i="1" dirty="0"/>
              <a:t>Example: Bob the night custodian responsible locking up the building he works in, is negligent in doing so one night and forget to lock up. Later that night Bill the random criminal notices the ajar door, walks in and takes several computers from the building. Bill’s actions justify legal action under theft and burglary laws.</a:t>
            </a:r>
          </a:p>
        </p:txBody>
      </p:sp>
    </p:spTree>
    <p:extLst>
      <p:ext uri="{BB962C8B-B14F-4D97-AF65-F5344CB8AC3E}">
        <p14:creationId xmlns:p14="http://schemas.microsoft.com/office/powerpoint/2010/main" val="227815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86800" cy="1143000"/>
          </a:xfrm>
        </p:spPr>
        <p:txBody>
          <a:bodyPr>
            <a:normAutofit/>
          </a:bodyPr>
          <a:lstStyle/>
          <a:p>
            <a:r>
              <a:rPr lang="en-US" sz="3600" dirty="0"/>
              <a:t>A3. Duty of Due Care</a:t>
            </a:r>
          </a:p>
        </p:txBody>
      </p:sp>
      <p:sp>
        <p:nvSpPr>
          <p:cNvPr id="3" name="Content Placeholder 2"/>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r>
              <a:rPr lang="en-US" dirty="0"/>
              <a:t>Specific lack of due care example </a:t>
            </a:r>
            <a:r>
              <a:rPr lang="en-US" dirty="0">
                <a:solidFill>
                  <a:srgbClr val="FF0000"/>
                </a:solidFill>
              </a:rPr>
              <a:t>#1</a:t>
            </a:r>
          </a:p>
          <a:p>
            <a:pPr marL="514350" indent="-514350">
              <a:buFont typeface="+mj-lt"/>
              <a:buAutoNum type="arabicPeriod"/>
            </a:pPr>
            <a:r>
              <a:rPr lang="en-US" dirty="0"/>
              <a:t>Specific lack of due care example </a:t>
            </a:r>
            <a:r>
              <a:rPr lang="en-US" dirty="0">
                <a:solidFill>
                  <a:srgbClr val="FF0000"/>
                </a:solidFill>
              </a:rPr>
              <a:t>#2</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791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96" y="332788"/>
            <a:ext cx="8229600" cy="1143000"/>
          </a:xfrm>
        </p:spPr>
        <p:txBody>
          <a:bodyPr>
            <a:normAutofit/>
          </a:bodyPr>
          <a:lstStyle/>
          <a:p>
            <a:r>
              <a:rPr lang="en-US" sz="3600" dirty="0"/>
              <a:t>A4. SOX </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rgbClr val="FF0000"/>
                </a:solidFill>
              </a:rPr>
              <a:t>Specific example </a:t>
            </a:r>
            <a:r>
              <a:rPr lang="en-US" dirty="0"/>
              <a:t>from the case study where SOX is applicable.  You may expound upon and reiterate your SOX criminal activity example from A2 if you discussed SOX there. Add in discussion of why the company must comply with SOX.</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422" y="533400"/>
            <a:ext cx="8229600" cy="1143000"/>
          </a:xfrm>
        </p:spPr>
        <p:txBody>
          <a:bodyPr>
            <a:normAutofit/>
          </a:bodyPr>
          <a:lstStyle/>
          <a:p>
            <a:r>
              <a:rPr lang="en-US" sz="3600" dirty="0"/>
              <a:t>B1/B1a. Criminal Evidence, Activity, actors and Victims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400" dirty="0"/>
              <a:t>Criminal activity and evidence example </a:t>
            </a:r>
            <a:r>
              <a:rPr lang="en-US" sz="2400" dirty="0">
                <a:solidFill>
                  <a:srgbClr val="FF0000"/>
                </a:solidFill>
              </a:rPr>
              <a:t>#1</a:t>
            </a:r>
            <a:r>
              <a:rPr lang="en-US" sz="2400" dirty="0"/>
              <a:t>: Discuss (1) what the </a:t>
            </a:r>
            <a:r>
              <a:rPr lang="en-US" sz="2400" dirty="0">
                <a:solidFill>
                  <a:srgbClr val="FF0000"/>
                </a:solidFill>
              </a:rPr>
              <a:t>activity</a:t>
            </a:r>
            <a:r>
              <a:rPr lang="en-US" sz="2400" dirty="0"/>
              <a:t> was, (2) what specific </a:t>
            </a:r>
            <a:r>
              <a:rPr lang="en-US" sz="2400" dirty="0">
                <a:solidFill>
                  <a:srgbClr val="FF0000"/>
                </a:solidFill>
              </a:rPr>
              <a:t>actor </a:t>
            </a:r>
            <a:r>
              <a:rPr lang="en-US" sz="2400" dirty="0"/>
              <a:t>(person/group/entity) committed the activity, and (3) what specific person/group/entity was the </a:t>
            </a:r>
            <a:r>
              <a:rPr lang="en-US" sz="2400" dirty="0">
                <a:solidFill>
                  <a:srgbClr val="FF0000"/>
                </a:solidFill>
              </a:rPr>
              <a:t>victim</a:t>
            </a:r>
            <a:r>
              <a:rPr lang="en-US" sz="2400" dirty="0"/>
              <a:t> of the activity</a:t>
            </a:r>
          </a:p>
          <a:p>
            <a:pPr marL="514350" indent="-514350">
              <a:buFont typeface="+mj-lt"/>
              <a:buAutoNum type="arabicPeriod"/>
            </a:pPr>
            <a:r>
              <a:rPr lang="en-US" sz="2400" dirty="0"/>
              <a:t>Criminal activity and evidence example </a:t>
            </a:r>
            <a:r>
              <a:rPr lang="en-US" sz="2400" dirty="0">
                <a:solidFill>
                  <a:srgbClr val="FF0000"/>
                </a:solidFill>
              </a:rPr>
              <a:t>#2</a:t>
            </a:r>
            <a:r>
              <a:rPr lang="en-US" sz="2400" dirty="0"/>
              <a:t>: Discuss (1) what the </a:t>
            </a:r>
            <a:r>
              <a:rPr lang="en-US" sz="2400" dirty="0">
                <a:solidFill>
                  <a:srgbClr val="FF0000"/>
                </a:solidFill>
              </a:rPr>
              <a:t>activity</a:t>
            </a:r>
            <a:r>
              <a:rPr lang="en-US" sz="2400" dirty="0"/>
              <a:t> was, (2) what specific </a:t>
            </a:r>
            <a:r>
              <a:rPr lang="en-US" sz="2400" dirty="0">
                <a:solidFill>
                  <a:srgbClr val="FF0000"/>
                </a:solidFill>
              </a:rPr>
              <a:t>actor </a:t>
            </a:r>
            <a:r>
              <a:rPr lang="en-US" sz="2400" dirty="0"/>
              <a:t>(person/group/entity) committed the activity, and (3) what specific person/group/entity was the </a:t>
            </a:r>
            <a:r>
              <a:rPr lang="en-US" sz="2400" dirty="0">
                <a:solidFill>
                  <a:srgbClr val="FF0000"/>
                </a:solidFill>
              </a:rPr>
              <a:t>victim</a:t>
            </a:r>
            <a:r>
              <a:rPr lang="en-US" sz="2400" dirty="0"/>
              <a:t> of the activity</a:t>
            </a: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panose="05000000000000000000" pitchFamily="2" charset="2"/>
              <a:buChar char="v"/>
              <a:tabLst/>
              <a:defRPr/>
            </a:pPr>
            <a:r>
              <a:rPr kumimoji="0" lang="en-US" sz="1300" b="0" i="0" u="none" strike="noStrike" kern="1200" cap="none" spc="0" normalizeH="0" baseline="0" noProof="0" dirty="0">
                <a:ln>
                  <a:noFill/>
                </a:ln>
                <a:solidFill>
                  <a:prstClr val="black"/>
                </a:solidFill>
                <a:effectLst/>
                <a:uLnTx/>
                <a:uFillTx/>
                <a:latin typeface="Constantia"/>
                <a:ea typeface="+mn-ea"/>
                <a:cs typeface="+mn-cs"/>
              </a:rPr>
              <a:t>The actor, activity, and victims in your second example needs to be different from </a:t>
            </a:r>
            <a:r>
              <a:rPr lang="en-US" sz="1300" dirty="0">
                <a:solidFill>
                  <a:prstClr val="black"/>
                </a:solidFill>
                <a:latin typeface="Constantia"/>
              </a:rPr>
              <a:t>those in your first example. i.e. You cannot say Bob Jones committed robbery in example 1 and turnaround and say Bob Jones committed fraud in the second example…</a:t>
            </a:r>
            <a:r>
              <a:rPr kumimoji="0" lang="en-US" sz="1300" b="0" i="0" u="none" strike="noStrike" kern="1200" cap="none" spc="0" normalizeH="0" baseline="0" noProof="0" dirty="0">
                <a:ln>
                  <a:noFill/>
                </a:ln>
                <a:solidFill>
                  <a:prstClr val="black"/>
                </a:solidFill>
                <a:effectLst/>
                <a:uLnTx/>
                <a:uFillTx/>
                <a:latin typeface="Constantia"/>
                <a:ea typeface="+mn-ea"/>
                <a:cs typeface="+mn-cs"/>
              </a:rPr>
              <a:t> </a:t>
            </a:r>
          </a:p>
          <a:p>
            <a:pPr marL="514350" indent="-514350">
              <a:buFont typeface="+mj-lt"/>
              <a:buAutoNum type="arabicPeriod"/>
            </a:pPr>
            <a:endParaRPr lang="en-US" sz="2400"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B1b. Cybersecurity Policies &amp; procedures (Criminal Activity Prevention)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Specific </a:t>
            </a:r>
            <a:r>
              <a:rPr lang="en-US" dirty="0">
                <a:solidFill>
                  <a:srgbClr val="FF0000"/>
                </a:solidFill>
              </a:rPr>
              <a:t>cybersecurity policy</a:t>
            </a:r>
            <a:r>
              <a:rPr lang="en-US" dirty="0"/>
              <a:t>, accompanying </a:t>
            </a:r>
            <a:r>
              <a:rPr lang="en-US" dirty="0">
                <a:solidFill>
                  <a:srgbClr val="FF0000"/>
                </a:solidFill>
              </a:rPr>
              <a:t>procedure</a:t>
            </a:r>
            <a:r>
              <a:rPr lang="en-US" dirty="0"/>
              <a:t> and criminal </a:t>
            </a:r>
            <a:r>
              <a:rPr lang="en-US" dirty="0">
                <a:solidFill>
                  <a:srgbClr val="FF0000"/>
                </a:solidFill>
              </a:rPr>
              <a:t>activity</a:t>
            </a:r>
            <a:r>
              <a:rPr lang="en-US" dirty="0"/>
              <a:t> example</a:t>
            </a:r>
            <a:r>
              <a:rPr lang="en-US" dirty="0">
                <a:solidFill>
                  <a:srgbClr val="FF0000"/>
                </a:solidFill>
              </a:rPr>
              <a:t> #1</a:t>
            </a:r>
            <a:r>
              <a:rPr lang="en-US" dirty="0"/>
              <a:t>. Be sure to explain applicability to specific instances from the case study.</a:t>
            </a:r>
          </a:p>
          <a:p>
            <a:pPr marL="514350" indent="-514350">
              <a:buFont typeface="+mj-lt"/>
              <a:buAutoNum type="arabicPeriod"/>
            </a:pPr>
            <a:r>
              <a:rPr lang="en-US" dirty="0"/>
              <a:t>Specific </a:t>
            </a:r>
            <a:r>
              <a:rPr lang="en-US" dirty="0">
                <a:solidFill>
                  <a:srgbClr val="FF0000"/>
                </a:solidFill>
              </a:rPr>
              <a:t>cybersecurity policy</a:t>
            </a:r>
            <a:r>
              <a:rPr lang="en-US" dirty="0"/>
              <a:t>, accompanying </a:t>
            </a:r>
            <a:r>
              <a:rPr lang="en-US" dirty="0">
                <a:solidFill>
                  <a:srgbClr val="FF0000"/>
                </a:solidFill>
              </a:rPr>
              <a:t>procedure</a:t>
            </a:r>
            <a:r>
              <a:rPr lang="en-US" dirty="0"/>
              <a:t> and criminal </a:t>
            </a:r>
            <a:r>
              <a:rPr lang="en-US" dirty="0">
                <a:solidFill>
                  <a:srgbClr val="FF0000"/>
                </a:solidFill>
              </a:rPr>
              <a:t>activity</a:t>
            </a:r>
            <a:r>
              <a:rPr lang="en-US" dirty="0"/>
              <a:t> example </a:t>
            </a:r>
            <a:r>
              <a:rPr lang="en-US" dirty="0">
                <a:solidFill>
                  <a:srgbClr val="FF0000"/>
                </a:solidFill>
              </a:rPr>
              <a:t>#2</a:t>
            </a:r>
            <a:r>
              <a:rPr lang="en-US" dirty="0"/>
              <a:t>. Be sure to explain applicability to specific instances from the case study.</a:t>
            </a:r>
          </a:p>
          <a:p>
            <a:pPr marL="514350" indent="-514350">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B2/B2a. Evidence of Negligent Activity, actors and Victims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2400" dirty="0"/>
              <a:t>Negligent activity example </a:t>
            </a:r>
            <a:r>
              <a:rPr lang="en-US" sz="2400" dirty="0">
                <a:solidFill>
                  <a:srgbClr val="FF0000"/>
                </a:solidFill>
              </a:rPr>
              <a:t>#1</a:t>
            </a:r>
            <a:r>
              <a:rPr lang="en-US" sz="2400" dirty="0"/>
              <a:t>: Discuss (1) what the </a:t>
            </a:r>
            <a:r>
              <a:rPr lang="en-US" sz="2400" dirty="0">
                <a:solidFill>
                  <a:srgbClr val="FF0000"/>
                </a:solidFill>
              </a:rPr>
              <a:t>activity</a:t>
            </a:r>
            <a:r>
              <a:rPr lang="en-US" sz="2400" dirty="0"/>
              <a:t> was, (2) what specific </a:t>
            </a:r>
            <a:r>
              <a:rPr lang="en-US" sz="2400" dirty="0">
                <a:solidFill>
                  <a:srgbClr val="FF0000"/>
                </a:solidFill>
              </a:rPr>
              <a:t>actor </a:t>
            </a:r>
            <a:r>
              <a:rPr lang="en-US" sz="2400" dirty="0"/>
              <a:t>(person/group/entity) committed the activity, and (3) what specific person/group/entity was the </a:t>
            </a:r>
            <a:r>
              <a:rPr lang="en-US" sz="2400" dirty="0">
                <a:solidFill>
                  <a:srgbClr val="FF0000"/>
                </a:solidFill>
              </a:rPr>
              <a:t>victim</a:t>
            </a:r>
            <a:r>
              <a:rPr lang="en-US" sz="2400" dirty="0"/>
              <a:t> of the activity</a:t>
            </a:r>
          </a:p>
          <a:p>
            <a:pPr marL="514350" indent="-514350">
              <a:buFont typeface="+mj-lt"/>
              <a:buAutoNum type="arabicPeriod"/>
            </a:pPr>
            <a:r>
              <a:rPr lang="en-US" sz="2400" dirty="0"/>
              <a:t>Negligent activity example </a:t>
            </a:r>
            <a:r>
              <a:rPr lang="en-US" sz="2400" dirty="0">
                <a:solidFill>
                  <a:srgbClr val="FF0000"/>
                </a:solidFill>
              </a:rPr>
              <a:t>#2</a:t>
            </a:r>
            <a:r>
              <a:rPr lang="en-US" sz="2400" dirty="0"/>
              <a:t>: Discuss (1) what the </a:t>
            </a:r>
            <a:r>
              <a:rPr lang="en-US" sz="2400" dirty="0">
                <a:solidFill>
                  <a:srgbClr val="FF0000"/>
                </a:solidFill>
              </a:rPr>
              <a:t>activity</a:t>
            </a:r>
            <a:r>
              <a:rPr lang="en-US" sz="2400" dirty="0"/>
              <a:t> was, (2) what specific </a:t>
            </a:r>
            <a:r>
              <a:rPr lang="en-US" sz="2400" dirty="0">
                <a:solidFill>
                  <a:srgbClr val="FF0000"/>
                </a:solidFill>
              </a:rPr>
              <a:t>actor </a:t>
            </a:r>
            <a:r>
              <a:rPr lang="en-US" sz="2400" dirty="0"/>
              <a:t>(person/group/entity) committed the activity, and (3) what specific person/group/entity was the </a:t>
            </a:r>
            <a:r>
              <a:rPr lang="en-US" sz="2400" dirty="0">
                <a:solidFill>
                  <a:srgbClr val="FF0000"/>
                </a:solidFill>
              </a:rPr>
              <a:t>victim</a:t>
            </a:r>
            <a:r>
              <a:rPr lang="en-US" sz="2400" dirty="0"/>
              <a:t> of the activity</a:t>
            </a:r>
          </a:p>
          <a:p>
            <a:pPr marL="640080" marR="0" lvl="1" indent="-246888" algn="l" defTabSz="914400" rtl="0" eaLnBrk="1" fontAlgn="auto" latinLnBrk="0" hangingPunct="1">
              <a:lnSpc>
                <a:spcPct val="100000"/>
              </a:lnSpc>
              <a:spcBef>
                <a:spcPct val="20000"/>
              </a:spcBef>
              <a:spcAft>
                <a:spcPts val="0"/>
              </a:spcAft>
              <a:buClr>
                <a:srgbClr val="0F6FC6"/>
              </a:buClr>
              <a:buSzPct val="85000"/>
              <a:buFont typeface="Wingdings" panose="05000000000000000000" pitchFamily="2" charset="2"/>
              <a:buChar char="v"/>
              <a:tabLst/>
              <a:defRPr/>
            </a:pPr>
            <a:r>
              <a:rPr kumimoji="0" lang="en-US" sz="1300" b="0" i="0" u="none" strike="noStrike" kern="1200" cap="none" spc="0" normalizeH="0" baseline="0" noProof="0" dirty="0">
                <a:ln>
                  <a:noFill/>
                </a:ln>
                <a:solidFill>
                  <a:prstClr val="black"/>
                </a:solidFill>
                <a:effectLst/>
                <a:uLnTx/>
                <a:uFillTx/>
                <a:latin typeface="Constantia"/>
                <a:ea typeface="+mn-ea"/>
                <a:cs typeface="+mn-cs"/>
              </a:rPr>
              <a:t>The actor, activity, and victims in your second example needs to be different from those in your first example. i.e. You cannot say Bob Jones committed robbery in example 1 and turnaround and say Bob Jones committed fraud in the second example… </a:t>
            </a:r>
          </a:p>
          <a:p>
            <a:pPr marL="514350" indent="-514350">
              <a:buFont typeface="+mj-lt"/>
              <a:buAutoNum type="arabicPeriod"/>
            </a:pPr>
            <a:endParaRPr lang="en-US" sz="2400"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74368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1526</TotalTime>
  <Words>1178</Words>
  <Application>Microsoft Office PowerPoint</Application>
  <PresentationFormat>On-screen Show (4:3)</PresentationFormat>
  <Paragraphs>76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Wingdings</vt:lpstr>
      <vt:lpstr>Wingdings 2</vt:lpstr>
      <vt:lpstr>Flow</vt:lpstr>
      <vt:lpstr>PowerPoint Presentation</vt:lpstr>
      <vt:lpstr>How To</vt:lpstr>
      <vt:lpstr>A1. CFAA and ECPA</vt:lpstr>
      <vt:lpstr>A2. Three Laws</vt:lpstr>
      <vt:lpstr>A3. Duty of Due Care</vt:lpstr>
      <vt:lpstr>A4. SOX </vt:lpstr>
      <vt:lpstr>B1/B1a. Criminal Evidence, Activity, actors and Victims</vt:lpstr>
      <vt:lpstr>B1b. Cybersecurity Policies &amp; procedures (Criminal Activity Prevention)</vt:lpstr>
      <vt:lpstr>B2/B2a. Evidence of Negligent Activity, actors and Victims</vt:lpstr>
      <vt:lpstr>B2b. Cybersecurity Policies &amp; procedures (Negligence Prevention)</vt:lpstr>
      <vt:lpstr>C. Legal Compliance Summary</vt:lpstr>
      <vt:lpstr>C. Legal Compliance Summary (cont.)</vt:lpstr>
      <vt:lpstr>D. References/Sources</vt:lpstr>
    </vt:vector>
  </TitlesOfParts>
  <Company>WGU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JST2 Presentation</dc:title>
  <dc:creator>vshrader</dc:creator>
  <cp:lastModifiedBy>Shawn Dill</cp:lastModifiedBy>
  <cp:revision>104</cp:revision>
  <dcterms:created xsi:type="dcterms:W3CDTF">2013-06-27T22:06:25Z</dcterms:created>
  <dcterms:modified xsi:type="dcterms:W3CDTF">2022-01-30T17:55:49Z</dcterms:modified>
</cp:coreProperties>
</file>