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4330-29FF-7798-14FD-A46E9CB62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A70F6-C623-67A8-5238-DF1695B25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E2C1C-A4C5-5F12-F5EF-97849E03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892-AD2F-F34B-A79C-ED31F75535EA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9C2B4-9F1C-16DD-ABD8-A905140B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6D4CC-5A4D-4788-07A6-5E32D907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300E-7D91-A648-AD44-0D9A7C54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8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3DE0-BCD3-6EAA-2DCB-1A496E8C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01858-7AD8-E01D-BDC8-585A45CFD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D87F-6FAC-DC1E-AD9C-41F914FC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892-AD2F-F34B-A79C-ED31F75535EA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1B8A5-C767-35BE-81F9-3F9EF7F7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CCD25-7253-D24D-23A1-3AA9235B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300E-7D91-A648-AD44-0D9A7C54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7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E278-B11C-D5F4-E9CE-0CF9D580D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97B65-8F6D-61A1-67D1-E40914C6B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F52D4-5730-9E19-B432-22AA4E39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892-AD2F-F34B-A79C-ED31F75535EA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1757A-9226-8E30-A59B-E1FB7CFC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9DD84-196B-ADCF-0E06-F6E449E3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300E-7D91-A648-AD44-0D9A7C54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4938-224C-48F6-7164-4444B678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0E41-2474-AB29-792F-876F1D1F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FBF2C-53CD-2AC3-44DE-6AB53856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892-AD2F-F34B-A79C-ED31F75535EA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309ED-E8F5-0555-467D-1542B1B2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27F2E-6D82-F4DD-3D4E-5B11016D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300E-7D91-A648-AD44-0D9A7C54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8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AF59-C006-9CB1-6A75-8B9353D5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97974-DE4F-AD32-D414-9B906374E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7A349-BAC4-F589-5C4E-B06EEBBD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892-AD2F-F34B-A79C-ED31F75535EA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92EF2-9DE4-AA30-E363-F1AE6153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28ED7-9F2A-BF8D-9FCC-AD453337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300E-7D91-A648-AD44-0D9A7C54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8BD8-A352-A41B-9996-1B595E42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3B8F-5219-8B3F-E5CE-1C32B5220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B8F3-7A74-E52D-39DA-39702F39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C74DC-9AFD-8C31-F044-899A8CFE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892-AD2F-F34B-A79C-ED31F75535EA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C86DE-E349-A9D4-9192-A3DAE073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72C5F-8F92-D4E4-D798-E234141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300E-7D91-A648-AD44-0D9A7C54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5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A649-4C85-62FC-CE3C-AB327CA5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DF52C-15C5-0AD8-E50E-722F975AF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28309-BC51-B575-9BDA-E48E17328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0CD9F-E5F9-6681-35A1-287CB5F39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CB7B6-00B0-1073-2761-EE51A96C7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07CD2-519F-64E1-0755-6C3BDD0B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892-AD2F-F34B-A79C-ED31F75535EA}" type="datetimeFigureOut">
              <a:rPr lang="en-US" smtClean="0"/>
              <a:t>5/25/22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A7449-8728-A278-B3FB-AFE39794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C173E-9C6C-3E75-D018-03C1E248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300E-7D91-A648-AD44-0D9A7C54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7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E961-DB17-277C-E963-013C075F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4B24E-7523-3AB4-06DF-00B2B272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892-AD2F-F34B-A79C-ED31F75535EA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155C8-19AD-F255-6D27-139A4C3D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0FBC7-93FE-20CA-C597-39245A8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300E-7D91-A648-AD44-0D9A7C54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9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3B335-D374-8E14-2487-666A992C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892-AD2F-F34B-A79C-ED31F75535EA}" type="datetimeFigureOut">
              <a:rPr lang="en-US" smtClean="0"/>
              <a:t>5/25/22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1661A-EFDC-C77A-7106-0F9E9297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D233C-2FBE-D68C-6FC1-7835CBBF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300E-7D91-A648-AD44-0D9A7C54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3765-F5E4-8F7A-E940-05782232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BA1A-4890-E485-8996-C0665346C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D3D05-514B-BE2E-0B74-3955110C4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2043B-5AD1-368C-3873-ED539C5E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892-AD2F-F34B-A79C-ED31F75535EA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7FCDB-D905-5585-CB69-3C0F9EA7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1F91F-8B55-DD66-A9FF-AB25EB52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300E-7D91-A648-AD44-0D9A7C54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8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1B24-8E89-52DC-4123-0DBF949DD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29B96-4E9C-EB4F-358C-9C36A631B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2560C-6D53-8B3D-611A-8B6B41D3F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0FBD2-4C91-43EC-2367-9A222FE1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E892-AD2F-F34B-A79C-ED31F75535EA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5FA7E-9595-3DA0-ECC9-C55A6B85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C08C0-5272-71E1-E1EF-876779C5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300E-7D91-A648-AD44-0D9A7C54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7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BF386-8A76-75E8-31AE-D3957AFC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5A09D-9DA5-65C7-F375-ADA699918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606AE-4ED1-F0D5-4969-4677F31FB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E892-AD2F-F34B-A79C-ED31F75535EA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2F4BC-F5B2-BE54-3C47-D1D35D83E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AB4C4-74FA-D839-96BB-74E09833E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300E-7D91-A648-AD44-0D9A7C54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2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1309-FFAE-A621-2211-0E4AC2C58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WhitePaper</a:t>
            </a:r>
            <a:r>
              <a:rPr lang="en-US" dirty="0"/>
              <a:t>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22A24-1BAE-E877-F6DC-CCDE4A8C1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4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B97B-31EE-5637-57DB-635307E3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F20E-0B35-705A-E8D9-A2984DAE1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7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B97B-31EE-5637-57DB-635307E3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F20E-0B35-705A-E8D9-A2984DAE1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5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B97B-31EE-5637-57DB-635307E3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F20E-0B35-705A-E8D9-A2984DAE1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0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B97B-31EE-5637-57DB-635307E3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F20E-0B35-705A-E8D9-A2984DAE1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WhitePaper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Lorenzen</dc:creator>
  <cp:lastModifiedBy>Matt Lorenzen</cp:lastModifiedBy>
  <cp:revision>3</cp:revision>
  <dcterms:created xsi:type="dcterms:W3CDTF">2022-05-25T18:35:08Z</dcterms:created>
  <dcterms:modified xsi:type="dcterms:W3CDTF">2022-05-25T18:35:57Z</dcterms:modified>
</cp:coreProperties>
</file>