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tag/imposter+syndr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E29B-4136-1848-9F49-5AED7CDD6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Imposter Syndrome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ACDD-B945-3A42-94DA-D2AD0424A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communications – C464</a:t>
            </a:r>
          </a:p>
        </p:txBody>
      </p:sp>
    </p:spTree>
    <p:extLst>
      <p:ext uri="{BB962C8B-B14F-4D97-AF65-F5344CB8AC3E}">
        <p14:creationId xmlns:p14="http://schemas.microsoft.com/office/powerpoint/2010/main" val="40173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0EAD-B788-1740-BA03-CAB7B8B7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imposter syndrome?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C878-9FC5-F94F-B84C-801EDCA5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Feeling out of place, like you don’t belong</a:t>
            </a:r>
          </a:p>
          <a:p>
            <a:r>
              <a:rPr lang="en-US" dirty="0"/>
              <a:t>Self talk, telling yourself you aren’t qualified for a role </a:t>
            </a:r>
          </a:p>
          <a:p>
            <a:r>
              <a:rPr lang="en-US" dirty="0"/>
              <a:t>That generalized feeling that you don’t belong</a:t>
            </a:r>
          </a:p>
        </p:txBody>
      </p:sp>
    </p:spTree>
    <p:extLst>
      <p:ext uri="{BB962C8B-B14F-4D97-AF65-F5344CB8AC3E}">
        <p14:creationId xmlns:p14="http://schemas.microsoft.com/office/powerpoint/2010/main" val="216693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99AA-2506-5B43-9052-8D6A6669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9382"/>
          </a:xfrm>
        </p:spPr>
        <p:txBody>
          <a:bodyPr/>
          <a:lstStyle/>
          <a:p>
            <a:r>
              <a:rPr lang="en-US" dirty="0"/>
              <a:t>Promotion after 14 years…Hello imposter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47B89-BA8A-F146-9544-5CB34601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027" y="1894624"/>
            <a:ext cx="5608773" cy="33652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DBBF5B-3DF4-AF47-A07B-A38C942EF48A}"/>
              </a:ext>
            </a:extLst>
          </p:cNvPr>
          <p:cNvSpPr txBox="1"/>
          <p:nvPr/>
        </p:nvSpPr>
        <p:spPr>
          <a:xfrm>
            <a:off x="3735421" y="5415530"/>
            <a:ext cx="4089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imposter syndrome" Memes &amp; GIFs. (n.d.). Retrieved from </a:t>
            </a:r>
            <a:r>
              <a:rPr lang="en-US" sz="1050" u="sng" dirty="0">
                <a:hlinkClick r:id="rId3"/>
              </a:rPr>
              <a:t>https://imgflip.com/tag/imposter+syndrome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10575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39</TotalTime>
  <Words>71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Imposter Syndrome</vt:lpstr>
      <vt:lpstr>What is imposter syndrome? </vt:lpstr>
      <vt:lpstr>Promotion after 14 years…Hello imposter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Imposter Syndrome</dc:title>
  <dc:creator>Matt Lorenzen</dc:creator>
  <cp:lastModifiedBy>Matt Lorenzen</cp:lastModifiedBy>
  <cp:revision>4</cp:revision>
  <dcterms:created xsi:type="dcterms:W3CDTF">2021-01-07T18:49:25Z</dcterms:created>
  <dcterms:modified xsi:type="dcterms:W3CDTF">2021-01-07T19:29:20Z</dcterms:modified>
</cp:coreProperties>
</file>