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345"/>
    <a:srgbClr val="A8C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66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6B5-A7B1-4A98-B735-9B7A19D1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53D41-D818-460F-A4D8-85B6227B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AB1F-3A43-4903-BD5B-3B2F78EC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F88A8-6998-405E-8E80-6727AFB7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C763-34A1-4309-851F-69B3A39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40DD-3021-4921-9C04-1C0BA42E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D1A0-E323-4ABA-8CD8-595939BE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ED32-215F-4534-9919-03AE0746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A1AF-42AE-4B0B-9AB2-7BC5372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F020-DB04-4C68-9FE2-CF0317F8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36BF1-AD29-4D05-8F58-80C6E18A1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15F9-04CA-4D5B-A1CA-FC467D8F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76ECB-3433-4F9A-A3BE-3EC84DA3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32AD-7F8F-4632-8464-7B4842A2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8BB0-1F81-4E5A-BEEE-540141F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3DC0-52C9-45D0-8643-7313C11E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CA0-E9B2-4D64-8E55-B7538D15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80ED-581C-49B6-AFA5-80BD021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27EE-DD91-4978-A5EA-72E210A9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4CF5-E976-477E-AFEF-CA78EB22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0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CDE5-3FA5-40AC-95CF-81711714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B868-7986-4FE8-94BD-43484F470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B761-BC51-4D8B-9013-16C72DD6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6BAF6-08F9-4B7E-97CD-A2A388C9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77A3-AE2C-479F-A5CB-B7EFEBC8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9F0F-8A1D-4C7C-84A8-71981A01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52C2-9A13-412D-B301-FDA560EE3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1FA4-E84D-474B-A37D-218919BA7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EC034-4BA0-40A2-9763-7F978CA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0337A-4E9E-401F-9A1A-9A0D80CC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5FB74-53C8-454D-B611-97834A0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D5B2-3745-4E07-8784-25FE3519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B9E9-6520-46C9-940A-2697F838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7E56D-288B-466E-8345-3F93A6EB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C3F6F-733B-4A68-8A72-920B54B8D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21F69-BCBD-4BB0-B6EA-1C7E7EC1A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391B3-A6D2-45DE-830F-C8E55100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01EEF-354E-4298-A52B-D216812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01C9C-78F7-4675-8E1C-441EC618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A245-296C-4C1E-A3DC-ECD79C0B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14FA0-36C7-434A-ADF2-2E1D3683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41CC-BD4E-45C0-9A45-C0583C1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1D818-E35A-4E40-82A7-B3BD9B47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B1B9F-5213-4D10-B886-CCBA3853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5B9D3-B413-44C1-8CED-702D0CBC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5E142-C24F-43B4-9135-ED86EA3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9DCB-77EA-478C-9A53-6E5163B4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EABBB-E3C4-4DD5-A550-B4344C476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33C5B-8BA2-4780-B163-D036F650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5EF8-7D3B-41DF-99F5-A95D44E8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FC167-9FA1-42D6-8BF7-7B68D667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7B25F-7EF2-4FF7-B5DC-CF49F7FB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1E29-CB5A-46E8-B163-FA62E46D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A471-1E3F-4AF5-BBE7-0ACE42136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61541-9C08-40DA-B981-BCFC9846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1A527-B35B-4316-9A9B-DBB36755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D1D02-1619-44FA-A5FA-FA898CEB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AD5D-1156-427F-93EF-0BB0A96B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DDF59-B6F9-4DD5-8C86-1CD7B16D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4D1A-E9E9-46C1-A29A-D716230E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A234-5BFA-43C8-9638-0874CE75F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A4AE-5CA4-41BC-8DD9-417AEF999C08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770C-E769-4382-8776-47A777CD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7EAA2-3FDC-4CBB-8EB7-4175F4547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6260-A306-4121-9DBB-D99282F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40E8F-1421-4166-B143-648CC6D70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2824" r="10263" b="2729"/>
          <a:stretch/>
        </p:blipFill>
        <p:spPr>
          <a:xfrm>
            <a:off x="327496" y="1474159"/>
            <a:ext cx="5010859" cy="39096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EBFE33-3780-47F0-93E4-70A672A917A5}"/>
              </a:ext>
            </a:extLst>
          </p:cNvPr>
          <p:cNvSpPr/>
          <p:nvPr/>
        </p:nvSpPr>
        <p:spPr>
          <a:xfrm>
            <a:off x="5582191" y="3013165"/>
            <a:ext cx="765539" cy="552071"/>
          </a:xfrm>
          <a:prstGeom prst="rightArrow">
            <a:avLst>
              <a:gd name="adj1" fmla="val 53068"/>
              <a:gd name="adj2" fmla="val 71212"/>
            </a:avLst>
          </a:prstGeom>
          <a:solidFill>
            <a:srgbClr val="A8C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378B5-3BF3-4CE3-8263-AFE6F3F4C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75" y="1681019"/>
            <a:ext cx="4121755" cy="32660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A9697-E562-4D56-B328-F5A15A07D38C}"/>
              </a:ext>
            </a:extLst>
          </p:cNvPr>
          <p:cNvSpPr txBox="1"/>
          <p:nvPr/>
        </p:nvSpPr>
        <p:spPr>
          <a:xfrm>
            <a:off x="2124888" y="5547360"/>
            <a:ext cx="217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random_scatterplot.png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C757A-1778-40C9-9324-005400055EE0}"/>
              </a:ext>
            </a:extLst>
          </p:cNvPr>
          <p:cNvSpPr txBox="1"/>
          <p:nvPr/>
        </p:nvSpPr>
        <p:spPr>
          <a:xfrm>
            <a:off x="7637416" y="5539686"/>
            <a:ext cx="282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random_scatterplot_trimmed.jpg</a:t>
            </a:r>
          </a:p>
        </p:txBody>
      </p:sp>
    </p:spTree>
    <p:extLst>
      <p:ext uri="{BB962C8B-B14F-4D97-AF65-F5344CB8AC3E}">
        <p14:creationId xmlns:p14="http://schemas.microsoft.com/office/powerpoint/2010/main" val="17871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B1A61F-9322-449B-993E-04ED8391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33" y="1803416"/>
            <a:ext cx="4572033" cy="3200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EC8194-580E-414F-BCF6-FA9133545783}"/>
              </a:ext>
            </a:extLst>
          </p:cNvPr>
          <p:cNvSpPr/>
          <p:nvPr/>
        </p:nvSpPr>
        <p:spPr>
          <a:xfrm>
            <a:off x="3733800" y="1828788"/>
            <a:ext cx="3905250" cy="2746387"/>
          </a:xfrm>
          <a:prstGeom prst="rect">
            <a:avLst/>
          </a:prstGeom>
          <a:blipFill>
            <a:blip r:embed="rId3">
              <a:alphaModFix amt="4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2BFD3-AF11-4075-B0B4-E871649CF802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4473478"/>
            <a:ext cx="735281" cy="555733"/>
          </a:xfrm>
          <a:prstGeom prst="straightConnector1">
            <a:avLst/>
          </a:prstGeom>
          <a:ln>
            <a:solidFill>
              <a:srgbClr val="A8CF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29C263-DB26-44DC-B486-B772E62D4285}"/>
              </a:ext>
            </a:extLst>
          </p:cNvPr>
          <p:cNvCxnSpPr>
            <a:cxnSpLocks/>
          </p:cNvCxnSpPr>
          <p:nvPr/>
        </p:nvCxnSpPr>
        <p:spPr>
          <a:xfrm flipV="1">
            <a:off x="5502275" y="4160040"/>
            <a:ext cx="149225" cy="869172"/>
          </a:xfrm>
          <a:prstGeom prst="straightConnector1">
            <a:avLst/>
          </a:prstGeom>
          <a:ln>
            <a:solidFill>
              <a:srgbClr val="A8CF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25965-DF0D-46A3-99E4-5B79F4223DA3}"/>
              </a:ext>
            </a:extLst>
          </p:cNvPr>
          <p:cNvCxnSpPr>
            <a:cxnSpLocks/>
          </p:cNvCxnSpPr>
          <p:nvPr/>
        </p:nvCxnSpPr>
        <p:spPr>
          <a:xfrm flipV="1">
            <a:off x="5651500" y="2703509"/>
            <a:ext cx="762549" cy="2325703"/>
          </a:xfrm>
          <a:prstGeom prst="straightConnector1">
            <a:avLst/>
          </a:prstGeom>
          <a:ln>
            <a:solidFill>
              <a:srgbClr val="A8CF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4541A4-A2FB-4895-A091-E24AC0C34AFD}"/>
              </a:ext>
            </a:extLst>
          </p:cNvPr>
          <p:cNvSpPr txBox="1"/>
          <p:nvPr/>
        </p:nvSpPr>
        <p:spPr>
          <a:xfrm>
            <a:off x="4258845" y="5021303"/>
            <a:ext cx="250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A8CF37"/>
                </a:solidFill>
              </a:rPr>
              <a:t>Two clusters</a:t>
            </a:r>
          </a:p>
          <a:p>
            <a:pPr algn="ctr"/>
            <a:r>
              <a:rPr lang="en-US" sz="1400" dirty="0">
                <a:solidFill>
                  <a:srgbClr val="A8CF37"/>
                </a:solidFill>
              </a:rPr>
              <a:t>where there should only be one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4A217B-2700-4038-8614-6057DBDD7C65}"/>
              </a:ext>
            </a:extLst>
          </p:cNvPr>
          <p:cNvCxnSpPr>
            <a:cxnSpLocks/>
          </p:cNvCxnSpPr>
          <p:nvPr/>
        </p:nvCxnSpPr>
        <p:spPr>
          <a:xfrm flipH="1">
            <a:off x="3899923" y="2693989"/>
            <a:ext cx="917761" cy="1532121"/>
          </a:xfrm>
          <a:prstGeom prst="straightConnector1">
            <a:avLst/>
          </a:prstGeom>
          <a:ln>
            <a:solidFill>
              <a:srgbClr val="F29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4062BB-8981-4880-971B-9E757DDED02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978404" y="2676525"/>
            <a:ext cx="191041" cy="1193806"/>
          </a:xfrm>
          <a:prstGeom prst="straightConnector1">
            <a:avLst/>
          </a:prstGeom>
          <a:ln>
            <a:solidFill>
              <a:srgbClr val="F29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B0E0E3-8595-4600-91A6-EC0ED78041F5}"/>
              </a:ext>
            </a:extLst>
          </p:cNvPr>
          <p:cNvCxnSpPr>
            <a:cxnSpLocks/>
          </p:cNvCxnSpPr>
          <p:nvPr/>
        </p:nvCxnSpPr>
        <p:spPr>
          <a:xfrm>
            <a:off x="5124450" y="2676523"/>
            <a:ext cx="689610" cy="866777"/>
          </a:xfrm>
          <a:prstGeom prst="straightConnector1">
            <a:avLst/>
          </a:prstGeom>
          <a:ln>
            <a:solidFill>
              <a:srgbClr val="F29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4EE4F5-9CBE-48DB-8029-C2774D791B6D}"/>
              </a:ext>
            </a:extLst>
          </p:cNvPr>
          <p:cNvSpPr txBox="1"/>
          <p:nvPr/>
        </p:nvSpPr>
        <p:spPr>
          <a:xfrm>
            <a:off x="3993967" y="2153305"/>
            <a:ext cx="1968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29345"/>
                </a:solidFill>
              </a:rPr>
              <a:t>Only single cluster</a:t>
            </a:r>
          </a:p>
          <a:p>
            <a:pPr algn="ctr"/>
            <a:r>
              <a:rPr lang="en-US" sz="1400" dirty="0">
                <a:solidFill>
                  <a:srgbClr val="F29345"/>
                </a:solidFill>
              </a:rPr>
              <a:t>where there should be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21EEB7-EE4A-43B6-9B5E-9D9AD486B88C}"/>
              </a:ext>
            </a:extLst>
          </p:cNvPr>
          <p:cNvCxnSpPr>
            <a:cxnSpLocks/>
          </p:cNvCxnSpPr>
          <p:nvPr/>
        </p:nvCxnSpPr>
        <p:spPr>
          <a:xfrm flipV="1">
            <a:off x="5911850" y="2093913"/>
            <a:ext cx="856079" cy="203763"/>
          </a:xfrm>
          <a:prstGeom prst="straightConnector1">
            <a:avLst/>
          </a:prstGeom>
          <a:ln>
            <a:solidFill>
              <a:srgbClr val="F29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D1BC0-D6E1-4921-A80A-20A7858B79FF}"/>
              </a:ext>
            </a:extLst>
          </p:cNvPr>
          <p:cNvCxnSpPr>
            <a:cxnSpLocks/>
          </p:cNvCxnSpPr>
          <p:nvPr/>
        </p:nvCxnSpPr>
        <p:spPr>
          <a:xfrm flipV="1">
            <a:off x="5911850" y="2068541"/>
            <a:ext cx="1435100" cy="356528"/>
          </a:xfrm>
          <a:prstGeom prst="straightConnector1">
            <a:avLst/>
          </a:prstGeom>
          <a:ln>
            <a:solidFill>
              <a:srgbClr val="F29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6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CCF70-2175-4DC7-9280-4108C3CF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3" y="1828788"/>
            <a:ext cx="4572033" cy="32004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87837-E345-4B95-BA31-CC998137054F}"/>
              </a:ext>
            </a:extLst>
          </p:cNvPr>
          <p:cNvSpPr/>
          <p:nvPr/>
        </p:nvSpPr>
        <p:spPr>
          <a:xfrm>
            <a:off x="4457700" y="1943101"/>
            <a:ext cx="3727450" cy="2660650"/>
          </a:xfrm>
          <a:prstGeom prst="rect">
            <a:avLst/>
          </a:prstGeom>
          <a:blipFill>
            <a:blip r:embed="rId3">
              <a:alphaModFix amt="4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Salazar</dc:creator>
  <cp:lastModifiedBy>Juan Salazar</cp:lastModifiedBy>
  <cp:revision>34</cp:revision>
  <dcterms:created xsi:type="dcterms:W3CDTF">2018-03-27T20:08:29Z</dcterms:created>
  <dcterms:modified xsi:type="dcterms:W3CDTF">2018-03-29T13:47:58Z</dcterms:modified>
</cp:coreProperties>
</file>