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8f7563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8f7563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01e3d0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01e3d0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AI/ML -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57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11850"/>
            <a:ext cx="81363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we selected is Extreme Gradient Boosting Regression for predicting the arrival delay, which performs better than any other ML algorithm.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features we have taken for training are ARR_TIME, 'ORIGIN', 'DEST', 'WHEELS_ON'   &amp;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target feature is: 'ARR_DELAY'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R-squared and adjusted R-squared values for training and testing sets are similar, and the mean Absolute errors are relatively low.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Overall, these measures suggest that the Extreme Gradient Boosting Regression model is performing well on both the training and testing sets and is not prone to overfitting or underfitting the data.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3264200" y="637900"/>
            <a:ext cx="316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Model Performance :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333650" y="3101625"/>
            <a:ext cx="329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Model Predictions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502338"/>
            <a:ext cx="3984972" cy="1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75" y="3805400"/>
            <a:ext cx="65055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