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2300288"/>
            <a:ext cx="5715000" cy="547688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600075"/>
            <a:ext cx="1804999" cy="39243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MYWeatherAPP_V3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371475"/>
            <a:ext cx="1804998" cy="39243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13" y="371475"/>
            <a:ext cx="1804999" cy="39243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" y="371475"/>
            <a:ext cx="1804998" cy="39243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3" y="2105025"/>
            <a:ext cx="457907" cy="4579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6" y="2105025"/>
            <a:ext cx="457907" cy="45790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95375" y="4486275"/>
            <a:ext cx="2171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CitySelectView</a:t>
            </a:r>
            <a:endParaRPr lang="en-US" sz="1350" dirty="0"/>
          </a:p>
        </p:txBody>
      </p:sp>
      <p:sp>
        <p:nvSpPr>
          <p:cNvPr id="8" name="Text 1"/>
          <p:cNvSpPr/>
          <p:nvPr/>
        </p:nvSpPr>
        <p:spPr>
          <a:xfrm>
            <a:off x="3833812" y="4486275"/>
            <a:ext cx="21717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MainWeatherView</a:t>
            </a:r>
            <a:endParaRPr lang="en-US" sz="1350" dirty="0"/>
          </a:p>
        </p:txBody>
      </p:sp>
      <p:sp>
        <p:nvSpPr>
          <p:cNvPr id="9" name="Text 2"/>
          <p:cNvSpPr/>
          <p:nvPr/>
        </p:nvSpPr>
        <p:spPr>
          <a:xfrm>
            <a:off x="6577013" y="4467225"/>
            <a:ext cx="23336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DetailedWeatherView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381000"/>
            <a:ext cx="1804999" cy="39243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381000"/>
            <a:ext cx="1804999" cy="39243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71563" y="4533900"/>
            <a:ext cx="2171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CitySelectView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6748463" y="4533900"/>
            <a:ext cx="21717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MainWeatherView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228975" y="1628775"/>
            <a:ext cx="3138488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first launch, SelectCityView appears, prompting the user to pick a city. This triggers an API call to fetch weather data and then shows the MainWeatherView 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8913" y="381000"/>
            <a:ext cx="1804997" cy="39243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1000"/>
            <a:ext cx="1804999" cy="39243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33725" y="1252538"/>
            <a:ext cx="3109913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9"/>
              </a:lnSpc>
              <a:buNone/>
            </a:pPr>
            <a:r>
              <a:rPr lang="en-US" sz="1350" b="1" spc="-7" kern="0" dirty="0">
                <a:solidFill>
                  <a:srgbClr val="000000">
                    <a:alpha val="99000"/>
                  </a:srgbClr>
                </a:solidFill>
                <a:latin typeface="SF Pro" pitchFamily="34" charset="0"/>
                <a:ea typeface="SF Pro" pitchFamily="34" charset="-122"/>
                <a:cs typeface="SF Pro" pitchFamily="34" charset="-120"/>
              </a:rPr>
              <a:t>On MainWeatherView, the city name, day of the week, an SF Symbol emoji, temperature, and weather description are shown. Below, three buttons: – Details shows the DetailWeatherView card – Two arrow buttons switch to the previous or next day's weather.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938213" y="4533900"/>
            <a:ext cx="21717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MainWeatherView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6577013" y="4467225"/>
            <a:ext cx="23336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DetailedWeatherView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2025-07-09T16:29:33Z</dcterms:created>
  <dcterms:modified xsi:type="dcterms:W3CDTF">2025-07-09T16:29:33Z</dcterms:modified>
</cp:coreProperties>
</file>