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74" r:id="rId3"/>
    <p:sldId id="273" r:id="rId4"/>
    <p:sldId id="265" r:id="rId5"/>
    <p:sldId id="275" r:id="rId6"/>
    <p:sldId id="276" r:id="rId7"/>
    <p:sldId id="256" r:id="rId8"/>
    <p:sldId id="257" r:id="rId9"/>
    <p:sldId id="266" r:id="rId10"/>
    <p:sldId id="267" r:id="rId11"/>
    <p:sldId id="268" r:id="rId12"/>
    <p:sldId id="269" r:id="rId13"/>
    <p:sldId id="277" r:id="rId14"/>
    <p:sldId id="278" r:id="rId15"/>
    <p:sldId id="262" r:id="rId16"/>
    <p:sldId id="271" r:id="rId17"/>
    <p:sldId id="259" r:id="rId18"/>
    <p:sldId id="272" r:id="rId19"/>
    <p:sldId id="279" r:id="rId20"/>
    <p:sldId id="261" r:id="rId21"/>
    <p:sldId id="258" r:id="rId22"/>
    <p:sldId id="263" r:id="rId23"/>
    <p:sldId id="260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0132-D6AA-4EAF-8FEE-8CDD534D988A}" type="datetimeFigureOut">
              <a:rPr lang="en-CA" smtClean="0"/>
              <a:t>15/11/2018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57AE-E4E5-458A-A64A-CEFE945F8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45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E57AE-E4E5-458A-A64A-CEFE945F8E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2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2217-C281-4722-902E-A12A5AA82FC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4027-8A9F-4CC4-8403-FDCC0564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910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90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90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9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35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3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3.png"/><Relationship Id="rId5" Type="http://schemas.openxmlformats.org/officeDocument/2006/relationships/image" Target="../media/image129.png"/><Relationship Id="rId15" Type="http://schemas.openxmlformats.org/officeDocument/2006/relationships/image" Target="../media/image136.png"/><Relationship Id="rId10" Type="http://schemas.openxmlformats.org/officeDocument/2006/relationships/image" Target="../media/image132.png"/><Relationship Id="rId4" Type="http://schemas.openxmlformats.org/officeDocument/2006/relationships/image" Target="../media/image950.png"/><Relationship Id="rId9" Type="http://schemas.openxmlformats.org/officeDocument/2006/relationships/image" Target="../media/image108.png"/><Relationship Id="rId14" Type="http://schemas.openxmlformats.org/officeDocument/2006/relationships/image" Target="../media/image10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190.png"/><Relationship Id="rId18" Type="http://schemas.openxmlformats.org/officeDocument/2006/relationships/image" Target="../media/image1240.png"/><Relationship Id="rId26" Type="http://schemas.openxmlformats.org/officeDocument/2006/relationships/image" Target="../media/image149.png"/><Relationship Id="rId3" Type="http://schemas.openxmlformats.org/officeDocument/2006/relationships/image" Target="../media/image110.png"/><Relationship Id="rId21" Type="http://schemas.openxmlformats.org/officeDocument/2006/relationships/image" Target="../media/image1270.png"/><Relationship Id="rId7" Type="http://schemas.openxmlformats.org/officeDocument/2006/relationships/image" Target="../media/image142.png"/><Relationship Id="rId12" Type="http://schemas.openxmlformats.org/officeDocument/2006/relationships/image" Target="../media/image145.png"/><Relationship Id="rId17" Type="http://schemas.openxmlformats.org/officeDocument/2006/relationships/image" Target="../media/image1230.png"/><Relationship Id="rId25" Type="http://schemas.openxmlformats.org/officeDocument/2006/relationships/image" Target="../media/image148.png"/><Relationship Id="rId2" Type="http://schemas.openxmlformats.org/officeDocument/2006/relationships/image" Target="../media/image109.png"/><Relationship Id="rId16" Type="http://schemas.openxmlformats.org/officeDocument/2006/relationships/image" Target="../media/image122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1170.png"/><Relationship Id="rId24" Type="http://schemas.openxmlformats.org/officeDocument/2006/relationships/image" Target="../media/image147.png"/><Relationship Id="rId5" Type="http://schemas.openxmlformats.org/officeDocument/2006/relationships/image" Target="../media/image1110.png"/><Relationship Id="rId15" Type="http://schemas.openxmlformats.org/officeDocument/2006/relationships/image" Target="../media/image1210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10" Type="http://schemas.openxmlformats.org/officeDocument/2006/relationships/image" Target="../media/image144.png"/><Relationship Id="rId4" Type="http://schemas.openxmlformats.org/officeDocument/2006/relationships/image" Target="../media/image1100.png"/><Relationship Id="rId9" Type="http://schemas.openxmlformats.org/officeDocument/2006/relationships/image" Target="../media/image1150.png"/><Relationship Id="rId14" Type="http://schemas.openxmlformats.org/officeDocument/2006/relationships/image" Target="../media/image1200.png"/><Relationship Id="rId22" Type="http://schemas.openxmlformats.org/officeDocument/2006/relationships/image" Target="../media/image1280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7.png"/><Relationship Id="rId18" Type="http://schemas.openxmlformats.org/officeDocument/2006/relationships/image" Target="../media/image154.png"/><Relationship Id="rId3" Type="http://schemas.openxmlformats.org/officeDocument/2006/relationships/image" Target="../media/image112.png"/><Relationship Id="rId21" Type="http://schemas.openxmlformats.org/officeDocument/2006/relationships/image" Target="../media/image157.png"/><Relationship Id="rId7" Type="http://schemas.openxmlformats.org/officeDocument/2006/relationships/image" Target="../media/image124.png"/><Relationship Id="rId12" Type="http://schemas.openxmlformats.org/officeDocument/2006/relationships/image" Target="../media/image131.png"/><Relationship Id="rId17" Type="http://schemas.openxmlformats.org/officeDocument/2006/relationships/image" Target="../media/image141.png"/><Relationship Id="rId2" Type="http://schemas.openxmlformats.org/officeDocument/2006/relationships/image" Target="../media/image109.png"/><Relationship Id="rId16" Type="http://schemas.openxmlformats.org/officeDocument/2006/relationships/image" Target="../media/image140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14.png"/><Relationship Id="rId15" Type="http://schemas.openxmlformats.org/officeDocument/2006/relationships/image" Target="../media/image139.png"/><Relationship Id="rId10" Type="http://schemas.openxmlformats.org/officeDocument/2006/relationships/image" Target="../media/image127.png"/><Relationship Id="rId19" Type="http://schemas.openxmlformats.org/officeDocument/2006/relationships/image" Target="../media/image155.png"/><Relationship Id="rId4" Type="http://schemas.openxmlformats.org/officeDocument/2006/relationships/image" Target="../media/image113.png"/><Relationship Id="rId9" Type="http://schemas.openxmlformats.org/officeDocument/2006/relationships/image" Target="../media/image126.png"/><Relationship Id="rId14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50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10.png"/><Relationship Id="rId10" Type="http://schemas.openxmlformats.org/officeDocument/2006/relationships/image" Target="../media/image163.png"/><Relationship Id="rId4" Type="http://schemas.openxmlformats.org/officeDocument/2006/relationships/image" Target="../media/image158.png"/><Relationship Id="rId9" Type="http://schemas.openxmlformats.org/officeDocument/2006/relationships/image" Target="../media/image1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3" Type="http://schemas.openxmlformats.org/officeDocument/2006/relationships/image" Target="../media/image1551.png"/><Relationship Id="rId7" Type="http://schemas.openxmlformats.org/officeDocument/2006/relationships/image" Target="../media/image159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1.png"/><Relationship Id="rId5" Type="http://schemas.openxmlformats.org/officeDocument/2006/relationships/image" Target="../media/image1571.png"/><Relationship Id="rId4" Type="http://schemas.openxmlformats.org/officeDocument/2006/relationships/image" Target="../media/image1561.png"/><Relationship Id="rId9" Type="http://schemas.openxmlformats.org/officeDocument/2006/relationships/image" Target="../media/image16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631.png"/><Relationship Id="rId7" Type="http://schemas.openxmlformats.org/officeDocument/2006/relationships/image" Target="../media/image1670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image" Target="../media/image167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1.png"/><Relationship Id="rId11" Type="http://schemas.openxmlformats.org/officeDocument/2006/relationships/image" Target="../media/image171.png"/><Relationship Id="rId5" Type="http://schemas.openxmlformats.org/officeDocument/2006/relationships/image" Target="../media/image1651.png"/><Relationship Id="rId15" Type="http://schemas.openxmlformats.org/officeDocument/2006/relationships/image" Target="../media/image175.png"/><Relationship Id="rId10" Type="http://schemas.openxmlformats.org/officeDocument/2006/relationships/image" Target="../media/image1701.png"/><Relationship Id="rId19" Type="http://schemas.openxmlformats.org/officeDocument/2006/relationships/image" Target="../media/image179.png"/><Relationship Id="rId4" Type="http://schemas.openxmlformats.org/officeDocument/2006/relationships/image" Target="../media/image1641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12" Type="http://schemas.openxmlformats.org/officeDocument/2006/relationships/image" Target="../media/image1600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11" Type="http://schemas.openxmlformats.org/officeDocument/2006/relationships/image" Target="../media/image1590.png"/><Relationship Id="rId5" Type="http://schemas.openxmlformats.org/officeDocument/2006/relationships/image" Target="../media/image1530.png"/><Relationship Id="rId10" Type="http://schemas.openxmlformats.org/officeDocument/2006/relationships/image" Target="../media/image1580.png"/><Relationship Id="rId4" Type="http://schemas.openxmlformats.org/officeDocument/2006/relationships/image" Target="../media/image1520.png"/><Relationship Id="rId9" Type="http://schemas.openxmlformats.org/officeDocument/2006/relationships/image" Target="../media/image15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0.png"/><Relationship Id="rId7" Type="http://schemas.openxmlformats.org/officeDocument/2006/relationships/image" Target="../media/image166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0.png"/><Relationship Id="rId5" Type="http://schemas.openxmlformats.org/officeDocument/2006/relationships/image" Target="../media/image1640.png"/><Relationship Id="rId4" Type="http://schemas.openxmlformats.org/officeDocument/2006/relationships/image" Target="../media/image16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0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10.png"/><Relationship Id="rId7" Type="http://schemas.openxmlformats.org/officeDocument/2006/relationships/image" Target="../media/image360.png"/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70.png"/><Relationship Id="rId9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00.png"/><Relationship Id="rId3" Type="http://schemas.openxmlformats.org/officeDocument/2006/relationships/image" Target="../media/image1711.png"/><Relationship Id="rId7" Type="http://schemas.openxmlformats.org/officeDocument/2006/relationships/image" Target="../media/image1750.png"/><Relationship Id="rId12" Type="http://schemas.openxmlformats.org/officeDocument/2006/relationships/image" Target="../media/image179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11" Type="http://schemas.openxmlformats.org/officeDocument/2006/relationships/image" Target="../media/image1780.png"/><Relationship Id="rId5" Type="http://schemas.openxmlformats.org/officeDocument/2006/relationships/image" Target="../media/image1730.png"/><Relationship Id="rId10" Type="http://schemas.openxmlformats.org/officeDocument/2006/relationships/image" Target="../media/image1770.png"/><Relationship Id="rId4" Type="http://schemas.openxmlformats.org/officeDocument/2006/relationships/image" Target="../media/image172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22.png"/><Relationship Id="rId18" Type="http://schemas.openxmlformats.org/officeDocument/2006/relationships/image" Target="../media/image9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20.png"/><Relationship Id="rId5" Type="http://schemas.openxmlformats.org/officeDocument/2006/relationships/image" Target="../media/image41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310.png"/><Relationship Id="rId9" Type="http://schemas.openxmlformats.org/officeDocument/2006/relationships/image" Target="../media/image84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4.png"/><Relationship Id="rId3" Type="http://schemas.openxmlformats.org/officeDocument/2006/relationships/image" Target="../media/image1710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32.png"/><Relationship Id="rId5" Type="http://schemas.openxmlformats.org/officeDocument/2006/relationships/image" Target="../media/image190.png"/><Relationship Id="rId10" Type="http://schemas.openxmlformats.org/officeDocument/2006/relationships/image" Target="../media/image31.png"/><Relationship Id="rId4" Type="http://schemas.openxmlformats.org/officeDocument/2006/relationships/image" Target="../media/image18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5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41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5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8.png"/><Relationship Id="rId7" Type="http://schemas.openxmlformats.org/officeDocument/2006/relationships/image" Target="../media/image520.png"/><Relationship Id="rId2" Type="http://schemas.openxmlformats.org/officeDocument/2006/relationships/image" Target="../media/image55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6.png"/><Relationship Id="rId5" Type="http://schemas.openxmlformats.org/officeDocument/2006/relationships/image" Target="../media/image58.JP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0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57.png"/><Relationship Id="rId9" Type="http://schemas.openxmlformats.org/officeDocument/2006/relationships/image" Target="../media/image540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0.png"/><Relationship Id="rId3" Type="http://schemas.openxmlformats.org/officeDocument/2006/relationships/image" Target="../media/image56.png"/><Relationship Id="rId12" Type="http://schemas.openxmlformats.org/officeDocument/2006/relationships/image" Target="../media/image570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850.png"/><Relationship Id="rId18" Type="http://schemas.openxmlformats.org/officeDocument/2006/relationships/image" Target="../media/image901.png"/><Relationship Id="rId26" Type="http://schemas.openxmlformats.org/officeDocument/2006/relationships/image" Target="../media/image450.png"/><Relationship Id="rId3" Type="http://schemas.openxmlformats.org/officeDocument/2006/relationships/image" Target="../media/image220.png"/><Relationship Id="rId34" Type="http://schemas.openxmlformats.org/officeDocument/2006/relationships/image" Target="../media/image95.png"/><Relationship Id="rId7" Type="http://schemas.openxmlformats.org/officeDocument/2006/relationships/image" Target="../media/image260.png"/><Relationship Id="rId12" Type="http://schemas.openxmlformats.org/officeDocument/2006/relationships/image" Target="../media/image89.png"/><Relationship Id="rId17" Type="http://schemas.openxmlformats.org/officeDocument/2006/relationships/image" Target="../media/image890.png"/><Relationship Id="rId25" Type="http://schemas.openxmlformats.org/officeDocument/2006/relationships/image" Target="../media/image440.png"/><Relationship Id="rId33" Type="http://schemas.openxmlformats.org/officeDocument/2006/relationships/image" Target="../media/image94.png"/><Relationship Id="rId2" Type="http://schemas.openxmlformats.org/officeDocument/2006/relationships/image" Target="../media/image59.JPG"/><Relationship Id="rId16" Type="http://schemas.openxmlformats.org/officeDocument/2006/relationships/image" Target="../media/image880.png"/><Relationship Id="rId20" Type="http://schemas.openxmlformats.org/officeDocument/2006/relationships/image" Target="../media/image55.png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24" Type="http://schemas.openxmlformats.org/officeDocument/2006/relationships/image" Target="../media/image430.png"/><Relationship Id="rId32" Type="http://schemas.openxmlformats.org/officeDocument/2006/relationships/image" Target="../media/image93.png"/><Relationship Id="rId5" Type="http://schemas.openxmlformats.org/officeDocument/2006/relationships/image" Target="../media/image240.png"/><Relationship Id="rId15" Type="http://schemas.openxmlformats.org/officeDocument/2006/relationships/image" Target="../media/image870.png"/><Relationship Id="rId23" Type="http://schemas.openxmlformats.org/officeDocument/2006/relationships/image" Target="../media/image420.png"/><Relationship Id="rId28" Type="http://schemas.openxmlformats.org/officeDocument/2006/relationships/image" Target="../media/image470.png"/><Relationship Id="rId10" Type="http://schemas.openxmlformats.org/officeDocument/2006/relationships/image" Target="../media/image291.png"/><Relationship Id="rId19" Type="http://schemas.openxmlformats.org/officeDocument/2006/relationships/image" Target="../media/image91.png"/><Relationship Id="rId31" Type="http://schemas.openxmlformats.org/officeDocument/2006/relationships/image" Target="../media/image92.png"/><Relationship Id="rId4" Type="http://schemas.openxmlformats.org/officeDocument/2006/relationships/image" Target="../media/image230.png"/><Relationship Id="rId9" Type="http://schemas.openxmlformats.org/officeDocument/2006/relationships/image" Target="../media/image281.png"/><Relationship Id="rId14" Type="http://schemas.openxmlformats.org/officeDocument/2006/relationships/image" Target="../media/image860.png"/><Relationship Id="rId27" Type="http://schemas.openxmlformats.org/officeDocument/2006/relationships/image" Target="../media/image460.png"/><Relationship Id="rId30" Type="http://schemas.openxmlformats.org/officeDocument/2006/relationships/image" Target="../media/image4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720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74652" y="4305499"/>
            <a:ext cx="11115675" cy="1604764"/>
            <a:chOff x="474652" y="4305499"/>
            <a:chExt cx="11115675" cy="16047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652" y="4305499"/>
              <a:ext cx="11115675" cy="155257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5772151" y="4502946"/>
              <a:ext cx="4762" cy="990599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829300" y="4502946"/>
              <a:ext cx="11906" cy="1021556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219825" y="4502946"/>
              <a:ext cx="11906" cy="1021556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95975" y="5591175"/>
              <a:ext cx="1" cy="166688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048375" y="5743575"/>
              <a:ext cx="1" cy="166688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165056" y="5591175"/>
              <a:ext cx="1" cy="166688"/>
            </a:xfrm>
            <a:prstGeom prst="line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6990237" y="4375471"/>
            <a:ext cx="65236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92965" y="3452225"/>
                <a:ext cx="207492" cy="187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65" y="3452225"/>
                <a:ext cx="207492" cy="187307"/>
              </a:xfrm>
              <a:prstGeom prst="rect">
                <a:avLst/>
              </a:prstGeom>
              <a:blipFill rotWithShape="0">
                <a:blip r:embed="rId3"/>
                <a:stretch>
                  <a:fillRect l="-8824" r="-2941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V="1">
                <a:off x="7642599" y="4363770"/>
                <a:ext cx="207492" cy="187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7642599" y="4363770"/>
                <a:ext cx="207492" cy="18730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45161" r="-1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39082" y="6204270"/>
                <a:ext cx="6939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82" y="6204270"/>
                <a:ext cx="693908" cy="298415"/>
              </a:xfrm>
              <a:prstGeom prst="rect">
                <a:avLst/>
              </a:prstGeom>
              <a:blipFill rotWithShape="0">
                <a:blip r:embed="rId5"/>
                <a:stretch>
                  <a:fillRect l="-7018" r="-6140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6200000">
            <a:off x="3229130" y="1194060"/>
            <a:ext cx="512184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501" y="7019151"/>
                <a:ext cx="596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01" y="7019151"/>
                <a:ext cx="5963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rot="16200000" flipH="1">
            <a:off x="8654380" y="1324949"/>
            <a:ext cx="512184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817660" y="7296150"/>
            <a:ext cx="4324" cy="722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407481" y="456497"/>
                <a:ext cx="382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81" y="456497"/>
                <a:ext cx="3828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698" r="-634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049454" y="627713"/>
                <a:ext cx="234146" cy="18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54" y="627713"/>
                <a:ext cx="234146" cy="187307"/>
              </a:xfrm>
              <a:prstGeom prst="rect">
                <a:avLst/>
              </a:prstGeom>
              <a:blipFill rotWithShape="0">
                <a:blip r:embed="rId8"/>
                <a:stretch>
                  <a:fillRect l="-36842" r="-89474" b="-67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rot="16200000" flipH="1" flipV="1">
            <a:off x="9894154" y="292138"/>
            <a:ext cx="6477" cy="60502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>
            <a:off x="11588644" y="803064"/>
            <a:ext cx="3366" cy="5238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7988410" y="1320624"/>
            <a:ext cx="512184" cy="4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6095154" y="1508742"/>
            <a:ext cx="512184" cy="4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5599" y="5920951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𝑃𝑈𝑆𝐻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9" y="5920951"/>
                <a:ext cx="63318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692" r="-3846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199800" y="1179495"/>
                <a:ext cx="596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00" y="1179495"/>
                <a:ext cx="59631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883989" y="5923150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𝑃𝑈𝑆𝐻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89" y="5923150"/>
                <a:ext cx="63318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692" r="-384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739082" y="9605528"/>
                <a:ext cx="6280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82" y="9605528"/>
                <a:ext cx="628057" cy="298415"/>
              </a:xfrm>
              <a:prstGeom prst="rect">
                <a:avLst/>
              </a:prstGeom>
              <a:blipFill rotWithShape="0">
                <a:blip r:embed="rId12"/>
                <a:stretch>
                  <a:fillRect l="-7767" r="-6796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6097221" y="8849824"/>
            <a:ext cx="0" cy="75570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994010" y="7003046"/>
                <a:ext cx="596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010" y="7003046"/>
                <a:ext cx="5963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2"/>
          </p:cNvCxnSpPr>
          <p:nvPr/>
        </p:nvCxnSpPr>
        <p:spPr>
          <a:xfrm>
            <a:off x="11292169" y="7280045"/>
            <a:ext cx="4324" cy="722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>
            <a:off x="6670530" y="4037589"/>
            <a:ext cx="65236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82193" y="5234787"/>
            <a:ext cx="4324" cy="722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027362" y="5511879"/>
            <a:ext cx="1" cy="68745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230701" y="5234787"/>
            <a:ext cx="4324" cy="722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7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9179" y="4364407"/>
            <a:ext cx="2944996" cy="1494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85242" y="361638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7078" y="3374099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78" y="3374099"/>
                <a:ext cx="39632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8717" y="42259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17" y="4225906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1956140" y="399685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9179" y="1047893"/>
            <a:ext cx="2944996" cy="1494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760950" y="586048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786" y="309049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86" y="309049"/>
                <a:ext cx="39632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31079" y="116650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079" y="1166508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rot="5400000" flipH="1" flipV="1">
            <a:off x="2128502" y="937458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5934175" y="529501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71633" y="391001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33" y="391001"/>
                <a:ext cx="5177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235" r="-352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2989179" y="2542865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52076" y="2922757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076" y="2922757"/>
                <a:ext cx="4961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756" r="-365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0800000" flipH="1">
            <a:off x="5934175" y="3839040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19978" y="3709909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78" y="3709909"/>
                <a:ext cx="5177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714" r="-476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2989179" y="5859379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52076" y="6239271"/>
                <a:ext cx="5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076" y="6239271"/>
                <a:ext cx="5065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639" r="-481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969738">
            <a:off x="8541871" y="761548"/>
            <a:ext cx="1287631" cy="116064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7632566" y="1232171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62400" y="885949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00" y="885949"/>
                <a:ext cx="396327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30658" y="15088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58" y="1508822"/>
                <a:ext cx="1867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632566" y="1737824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4979" y="2153269"/>
            <a:ext cx="591170" cy="4364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167026" y="2451199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026" y="2451199"/>
                <a:ext cx="396327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8716625" y="3651098"/>
            <a:ext cx="1953690" cy="120853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1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1275"/>
            <a:ext cx="4953000" cy="49720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463764" y="2170906"/>
            <a:ext cx="705" cy="11798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1002" y="1981606"/>
                <a:ext cx="5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2" y="1981606"/>
                <a:ext cx="50654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639" r="-241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347197" y="4279106"/>
            <a:ext cx="705" cy="11798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82907" y="5320412"/>
                <a:ext cx="5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07" y="5320412"/>
                <a:ext cx="50654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639" r="-241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1139167" y="59932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752" y="32232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2" y="322323"/>
                <a:ext cx="39632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71724" y="115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24" y="1159706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5400000" flipH="1" flipV="1">
            <a:off x="1532521" y="94075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449056" y="148825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3324427" y="542607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27400" y="5793624"/>
                <a:ext cx="51418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5793624"/>
                <a:ext cx="514180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10714" r="-4762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51754" y="1881230"/>
                <a:ext cx="51418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54" y="1881230"/>
                <a:ext cx="514180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9524" r="-4762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7184" y="1075888"/>
            <a:ext cx="2247900" cy="48863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rot="5400000" flipH="1" flipV="1">
            <a:off x="8518339" y="3226221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02205" y="3139384"/>
                <a:ext cx="5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05" y="3139384"/>
                <a:ext cx="50654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434" r="-361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10222231" y="66513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41580" y="388131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80" y="388131"/>
                <a:ext cx="396327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018456" y="125068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456" y="1250685"/>
                <a:ext cx="16908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rot="5400000" flipH="1" flipV="1">
            <a:off x="10607295" y="102404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8141722" y="3274350"/>
            <a:ext cx="0" cy="51839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13656" y="3533545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56" y="3533545"/>
                <a:ext cx="49616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370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16200000" flipV="1">
            <a:off x="9137040" y="1201707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8839738" y="1594681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39738" y="1594681"/>
                <a:ext cx="49616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9877" r="-246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rot="5400000" flipH="1" flipV="1">
            <a:off x="7509029" y="5125503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11023" y="5160390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23" y="5160390"/>
                <a:ext cx="49616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111" r="-370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4" y="4704941"/>
            <a:ext cx="1006792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6" y="1589171"/>
            <a:ext cx="10029825" cy="1104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509840" y="2428593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00381" y="747235"/>
                <a:ext cx="50135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81" y="747235"/>
                <a:ext cx="501356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0976" r="-4878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9867890" y="1113602"/>
            <a:ext cx="0" cy="5699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55719" y="3169640"/>
                <a:ext cx="3987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719" y="3169640"/>
                <a:ext cx="3987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9091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74855" y="751990"/>
                <a:ext cx="50135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855" y="751990"/>
                <a:ext cx="501356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9639" r="-3614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254396" y="1113602"/>
            <a:ext cx="12551" cy="73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9577" y="25205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13" y="-24949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3" y="-24949"/>
                <a:ext cx="39632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2" y="85459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2" y="854599"/>
                <a:ext cx="1690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5400000" flipH="1" flipV="1">
            <a:off x="1073075" y="625549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86027" y="2260884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84838" y="2579816"/>
                <a:ext cx="41158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8" y="2579816"/>
                <a:ext cx="411588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13433" r="-746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046187" y="1477930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94406" y="1298784"/>
                <a:ext cx="41158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06" y="1298784"/>
                <a:ext cx="411588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3433" r="-10448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48500" y="2072714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65591" y="1798810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91" y="1798810"/>
                <a:ext cx="3935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625" r="-46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2119716" y="2126381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52817" y="1734574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17" y="1734574"/>
                <a:ext cx="3935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625" r="-468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1428820" y="6100115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4397" y="4364541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7" y="4364541"/>
                <a:ext cx="3935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625" r="-468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2014664" y="4730341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60964" y="6086365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64" y="6086365"/>
                <a:ext cx="39356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625" r="-46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H="1">
            <a:off x="10650673" y="4704941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432898" y="4334370"/>
                <a:ext cx="41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98" y="4334370"/>
                <a:ext cx="41299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765" r="-5882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1057703" y="3972238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03" y="3972238"/>
                <a:ext cx="49372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1235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11292015" y="4376677"/>
            <a:ext cx="12551" cy="73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644525" y="4019023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25" y="4019023"/>
                <a:ext cx="49372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9877" r="-246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9891388" y="4423522"/>
            <a:ext cx="0" cy="5699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50673" y="5716334"/>
            <a:ext cx="12551" cy="73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441641" y="6413006"/>
                <a:ext cx="39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41" y="6413006"/>
                <a:ext cx="39113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4063" r="-468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p Arrow 56"/>
          <p:cNvSpPr/>
          <p:nvPr/>
        </p:nvSpPr>
        <p:spPr>
          <a:xfrm rot="2723956">
            <a:off x="3967453" y="5815089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98968" y="6274506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68" y="6274506"/>
                <a:ext cx="84568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Up Arrow 58"/>
          <p:cNvSpPr/>
          <p:nvPr/>
        </p:nvSpPr>
        <p:spPr>
          <a:xfrm rot="2723956">
            <a:off x="3967452" y="2526501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998967" y="2985918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67" y="2985918"/>
                <a:ext cx="84568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6475" r="-575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50393" y="3149775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93" y="3149775"/>
                <a:ext cx="535018" cy="298928"/>
              </a:xfrm>
              <a:prstGeom prst="rect">
                <a:avLst/>
              </a:prstGeom>
              <a:blipFill rotWithShape="0">
                <a:blip r:embed="rId23"/>
                <a:stretch>
                  <a:fillRect l="-9091" r="-4545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4701071" y="2579816"/>
            <a:ext cx="0" cy="56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45031" y="2193430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1" y="2193430"/>
                <a:ext cx="491352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9877" r="-246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V="1">
            <a:off x="1245602" y="2188996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98844" y="1477930"/>
            <a:ext cx="0" cy="51839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95415" y="1300320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415" y="1300320"/>
                <a:ext cx="49135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1111" r="-123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217680" y="5051663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80" y="5051663"/>
                <a:ext cx="491352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11250" r="-250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1418251" y="5047229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217898" y="5411959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898" y="5411959"/>
                <a:ext cx="491352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11250" r="-250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V="1">
            <a:off x="1420116" y="5769637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39150" y="370936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40986" y="3432361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6" y="3432361"/>
                <a:ext cx="396327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515225" y="431190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25" y="4311909"/>
                <a:ext cx="169084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rot="5400000" flipH="1" flipV="1">
            <a:off x="1112648" y="4082859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6200000" flipV="1">
            <a:off x="11696473" y="1856632"/>
            <a:ext cx="0" cy="56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610220" y="1715932"/>
                <a:ext cx="534691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220" y="1715932"/>
                <a:ext cx="534691" cy="298928"/>
              </a:xfrm>
              <a:prstGeom prst="rect">
                <a:avLst/>
              </a:prstGeom>
              <a:blipFill rotWithShape="0">
                <a:blip r:embed="rId30"/>
                <a:stretch>
                  <a:fillRect l="-10345" r="-5747" b="-1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3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1" y="1425720"/>
            <a:ext cx="1006792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1" y="4764350"/>
            <a:ext cx="10067925" cy="14573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808606" y="51106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0442" y="234064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42" y="234064"/>
                <a:ext cx="39632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84681" y="1113612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81" y="1113612"/>
                <a:ext cx="1690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5400000" flipH="1" flipV="1">
            <a:off x="6182104" y="88456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28820" y="6100115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74397" y="4364541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7" y="4364541"/>
                <a:ext cx="39356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625" r="-468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2014664" y="4730341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60964" y="6086365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64" y="6086365"/>
                <a:ext cx="3935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625" r="-46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10650673" y="4704941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432898" y="4334370"/>
                <a:ext cx="41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98" y="4334370"/>
                <a:ext cx="41299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765" r="-5882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57703" y="3972238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03" y="3972238"/>
                <a:ext cx="4937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111" r="-370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11292015" y="4376677"/>
            <a:ext cx="12551" cy="73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44525" y="4019023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25" y="4019023"/>
                <a:ext cx="4937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877" r="-493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9891388" y="4423522"/>
            <a:ext cx="0" cy="5699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650673" y="5716334"/>
            <a:ext cx="12551" cy="73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41641" y="6413006"/>
                <a:ext cx="39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41" y="6413006"/>
                <a:ext cx="39113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063" r="-468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Up Arrow 35"/>
          <p:cNvSpPr/>
          <p:nvPr/>
        </p:nvSpPr>
        <p:spPr>
          <a:xfrm rot="2723956">
            <a:off x="3967453" y="5815089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8968" y="6274506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68" y="6274506"/>
                <a:ext cx="8456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Up Arrow 37"/>
          <p:cNvSpPr/>
          <p:nvPr/>
        </p:nvSpPr>
        <p:spPr>
          <a:xfrm rot="2723956">
            <a:off x="3967452" y="2526501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98967" y="2985918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67" y="2985918"/>
                <a:ext cx="8456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475" r="-575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50393" y="3149775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93" y="3149775"/>
                <a:ext cx="535018" cy="298928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6818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4701071" y="2579816"/>
            <a:ext cx="0" cy="5699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17680" y="5051663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80" y="5051663"/>
                <a:ext cx="49135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50" r="-500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1418251" y="5047229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17898" y="5411959"/>
                <a:ext cx="49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𝑅𝑃𝑧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898" y="5411959"/>
                <a:ext cx="49135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250" r="-500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1420116" y="5769637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39150" y="370936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0986" y="3432361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6" y="3432361"/>
                <a:ext cx="396327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15225" y="431190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25" y="4311909"/>
                <a:ext cx="16908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rot="5400000" flipH="1" flipV="1">
            <a:off x="1112648" y="4082859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11696473" y="1856632"/>
            <a:ext cx="0" cy="5699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610220" y="1715932"/>
                <a:ext cx="534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220" y="1715932"/>
                <a:ext cx="53469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747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034600" y="1998794"/>
            <a:ext cx="961249" cy="5496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8555" y="1794803"/>
                <a:ext cx="397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5" y="1794803"/>
                <a:ext cx="39786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121" r="-606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66011" y="2204766"/>
                <a:ext cx="352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11" y="2204766"/>
                <a:ext cx="352102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H="1">
            <a:off x="658128" y="2515113"/>
            <a:ext cx="1337721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15872394">
            <a:off x="1333037" y="1996993"/>
            <a:ext cx="914400" cy="914400"/>
          </a:xfrm>
          <a:prstGeom prst="arc">
            <a:avLst>
              <a:gd name="adj1" fmla="val 16214995"/>
              <a:gd name="adj2" fmla="val 1836981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644525" y="709113"/>
                <a:ext cx="50135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25" y="709113"/>
                <a:ext cx="501356" cy="298928"/>
              </a:xfrm>
              <a:prstGeom prst="rect">
                <a:avLst/>
              </a:prstGeom>
              <a:blipFill rotWithShape="0">
                <a:blip r:embed="rId21"/>
                <a:stretch>
                  <a:fillRect l="-9756" r="-4878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9891388" y="1113612"/>
            <a:ext cx="0" cy="5699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6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59000" y="19177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59000" y="29337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1913" y="1779200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13" y="1779200"/>
                <a:ext cx="2044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159000" y="44196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59000" y="54356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41913" y="4281100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13" y="4281100"/>
                <a:ext cx="25571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9048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2175301" y="3710672"/>
            <a:ext cx="22462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21551" y="2469171"/>
            <a:ext cx="0" cy="124150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90288" y="2952750"/>
            <a:ext cx="2217774" cy="745220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Isosceles Triangle 50"/>
          <p:cNvSpPr/>
          <p:nvPr/>
        </p:nvSpPr>
        <p:spPr>
          <a:xfrm flipV="1">
            <a:off x="2220377" y="5435600"/>
            <a:ext cx="6154004" cy="685800"/>
          </a:xfrm>
          <a:prstGeom prst="triangle">
            <a:avLst>
              <a:gd name="adj" fmla="val 35936"/>
            </a:avLst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03507" y="3789140"/>
            <a:ext cx="8403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-555 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45715" y="6212572"/>
                <a:ext cx="8912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/>
                        <m:t>−</m:t>
                      </m:r>
                      <m:r>
                        <m:rPr>
                          <m:nor/>
                        </m:rPr>
                        <a:rPr lang="en-CA" sz="1200" b="0" i="0" dirty="0" smtClean="0"/>
                        <m:t>27 750</m:t>
                      </m:r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r>
                        <m:rPr>
                          <m:nor/>
                        </m:rPr>
                        <a:rPr lang="en-US" sz="1200" dirty="0"/>
                        <m:t>Nmm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715" y="6212572"/>
                <a:ext cx="891270" cy="184666"/>
              </a:xfrm>
              <a:prstGeom prst="rect">
                <a:avLst/>
              </a:prstGeom>
              <a:blipFill rotWithShape="0">
                <a:blip r:embed="rId4"/>
                <a:stretch>
                  <a:fillRect r="-3401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046393" y="603936"/>
            <a:ext cx="7670387" cy="84498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6408613" y="-1579069"/>
            <a:ext cx="4547" cy="8128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V="1">
                <a:off x="6210450" y="-1579071"/>
                <a:ext cx="3030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6210450" y="-1579071"/>
                <a:ext cx="303094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flipV="1">
                <a:off x="7184688" y="-699523"/>
                <a:ext cx="129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7184688" y="-699523"/>
                <a:ext cx="1293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8095" r="-4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981284" y="-838021"/>
            <a:ext cx="174323" cy="65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 rot="2723956" flipH="1">
            <a:off x="4651851" y="621968"/>
            <a:ext cx="45719" cy="426447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V="1">
                <a:off x="3598974" y="1172783"/>
                <a:ext cx="6467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598974" y="1172783"/>
                <a:ext cx="6467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4906" t="-6522" r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V="1">
                <a:off x="5050400" y="1358568"/>
                <a:ext cx="409159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050400" y="1358568"/>
                <a:ext cx="409159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30882" t="-24490" r="-19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5301078" y="489682"/>
            <a:ext cx="0" cy="625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flipV="1">
                <a:off x="1140994" y="1619226"/>
                <a:ext cx="3030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140994" y="1619226"/>
                <a:ext cx="303094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12011491" y="51487"/>
            <a:ext cx="43589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flipV="1">
                <a:off x="12210227" y="-97203"/>
                <a:ext cx="4089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2210227" y="-97203"/>
                <a:ext cx="4089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418" t="-15556" r="-20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715628" y="-459436"/>
            <a:ext cx="961249" cy="5496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flipV="1">
                <a:off x="1299583" y="-386428"/>
                <a:ext cx="3042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299583" y="-386428"/>
                <a:ext cx="30427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000" t="-15556" r="-2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V="1">
                <a:off x="1721965" y="-7928"/>
                <a:ext cx="2692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721965" y="-7928"/>
                <a:ext cx="2692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" t="-6667" r="-4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2362189" y="56883"/>
            <a:ext cx="31468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5872394" flipH="1">
            <a:off x="2367630" y="155762"/>
            <a:ext cx="88577" cy="699295"/>
          </a:xfrm>
          <a:prstGeom prst="arc">
            <a:avLst>
              <a:gd name="adj1" fmla="val 16214995"/>
              <a:gd name="adj2" fmla="val 1836981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4435040" y="2469171"/>
            <a:ext cx="4072959" cy="439274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403507" y="2456469"/>
            <a:ext cx="4104493" cy="7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508000" y="2437491"/>
            <a:ext cx="1104" cy="49620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93426" y="2172611"/>
            <a:ext cx="8403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210.23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81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12" y="987559"/>
            <a:ext cx="3133412" cy="31273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473687" y="973027"/>
            <a:ext cx="3737" cy="462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73687" y="1434461"/>
            <a:ext cx="432028" cy="11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715" y="1329426"/>
                <a:ext cx="249063" cy="17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5" y="1329426"/>
                <a:ext cx="249063" cy="172927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7317" b="-10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49155" y="800100"/>
                <a:ext cx="249063" cy="17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55" y="800100"/>
                <a:ext cx="249063" cy="172927"/>
              </a:xfrm>
              <a:prstGeom prst="rect">
                <a:avLst/>
              </a:prstGeom>
              <a:blipFill rotWithShape="0">
                <a:blip r:embed="rId4"/>
                <a:stretch>
                  <a:fillRect b="-5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rot="16200000">
            <a:off x="3847623" y="2961338"/>
            <a:ext cx="610749" cy="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07199" y="2549251"/>
            <a:ext cx="614801" cy="3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350534" y="1805225"/>
            <a:ext cx="610749" cy="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4346516" y="4405599"/>
            <a:ext cx="610749" cy="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53708" y="2218503"/>
                <a:ext cx="250595" cy="18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08" y="2218503"/>
                <a:ext cx="250595" cy="186617"/>
              </a:xfrm>
              <a:prstGeom prst="rect">
                <a:avLst/>
              </a:prstGeom>
              <a:blipFill rotWithShape="0">
                <a:blip r:embed="rId5"/>
                <a:stretch>
                  <a:fillRect l="-31707" r="-63415" b="-96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39013" y="4544049"/>
                <a:ext cx="240279" cy="17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13" y="4544049"/>
                <a:ext cx="240279" cy="172927"/>
              </a:xfrm>
              <a:prstGeom prst="rect">
                <a:avLst/>
              </a:prstGeom>
              <a:blipFill rotWithShape="0">
                <a:blip r:embed="rId6"/>
                <a:stretch>
                  <a:fillRect l="-35897" r="-56410" b="-827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23645" y="3250305"/>
                <a:ext cx="262723" cy="17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3250305"/>
                <a:ext cx="262723" cy="172927"/>
              </a:xfrm>
              <a:prstGeom prst="rect">
                <a:avLst/>
              </a:prstGeom>
              <a:blipFill rotWithShape="0">
                <a:blip r:embed="rId7"/>
                <a:stretch>
                  <a:fillRect l="-30233" r="-55814" b="-827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9164" y="1350752"/>
                <a:ext cx="245799" cy="17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64" y="1350752"/>
                <a:ext cx="245799" cy="172927"/>
              </a:xfrm>
              <a:prstGeom prst="rect">
                <a:avLst/>
              </a:prstGeom>
              <a:blipFill rotWithShape="0">
                <a:blip r:embed="rId8"/>
                <a:stretch>
                  <a:fillRect l="-32500" r="-60000" b="-8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3978967" y="4056791"/>
            <a:ext cx="614801" cy="3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50403" y="3970327"/>
                <a:ext cx="229681" cy="17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403" y="3970327"/>
                <a:ext cx="229681" cy="172927"/>
              </a:xfrm>
              <a:prstGeom prst="rect">
                <a:avLst/>
              </a:prstGeom>
              <a:blipFill rotWithShape="0">
                <a:blip r:embed="rId9"/>
                <a:stretch>
                  <a:fillRect l="-37838" r="-56757" b="-827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76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68" y="565222"/>
            <a:ext cx="9934575" cy="51625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09460" y="1632282"/>
            <a:ext cx="6393" cy="9783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5854" y="2135950"/>
            <a:ext cx="974460" cy="474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2249" y="2610597"/>
            <a:ext cx="900485" cy="366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0645" y="1918326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645" y="1918326"/>
                <a:ext cx="396327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5298" y="1317748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8" y="1317748"/>
                <a:ext cx="396327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31076" y="2869498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76" y="2869498"/>
                <a:ext cx="39632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79056" y="1955970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56" y="1955970"/>
                <a:ext cx="36548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333" r="-500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71939" y="1678971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39" y="1678971"/>
                <a:ext cx="38234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rot="5400000" flipV="1">
            <a:off x="1129043" y="4632904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1739073" y="4850447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>
            <a:off x="9919086" y="1602114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10439894" y="1876022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202691" y="1188467"/>
            <a:ext cx="809993" cy="3612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72323" y="3797513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23" y="3797513"/>
                <a:ext cx="498150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975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95162" y="4073577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162" y="4073577"/>
                <a:ext cx="498150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975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219362" y="2062843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62" y="2062843"/>
                <a:ext cx="498150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975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797410" y="2329887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410" y="2329887"/>
                <a:ext cx="498150" cy="298928"/>
              </a:xfrm>
              <a:prstGeom prst="rect">
                <a:avLst/>
              </a:prstGeom>
              <a:blipFill rotWithShape="0">
                <a:blip r:embed="rId11"/>
                <a:stretch>
                  <a:fillRect l="-975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rot="16200000">
            <a:off x="2876119" y="5617302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>
            <a:off x="8775628" y="2797766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82888" y="6055155"/>
                <a:ext cx="49013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88" y="6055155"/>
                <a:ext cx="490134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11250" r="-7500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90136" y="3304884"/>
                <a:ext cx="49013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136" y="3304884"/>
                <a:ext cx="490134" cy="298928"/>
              </a:xfrm>
              <a:prstGeom prst="rect">
                <a:avLst/>
              </a:prstGeom>
              <a:blipFill rotWithShape="0">
                <a:blip r:embed="rId13"/>
                <a:stretch>
                  <a:fillRect l="-11250" r="-7500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812652" y="1456247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652" y="1456247"/>
                <a:ext cx="4905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50" r="-37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239481" y="1156719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481" y="1156719"/>
                <a:ext cx="49051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250" r="-37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488" y="5778156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8" y="5778156"/>
                <a:ext cx="49051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250" r="-37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6871" y="5535637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1" y="5535637"/>
                <a:ext cx="49051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9877" r="-3704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6056721" y="2013346"/>
            <a:ext cx="6393" cy="9783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82843" y="2474881"/>
            <a:ext cx="974460" cy="474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9686378" y="956526"/>
            <a:ext cx="809993" cy="3612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15854" y="5145850"/>
            <a:ext cx="974460" cy="474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283031" y="5352883"/>
            <a:ext cx="974460" cy="474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28956" y="4779758"/>
            <a:ext cx="900485" cy="366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89717" y="5083038"/>
                <a:ext cx="4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17" y="5083038"/>
                <a:ext cx="47211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1688" r="-259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9226035" y="1995679"/>
            <a:ext cx="900485" cy="366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627354" y="2375998"/>
                <a:ext cx="4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54" y="2375998"/>
                <a:ext cx="47211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0256" r="-256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7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950177"/>
            <a:ext cx="5131558" cy="184736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1689770" y="126545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91606" y="98845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06" y="988455"/>
                <a:ext cx="396327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65845" y="186800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45" y="1868003"/>
                <a:ext cx="1690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rot="5400000" flipH="1" flipV="1">
            <a:off x="2063268" y="1638953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98531" y="257534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55868" y="257534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778210" y="48256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4119" y="3316387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19" y="3316387"/>
                <a:ext cx="4905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877" r="-3704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39196" y="3316387"/>
                <a:ext cx="49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96" y="3316387"/>
                <a:ext cx="4905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250" r="-3750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32950" y="55620"/>
                <a:ext cx="408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50" y="55620"/>
                <a:ext cx="40876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72" y="4325381"/>
            <a:ext cx="5131558" cy="184736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1695717" y="454626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97553" y="426926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53" y="4269262"/>
                <a:ext cx="396327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71792" y="514881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92" y="5148810"/>
                <a:ext cx="1690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2069215" y="491976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049021" y="3866887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606358" y="3866887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25301" y="595371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flipH="1">
                <a:off x="4159705" y="3868653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59705" y="3868653"/>
                <a:ext cx="498150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975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7717042" y="3829457"/>
                <a:ext cx="4981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17042" y="3829457"/>
                <a:ext cx="498150" cy="298928"/>
              </a:xfrm>
              <a:prstGeom prst="rect">
                <a:avLst/>
              </a:prstGeom>
              <a:blipFill rotWithShape="0">
                <a:blip r:embed="rId11"/>
                <a:stretch>
                  <a:fillRect l="-10976" r="-731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778210" y="6481772"/>
                <a:ext cx="41639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210" y="6481772"/>
                <a:ext cx="416396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13235" r="-8824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6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31122" flipH="1">
            <a:off x="3179094" y="1734301"/>
            <a:ext cx="4943475" cy="3076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582301" y="3054105"/>
            <a:ext cx="1731" cy="12411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4103" y="4328377"/>
                <a:ext cx="41639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03" y="4328377"/>
                <a:ext cx="416396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3235" r="-8824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4790499" y="2863515"/>
            <a:ext cx="1940635" cy="258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2368" y="2461936"/>
                <a:ext cx="408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68" y="2461936"/>
                <a:ext cx="4087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940" r="-597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048195" y="3834584"/>
            <a:ext cx="1121247" cy="4176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144000" y="4153499"/>
                <a:ext cx="40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000" y="4153499"/>
                <a:ext cx="4063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925" r="-149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2112192" y="236841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12192" y="3107550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99666" y="3022398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66" y="3022398"/>
                <a:ext cx="396327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14028" y="209141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28" y="2091412"/>
                <a:ext cx="39632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1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43951" y="1571854"/>
            <a:ext cx="4451373" cy="44106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225101" y="2411748"/>
            <a:ext cx="563540" cy="1756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349922" y="3804464"/>
            <a:ext cx="1760561" cy="808481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06871" y="3527465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71" y="3527465"/>
                <a:ext cx="20101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09466" y="4205442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66" y="4205442"/>
                <a:ext cx="2114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9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89" y="1058777"/>
            <a:ext cx="4689280" cy="437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96878" y="3079417"/>
                <a:ext cx="318762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78" y="3079417"/>
                <a:ext cx="318762" cy="188200"/>
              </a:xfrm>
              <a:prstGeom prst="rect">
                <a:avLst/>
              </a:prstGeom>
              <a:blipFill rotWithShape="0">
                <a:blip r:embed="rId3"/>
                <a:stretch>
                  <a:fillRect l="-24528" r="-37736" b="-709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24716" y="3222267"/>
            <a:ext cx="697278" cy="4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53206" y="3222267"/>
            <a:ext cx="697278" cy="4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04335" y="3091449"/>
                <a:ext cx="272879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35" y="3091449"/>
                <a:ext cx="272879" cy="188200"/>
              </a:xfrm>
              <a:prstGeom prst="rect">
                <a:avLst/>
              </a:prstGeom>
              <a:blipFill rotWithShape="0">
                <a:blip r:embed="rId4"/>
                <a:stretch>
                  <a:fillRect l="-31818" r="-38636" b="-709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7530304" y="763124"/>
            <a:ext cx="4238" cy="503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30304" y="1265313"/>
            <a:ext cx="489986" cy="1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31966" y="1108028"/>
                <a:ext cx="282476" cy="188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66" y="1108028"/>
                <a:ext cx="282476" cy="188200"/>
              </a:xfrm>
              <a:prstGeom prst="rect">
                <a:avLst/>
              </a:prstGeom>
              <a:blipFill rotWithShape="0">
                <a:blip r:embed="rId5"/>
                <a:stretch>
                  <a:fillRect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89066" y="464798"/>
                <a:ext cx="280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66" y="464798"/>
                <a:ext cx="2802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348" r="-2174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2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0009">
            <a:off x="1489868" y="3747601"/>
            <a:ext cx="9258300" cy="5079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38597" y="2047068"/>
            <a:ext cx="795185" cy="3206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47034" y="1617922"/>
                <a:ext cx="687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34" y="1617922"/>
                <a:ext cx="68788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036" r="-267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87837" y="5514923"/>
                <a:ext cx="572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837" y="5514923"/>
                <a:ext cx="5724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574" r="-4255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6247464" y="264061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47464" y="3379749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34938" y="3294597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38" y="3294597"/>
                <a:ext cx="39632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49300" y="2363611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300" y="2363611"/>
                <a:ext cx="39632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10042330" y="5590808"/>
            <a:ext cx="795185" cy="3206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8184" y="5903620"/>
            <a:ext cx="2319414" cy="787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324100" y="22352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324100" y="32512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07013" y="2096700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3" y="2096700"/>
                <a:ext cx="2044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324100" y="47371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4100" y="57531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07013" y="4598600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3" y="4598600"/>
                <a:ext cx="25571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9048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00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37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t="73206"/>
          <a:stretch/>
        </p:blipFill>
        <p:spPr>
          <a:xfrm rot="10800000">
            <a:off x="3168074" y="2576944"/>
            <a:ext cx="4923673" cy="16533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>
            <a:endCxn id="4" idx="3"/>
          </p:cNvCxnSpPr>
          <p:nvPr/>
        </p:nvCxnSpPr>
        <p:spPr>
          <a:xfrm flipH="1" flipV="1">
            <a:off x="3168074" y="3403598"/>
            <a:ext cx="169769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8054" y="3254134"/>
                <a:ext cx="51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𝐻𝑆𝑅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54" y="3254134"/>
                <a:ext cx="5135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714" r="-357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47822" y="3229312"/>
                <a:ext cx="414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822" y="3229312"/>
                <a:ext cx="4141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869507" y="3372382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67979" y="2243905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79" y="2243905"/>
                <a:ext cx="2679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727" r="-454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075055" y="2520904"/>
            <a:ext cx="0" cy="6379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2" y="3907073"/>
            <a:ext cx="4616" cy="8958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95223" y="4802021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23" y="4802021"/>
                <a:ext cx="2679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455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rved Left Arrow 19"/>
          <p:cNvSpPr/>
          <p:nvPr/>
        </p:nvSpPr>
        <p:spPr>
          <a:xfrm rot="10800000" flipH="1">
            <a:off x="7418249" y="2520904"/>
            <a:ext cx="807477" cy="164259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8227" y="2697664"/>
                <a:ext cx="377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227" y="2697664"/>
                <a:ext cx="37721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516" r="-483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8404206" y="150543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4206" y="2244575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091680" y="215942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680" y="2159423"/>
                <a:ext cx="396327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6042" y="1228437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42" y="1228437"/>
                <a:ext cx="396327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7332514" y="1698452"/>
            <a:ext cx="2944996" cy="1494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655048" y="39037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6884" y="108925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84" y="1089255"/>
                <a:ext cx="39632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25176" y="25187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176" y="251870"/>
                <a:ext cx="1690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7022599" y="2282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6200000">
            <a:off x="1284399" y="1698453"/>
            <a:ext cx="2944996" cy="1494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8204" y="396318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0040" y="109520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0" y="1095202"/>
                <a:ext cx="39632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78332" y="25781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32" y="257817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rot="5400000" flipH="1" flipV="1">
            <a:off x="1175755" y="28767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1727104" y="1007606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7097" y="880556"/>
                <a:ext cx="624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𝑈𝐵𝑜𝑦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97" y="880556"/>
                <a:ext cx="624786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8824" r="-3922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rot="16200000">
            <a:off x="3786689" y="314482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75020" y="3451498"/>
                <a:ext cx="51417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20" y="3451498"/>
                <a:ext cx="514179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9412" r="-3529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6200000" flipH="1">
            <a:off x="7798330" y="116124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8050" y="2081380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050" y="2081380"/>
                <a:ext cx="5177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588" r="-1176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rot="5400000">
            <a:off x="9853461" y="319740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870200">
            <a:off x="1342485" y="4847128"/>
            <a:ext cx="1287631" cy="116064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544154" y="5321544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3988" y="497532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8" y="4975322"/>
                <a:ext cx="396327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42246" y="55981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46" y="5598195"/>
                <a:ext cx="18671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544154" y="5827197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6567" y="6242642"/>
            <a:ext cx="591170" cy="4364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78614" y="654057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14" y="6540572"/>
                <a:ext cx="396327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070890" y="3452144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890" y="3452144"/>
                <a:ext cx="49616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877" r="-246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6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77" y="1206526"/>
            <a:ext cx="3584482" cy="3429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69603" y="1903332"/>
                <a:ext cx="453579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𝐾𝑊𝑖𝑛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03" y="1903332"/>
                <a:ext cx="453579" cy="188200"/>
              </a:xfrm>
              <a:prstGeom prst="rect">
                <a:avLst/>
              </a:prstGeom>
              <a:blipFill rotWithShape="0">
                <a:blip r:embed="rId3"/>
                <a:stretch>
                  <a:fillRect l="-18919" r="-40541" b="-7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5400000" flipV="1">
            <a:off x="2966326" y="2593832"/>
            <a:ext cx="664691" cy="45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3313" y="3503418"/>
                <a:ext cx="324200" cy="203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13" y="3503418"/>
                <a:ext cx="324200" cy="203099"/>
              </a:xfrm>
              <a:prstGeom prst="rect">
                <a:avLst/>
              </a:prstGeom>
              <a:blipFill rotWithShape="0">
                <a:blip r:embed="rId4"/>
                <a:stretch>
                  <a:fillRect l="-26415" r="-43396" b="-848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>
            <a:off x="2803394" y="3389730"/>
            <a:ext cx="664691" cy="45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0249" y="2826757"/>
                <a:ext cx="318762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249" y="2826757"/>
                <a:ext cx="318762" cy="188200"/>
              </a:xfrm>
              <a:prstGeom prst="rect">
                <a:avLst/>
              </a:prstGeom>
              <a:blipFill rotWithShape="0">
                <a:blip r:embed="rId5"/>
                <a:stretch>
                  <a:fillRect l="-26923" r="-38462" b="-67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2274023" y="2921479"/>
            <a:ext cx="697278" cy="4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3982" y="927798"/>
            <a:ext cx="4238" cy="503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53982" y="1429987"/>
            <a:ext cx="489986" cy="1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55644" y="1272702"/>
                <a:ext cx="282476" cy="188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272702"/>
                <a:ext cx="282476" cy="188200"/>
              </a:xfrm>
              <a:prstGeom prst="rect">
                <a:avLst/>
              </a:prstGeom>
              <a:blipFill rotWithShape="0">
                <a:blip r:embed="rId6"/>
                <a:stretch>
                  <a:fillRect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12744" y="629472"/>
                <a:ext cx="280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44" y="629472"/>
                <a:ext cx="2802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r="-2174"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4897874" y="2921479"/>
            <a:ext cx="697278" cy="4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12907" y="2826757"/>
                <a:ext cx="272879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07" y="2826757"/>
                <a:ext cx="272879" cy="188200"/>
              </a:xfrm>
              <a:prstGeom prst="rect">
                <a:avLst/>
              </a:prstGeom>
              <a:blipFill rotWithShape="0">
                <a:blip r:embed="rId8"/>
                <a:stretch>
                  <a:fillRect l="-31111" r="-35556" b="-67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14688690">
            <a:off x="821368" y="1203855"/>
            <a:ext cx="3852510" cy="3622202"/>
          </a:xfrm>
          <a:prstGeom prst="arc">
            <a:avLst>
              <a:gd name="adj1" fmla="val 14574259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Isosceles Triangle 40"/>
          <p:cNvSpPr/>
          <p:nvPr/>
        </p:nvSpPr>
        <p:spPr>
          <a:xfrm rot="7971524">
            <a:off x="1537742" y="4331174"/>
            <a:ext cx="332849" cy="2615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78515" y="1246609"/>
                <a:ext cx="247103" cy="18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15" y="1246609"/>
                <a:ext cx="247103" cy="188200"/>
              </a:xfrm>
              <a:prstGeom prst="rect">
                <a:avLst/>
              </a:prstGeom>
              <a:blipFill rotWithShape="0">
                <a:blip r:embed="rId9"/>
                <a:stretch>
                  <a:fillRect l="-35000" r="-42500" b="-7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7671" y="1195109"/>
            <a:ext cx="369015" cy="341487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10342977" y="828176"/>
            <a:ext cx="3113" cy="5010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346090" y="1316592"/>
            <a:ext cx="359918" cy="12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671662" y="1225685"/>
                <a:ext cx="207492" cy="187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62" y="1225685"/>
                <a:ext cx="207492" cy="187307"/>
              </a:xfrm>
              <a:prstGeom prst="rect">
                <a:avLst/>
              </a:prstGeom>
              <a:blipFill rotWithShape="0">
                <a:blip r:embed="rId11"/>
                <a:stretch>
                  <a:fillRect l="-8824" r="-2941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V="1">
                <a:off x="10239231" y="729493"/>
                <a:ext cx="207492" cy="187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0239231" y="729493"/>
                <a:ext cx="207492" cy="187307"/>
              </a:xfrm>
              <a:prstGeom prst="rect">
                <a:avLst/>
              </a:prstGeom>
              <a:blipFill rotWithShape="0">
                <a:blip r:embed="rId12"/>
                <a:stretch>
                  <a:fillRect l="-5882" t="-50000" r="-1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98536" y="2737957"/>
                <a:ext cx="6280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36" y="2737957"/>
                <a:ext cx="628057" cy="298415"/>
              </a:xfrm>
              <a:prstGeom prst="rect">
                <a:avLst/>
              </a:prstGeom>
              <a:blipFill rotWithShape="0">
                <a:blip r:embed="rId13"/>
                <a:stretch>
                  <a:fillRect l="-8738" r="-582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7892176" y="2902544"/>
            <a:ext cx="512184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93136" y="4340054"/>
                <a:ext cx="596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36" y="4340054"/>
                <a:ext cx="59631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8654380" y="1324949"/>
            <a:ext cx="512184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654379" y="4471808"/>
            <a:ext cx="512184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80747" y="343323"/>
                <a:ext cx="382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47" y="343323"/>
                <a:ext cx="38286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727478" y="3412376"/>
                <a:ext cx="234146" cy="18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78" y="3412376"/>
                <a:ext cx="234146" cy="187307"/>
              </a:xfrm>
              <a:prstGeom prst="rect">
                <a:avLst/>
              </a:prstGeom>
              <a:blipFill rotWithShape="0">
                <a:blip r:embed="rId16"/>
                <a:stretch>
                  <a:fillRect l="-36842" r="-89474" b="-7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8572178" y="3076801"/>
            <a:ext cx="6477" cy="60502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561910" y="689890"/>
            <a:ext cx="3366" cy="5238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88410" y="1320624"/>
            <a:ext cx="512184" cy="4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050534" y="2831534"/>
            <a:ext cx="162932" cy="1574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88410" y="4479516"/>
            <a:ext cx="512184" cy="4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367327" y="4340381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𝑃𝑈𝑆𝐻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327" y="4340381"/>
                <a:ext cx="63318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738" r="-3883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199800" y="1179495"/>
                <a:ext cx="596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00" y="1179495"/>
                <a:ext cx="59631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310716" y="1186448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𝑃𝑈𝑆𝐻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16" y="1186448"/>
                <a:ext cx="633187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692" r="-384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022045" y="2766966"/>
                <a:ext cx="6939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45" y="2766966"/>
                <a:ext cx="693908" cy="298415"/>
              </a:xfrm>
              <a:prstGeom prst="rect">
                <a:avLst/>
              </a:prstGeom>
              <a:blipFill rotWithShape="0">
                <a:blip r:embed="rId20"/>
                <a:stretch>
                  <a:fillRect l="-7895" r="-5263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8462727" y="2902833"/>
            <a:ext cx="512184" cy="4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5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128" y="2803073"/>
            <a:ext cx="1538515" cy="14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67364" y="5189274"/>
                <a:ext cx="636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𝐾𝑊𝑖𝑛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64" y="5189274"/>
                <a:ext cx="63639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654" r="-3846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16200000">
            <a:off x="1715635" y="4696919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3135" y="1437331"/>
                <a:ext cx="751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𝐾𝑊𝑜𝑢𝑡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5" y="1437331"/>
                <a:ext cx="7518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452" r="-241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V="1">
            <a:off x="733428" y="2310719"/>
            <a:ext cx="978315" cy="6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01921" y="155970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01921" y="2298845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89395" y="221369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95" y="2213693"/>
                <a:ext cx="39632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3757" y="1282707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57" y="1282707"/>
                <a:ext cx="39632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131346" y="463049"/>
            <a:ext cx="2507343" cy="362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43135" y="180023"/>
            <a:ext cx="288211" cy="9089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843135" y="375063"/>
            <a:ext cx="286653" cy="545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/>
          <p:cNvCxnSpPr/>
          <p:nvPr/>
        </p:nvCxnSpPr>
        <p:spPr>
          <a:xfrm>
            <a:off x="2680746" y="463049"/>
            <a:ext cx="139700" cy="3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09346" y="463049"/>
            <a:ext cx="139700" cy="3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4317" y="463049"/>
            <a:ext cx="139700" cy="3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7474" y="463049"/>
            <a:ext cx="139700" cy="3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69746" y="482093"/>
            <a:ext cx="139700" cy="3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r="438"/>
          <a:stretch/>
        </p:blipFill>
        <p:spPr>
          <a:xfrm>
            <a:off x="5797006" y="1201983"/>
            <a:ext cx="2913858" cy="96696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8710864" y="1685465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184334" y="1686387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405280" y="152839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80" y="1528396"/>
                <a:ext cx="2911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33" r="-416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16889" y="1519935"/>
                <a:ext cx="6280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89" y="1519935"/>
                <a:ext cx="628057" cy="298415"/>
              </a:xfrm>
              <a:prstGeom prst="rect">
                <a:avLst/>
              </a:prstGeom>
              <a:blipFill rotWithShape="0">
                <a:blip r:embed="rId9"/>
                <a:stretch>
                  <a:fillRect l="-8738" r="-582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r="438"/>
          <a:stretch/>
        </p:blipFill>
        <p:spPr>
          <a:xfrm rot="5400000">
            <a:off x="6708540" y="4216635"/>
            <a:ext cx="2913858" cy="9669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7201209" y="4020906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350567" y="5466273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551934" y="3882406"/>
                <a:ext cx="629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𝐻𝐸𝐼𝑀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34" y="3882406"/>
                <a:ext cx="62959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738" r="-291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83122" y="5299821"/>
                <a:ext cx="378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22" y="5299821"/>
                <a:ext cx="37856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903" r="-806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9215991" y="3524185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903465" y="343903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465" y="3439033"/>
                <a:ext cx="396327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 flipV="1">
            <a:off x="9210045" y="280227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011881" y="252527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81" y="2525272"/>
                <a:ext cx="396327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8" y="6053381"/>
            <a:ext cx="11020425" cy="5810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8" y="4251701"/>
            <a:ext cx="11039475" cy="704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8" y="1390883"/>
            <a:ext cx="11039475" cy="704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662152" y="48201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3988" y="20501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88" y="205015"/>
                <a:ext cx="39632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2280" y="105932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80" y="1059321"/>
                <a:ext cx="1690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6029703" y="83027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0852" y="721991"/>
                <a:ext cx="447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2" y="721991"/>
                <a:ext cx="4472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329" r="-411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78114" y="85586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2239" y="2479744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39" y="2479744"/>
                <a:ext cx="52738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195" r="-344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956064" y="1878291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16879" y="701682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879" y="701682"/>
                <a:ext cx="52738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465" r="-34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0336407" y="828626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 rot="2723956">
            <a:off x="10239432" y="1857813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70947" y="2317230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47" y="2317230"/>
                <a:ext cx="84568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5662151" y="320038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53768" y="2866418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768" y="2866418"/>
                <a:ext cx="396327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32279" y="377769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9" y="3777691"/>
                <a:ext cx="1690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5400000" flipH="1" flipV="1">
            <a:off x="6029702" y="356315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529743" y="4150914"/>
                <a:ext cx="51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3" y="4150914"/>
                <a:ext cx="51700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588" r="-11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426369" y="4604126"/>
            <a:ext cx="7341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0168" y="420480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" y="4204803"/>
                <a:ext cx="29117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128174" y="6330851"/>
            <a:ext cx="741046" cy="5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495" y="5857048"/>
                <a:ext cx="62805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" y="5857048"/>
                <a:ext cx="628057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13592" r="-11650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 flipV="1">
            <a:off x="11363870" y="6155463"/>
            <a:ext cx="741046" cy="5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433796" y="5768548"/>
                <a:ext cx="7051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796" y="5768548"/>
                <a:ext cx="705129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7826" r="-6087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5647637" y="5189303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58303" y="4929360"/>
                <a:ext cx="958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3" y="4929360"/>
                <a:ext cx="958231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17765" y="576661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65" y="5766610"/>
                <a:ext cx="16908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5400000" flipH="1" flipV="1">
            <a:off x="6015188" y="555207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494321" y="6539655"/>
                <a:ext cx="7051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321" y="6539655"/>
                <a:ext cx="705129" cy="298415"/>
              </a:xfrm>
              <a:prstGeom prst="rect">
                <a:avLst/>
              </a:prstGeom>
              <a:blipFill rotWithShape="0">
                <a:blip r:embed="rId18"/>
                <a:stretch>
                  <a:fillRect l="-7826" r="-6087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 flipV="1">
            <a:off x="11378384" y="6527503"/>
            <a:ext cx="741046" cy="5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3160" y="4604126"/>
            <a:ext cx="7341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7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59000" y="19177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59000" y="29337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1913" y="1779200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13" y="1779200"/>
                <a:ext cx="2044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159000" y="4419600"/>
            <a:ext cx="0" cy="20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59000" y="5435600"/>
            <a:ext cx="7353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41913" y="4281100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13" y="4281100"/>
                <a:ext cx="25571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9048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1" y="978306"/>
            <a:ext cx="7353300" cy="469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89624" y="445878"/>
                <a:ext cx="297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24" y="445878"/>
                <a:ext cx="29790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571" r="-4693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2387600" y="783208"/>
            <a:ext cx="1" cy="3805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14732" y="1301910"/>
            <a:ext cx="231" cy="3409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055052" y="388615"/>
                <a:ext cx="351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052" y="388615"/>
                <a:ext cx="35128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414" r="-482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Up Arrow 20"/>
          <p:cNvSpPr/>
          <p:nvPr/>
        </p:nvSpPr>
        <p:spPr>
          <a:xfrm rot="2723956">
            <a:off x="11900907" y="1409756"/>
            <a:ext cx="45719" cy="371428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899719" y="2041117"/>
                <a:ext cx="563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719" y="2041117"/>
                <a:ext cx="5633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17" r="-5543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2165776" y="3697971"/>
            <a:ext cx="10557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13894" y="2447704"/>
            <a:ext cx="0" cy="12307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06268" y="2474891"/>
            <a:ext cx="516049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354377" y="2474891"/>
            <a:ext cx="0" cy="45880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74380" y="716730"/>
            <a:ext cx="1" cy="3805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231033" y="2493362"/>
            <a:ext cx="5110961" cy="421289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2183765" y="2952750"/>
            <a:ext cx="1012978" cy="725654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Isosceles Triangle 50"/>
          <p:cNvSpPr/>
          <p:nvPr/>
        </p:nvSpPr>
        <p:spPr>
          <a:xfrm flipV="1">
            <a:off x="2220377" y="5435600"/>
            <a:ext cx="6154004" cy="685800"/>
          </a:xfrm>
          <a:prstGeom prst="triangle">
            <a:avLst>
              <a:gd name="adj" fmla="val 16382"/>
            </a:avLst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8653" y="3691631"/>
            <a:ext cx="8403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-277.5 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10870" y="2205731"/>
            <a:ext cx="8403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42 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87371" y="6207490"/>
                <a:ext cx="8912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/>
                        <m:t>−34 687 </m:t>
                      </m:r>
                      <m:r>
                        <m:rPr>
                          <m:nor/>
                        </m:rPr>
                        <a:rPr lang="en-US" sz="1200" dirty="0"/>
                        <m:t>Nmm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71" y="6207490"/>
                <a:ext cx="891270" cy="184666"/>
              </a:xfrm>
              <a:prstGeom prst="rect">
                <a:avLst/>
              </a:prstGeom>
              <a:blipFill rotWithShape="0">
                <a:blip r:embed="rId8"/>
                <a:stretch>
                  <a:fillRect r="-3425"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67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64" y="3301058"/>
            <a:ext cx="2743200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5652">
            <a:off x="2898658" y="624533"/>
            <a:ext cx="5876925" cy="53530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4" y="-1669032"/>
            <a:ext cx="11020425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5267" y="-3810610"/>
            <a:ext cx="6111586" cy="3810610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-6342320" y="-1262742"/>
            <a:ext cx="157018" cy="1293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-3905583" y="-2637303"/>
            <a:ext cx="157018" cy="1293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-2643374" y="-4218338"/>
            <a:ext cx="449694" cy="692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-2193681" y="-3885829"/>
            <a:ext cx="557070" cy="3597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-1636611" y="-4059109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6611" y="-4059109"/>
                <a:ext cx="1833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2812458" y="-4495337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2458" y="-4495337"/>
                <a:ext cx="169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892320" y="-465911"/>
                <a:ext cx="51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2320" y="-465911"/>
                <a:ext cx="51700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12" r="-470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8561552" y="-6328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61552" y="-63281"/>
                <a:ext cx="2911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4737010" y="-3452534"/>
                <a:ext cx="51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37010" y="-3452534"/>
                <a:ext cx="51700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588" r="-352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-4295189" y="-3170669"/>
            <a:ext cx="418759" cy="533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-8305268" y="-327411"/>
            <a:ext cx="558642" cy="3274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-7532644" y="-327411"/>
            <a:ext cx="449694" cy="692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6995533" y="269228"/>
                <a:ext cx="396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5533" y="269228"/>
                <a:ext cx="39632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308" r="-6154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-3701449" y="-4145239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1449" y="-4145239"/>
                <a:ext cx="5196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588" r="-4706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-7620061" y="-280346"/>
            <a:ext cx="751093" cy="11687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6936671" y="848945"/>
                <a:ext cx="337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6671" y="848945"/>
                <a:ext cx="33746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364" r="-727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 flipV="1">
            <a:off x="-6252475" y="-1135632"/>
            <a:ext cx="449694" cy="692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-6235166" y="-1600343"/>
            <a:ext cx="557070" cy="3597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5701885" y="-1843092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01885" y="-1843092"/>
                <a:ext cx="52738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465" r="-348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-3242566" y="-3872198"/>
            <a:ext cx="418759" cy="533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65529" y="-2490696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29" y="-2490696"/>
                <a:ext cx="169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595402" y="-3102814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7238" y="-337981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" y="-3379813"/>
                <a:ext cx="396327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rot="5400000" flipH="1" flipV="1">
            <a:off x="962952" y="-2719746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54374" y="5651203"/>
                <a:ext cx="7518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𝐾𝑊𝑜𝑢𝑡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74" y="5651203"/>
                <a:ext cx="75180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317" r="-243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 flipV="1">
            <a:off x="2630279" y="4973656"/>
            <a:ext cx="1075" cy="6775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81153" y="-800546"/>
                <a:ext cx="45486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53" y="-800546"/>
                <a:ext cx="454868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0667" r="-8000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1170484" y="-1293208"/>
            <a:ext cx="11127" cy="916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287879" y="-1403878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90436" y="-185973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36" y="-1859733"/>
                <a:ext cx="29117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833" r="-416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910168" y="-2648150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68" y="-2648150"/>
                <a:ext cx="535018" cy="298928"/>
              </a:xfrm>
              <a:prstGeom prst="rect">
                <a:avLst/>
              </a:prstGeom>
              <a:blipFill rotWithShape="0">
                <a:blip r:embed="rId20"/>
                <a:stretch>
                  <a:fillRect l="-9091" r="-6818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4124756" y="-2287049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798278" y="-1411073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798278" y="-1295134"/>
                <a:ext cx="51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8" y="-1295134"/>
                <a:ext cx="51700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9412" r="-470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445949" y="-722042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949" y="-722042"/>
                <a:ext cx="535018" cy="298928"/>
              </a:xfrm>
              <a:prstGeom prst="rect">
                <a:avLst/>
              </a:prstGeom>
              <a:blipFill rotWithShape="0">
                <a:blip r:embed="rId22"/>
                <a:stretch>
                  <a:fillRect l="-10345" r="-8046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V="1">
            <a:off x="9380196" y="-1240996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1026574" y="-1156635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875449" y="-1998233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449" y="-1998233"/>
                <a:ext cx="39356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846" r="-461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 flipV="1">
            <a:off x="11612658" y="-1671558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875450" y="-1016911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450" y="-1016911"/>
                <a:ext cx="393569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3846" r="-461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Up Arrow 1"/>
          <p:cNvSpPr/>
          <p:nvPr/>
        </p:nvSpPr>
        <p:spPr>
          <a:xfrm rot="18876044" flipV="1">
            <a:off x="10468640" y="-2087910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510050" y="-2339553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50" y="-2339553"/>
                <a:ext cx="845681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1620217" y="-1550505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1631688" y="-1285236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835848" y="-1564697"/>
                <a:ext cx="7051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848" y="-1564697"/>
                <a:ext cx="705129" cy="298415"/>
              </a:xfrm>
              <a:prstGeom prst="rect">
                <a:avLst/>
              </a:prstGeom>
              <a:blipFill rotWithShape="0">
                <a:blip r:embed="rId26"/>
                <a:stretch>
                  <a:fillRect l="-7826" r="-6087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9675" y="-1846820"/>
                <a:ext cx="6939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5" y="-1846820"/>
                <a:ext cx="693908" cy="298415"/>
              </a:xfrm>
              <a:prstGeom prst="rect">
                <a:avLst/>
              </a:prstGeom>
              <a:blipFill rotWithShape="0">
                <a:blip r:embed="rId27"/>
                <a:stretch>
                  <a:fillRect l="-7018" r="-6140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V="1">
            <a:off x="296746" y="-1407579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665478" y="2285038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78" y="2285038"/>
                <a:ext cx="169084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 flipH="1" flipV="1">
            <a:off x="1803325" y="216903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92461" y="1892031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61" y="1892031"/>
                <a:ext cx="396327" cy="276999"/>
              </a:xfrm>
              <a:prstGeom prst="rect">
                <a:avLst/>
              </a:prstGeom>
              <a:blipFill rotWithShape="0">
                <a:blip r:embed="rId29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1809877" y="2470139"/>
            <a:ext cx="834322" cy="4138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795497" y="2879812"/>
            <a:ext cx="612942" cy="4085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269151" y="322275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51" y="3222752"/>
                <a:ext cx="396327" cy="27699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/>
          <p:cNvCxnSpPr/>
          <p:nvPr/>
        </p:nvCxnSpPr>
        <p:spPr>
          <a:xfrm flipV="1">
            <a:off x="7025236" y="4276945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155070" y="393072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70" y="3930723"/>
                <a:ext cx="396327" cy="27699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7723328" y="4553596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328" y="4553596"/>
                <a:ext cx="169084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/>
          <p:nvPr/>
        </p:nvCxnSpPr>
        <p:spPr>
          <a:xfrm flipV="1">
            <a:off x="7025236" y="4782598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057649" y="5198043"/>
            <a:ext cx="591170" cy="4364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559696" y="5495973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696" y="5495973"/>
                <a:ext cx="396327" cy="276999"/>
              </a:xfrm>
              <a:prstGeom prst="rect">
                <a:avLst/>
              </a:prstGeom>
              <a:blipFill rotWithShape="0">
                <a:blip r:embed="rId3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/>
          <p:cNvCxnSpPr/>
          <p:nvPr/>
        </p:nvCxnSpPr>
        <p:spPr>
          <a:xfrm flipV="1">
            <a:off x="10132939" y="4370045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11168831" y="3798171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9797231" y="4558042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31" y="4558042"/>
                <a:ext cx="403957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12121" r="-606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1399407" y="3842948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407" y="3842948"/>
                <a:ext cx="403957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13636" r="-454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0340554" y="5185125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554" y="5185125"/>
                <a:ext cx="393569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13846" r="-4615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/>
          <p:nvPr/>
        </p:nvCxnSpPr>
        <p:spPr>
          <a:xfrm flipH="1">
            <a:off x="10470739" y="3810071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0370241" y="4830595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674764" y="3593987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764" y="3593987"/>
                <a:ext cx="39356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13846" r="-4615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Up Arrow 147"/>
          <p:cNvSpPr/>
          <p:nvPr/>
        </p:nvSpPr>
        <p:spPr>
          <a:xfrm rot="18876044" flipV="1">
            <a:off x="8194837" y="1295756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7236247" y="1044113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47" y="1044113"/>
                <a:ext cx="845681" cy="276999"/>
              </a:xfrm>
              <a:prstGeom prst="rect">
                <a:avLst/>
              </a:prstGeom>
              <a:blipFill rotWithShape="0">
                <a:blip r:embed="rId38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V="1">
            <a:off x="8933844" y="884543"/>
            <a:ext cx="132939" cy="739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9066783" y="1771726"/>
            <a:ext cx="120987" cy="6984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852308" y="2413875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08" y="2413875"/>
                <a:ext cx="403957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12121" r="-606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864804" y="567547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804" y="567547"/>
                <a:ext cx="403957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12121" r="-606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678728" y="969400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728" y="969400"/>
                <a:ext cx="393569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15625" r="-468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 flipH="1">
            <a:off x="8261291" y="1611979"/>
            <a:ext cx="708064" cy="3631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188112" y="1426783"/>
            <a:ext cx="704279" cy="3619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806751" y="1650184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751" y="1650184"/>
                <a:ext cx="393569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15625" r="-468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0606" y="-2996605"/>
            <a:ext cx="4733925" cy="13436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327890" y="-394632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27890" y="-3207186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5364" y="-3292338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64" y="-3292338"/>
                <a:ext cx="396327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9726" y="-4223324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26" y="-4223324"/>
                <a:ext cx="396327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9808" y="-3473530"/>
                <a:ext cx="519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8" y="-3473530"/>
                <a:ext cx="5196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588" r="-4706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owchart: Connector 16"/>
          <p:cNvSpPr/>
          <p:nvPr/>
        </p:nvSpPr>
        <p:spPr>
          <a:xfrm>
            <a:off x="-2266922" y="-2560135"/>
            <a:ext cx="157018" cy="1293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-37432" y="-2563111"/>
            <a:ext cx="157018" cy="1293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2383069" y="-1781974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3069" y="-1781974"/>
                <a:ext cx="535018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9091" r="-6818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21545" y="-3495427"/>
                <a:ext cx="5350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545" y="-3495427"/>
                <a:ext cx="535018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10345" r="-8046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5131" y="-3179867"/>
            <a:ext cx="10833" cy="616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-3987992" y="-1735375"/>
                <a:ext cx="620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87992" y="-1735375"/>
                <a:ext cx="62074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824" r="-686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 flipV="1">
            <a:off x="-3459221" y="-2454553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-3396935" y="-1735375"/>
                <a:ext cx="347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6935" y="-1735375"/>
                <a:ext cx="34785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526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 flipV="1">
            <a:off x="-3454511" y="-2454552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-2104879" y="-2491182"/>
            <a:ext cx="687474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-4175720" y="-2521266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-4497664" y="-270161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97664" y="-2701611"/>
                <a:ext cx="2911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1407985" y="-2659766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85" y="-2659766"/>
                <a:ext cx="52738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195" r="-344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flipH="1" flipV="1">
            <a:off x="-2201858" y="-2433802"/>
            <a:ext cx="7620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9655" y="-3208178"/>
            <a:ext cx="10833" cy="616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883" y="1854559"/>
            <a:ext cx="11163300" cy="6477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56036" y="638455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57872" y="361456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72" y="361456"/>
                <a:ext cx="396327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26164" y="1215762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164" y="1215762"/>
                <a:ext cx="169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rot="5400000" flipH="1" flipV="1">
            <a:off x="6223587" y="98671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9759" y="1168968"/>
                <a:ext cx="447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9" y="1168968"/>
                <a:ext cx="44723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811" r="-405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747021" y="1302843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50746" y="2913652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46" y="2913652"/>
                <a:ext cx="52738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9195" r="-344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3704571" y="2312199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95186" y="1111705"/>
                <a:ext cx="527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86" y="1111705"/>
                <a:ext cx="52738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0465" r="-34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9214714" y="1238649"/>
            <a:ext cx="11127" cy="7577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284017" y="2233537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890448" y="2613429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448" y="2613429"/>
                <a:ext cx="40395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1940" r="-4478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11284017" y="1595363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868611" y="1285713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11" y="1285713"/>
                <a:ext cx="403957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66091" y="3548864"/>
            <a:ext cx="2743200" cy="250507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3899412" y="4542277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29246" y="419605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46" y="4196055"/>
                <a:ext cx="396327" cy="27699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97504" y="4818928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04" y="4818928"/>
                <a:ext cx="169084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3899412" y="5047930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31825" y="5463375"/>
            <a:ext cx="591170" cy="4364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33872" y="576130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72" y="5761305"/>
                <a:ext cx="396327" cy="276999"/>
              </a:xfrm>
              <a:prstGeom prst="rect">
                <a:avLst/>
              </a:prstGeom>
              <a:blipFill rotWithShape="0">
                <a:blip r:embed="rId2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V="1">
            <a:off x="7007115" y="4635377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8043007" y="4063503"/>
            <a:ext cx="230576" cy="921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71407" y="4823374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07" y="4823374"/>
                <a:ext cx="40395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11940" r="-447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273583" y="4108280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583" y="4108280"/>
                <a:ext cx="403957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12121" r="-606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14730" y="5450457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30" y="5450457"/>
                <a:ext cx="39356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46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flipH="1">
            <a:off x="7344915" y="4075403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244417" y="5095927"/>
            <a:ext cx="698092" cy="415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48940" y="3859319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0" y="3859319"/>
                <a:ext cx="393569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3846" r="-461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p Arrow 56"/>
          <p:cNvSpPr/>
          <p:nvPr/>
        </p:nvSpPr>
        <p:spPr>
          <a:xfrm rot="18876044" flipV="1">
            <a:off x="5929549" y="4465491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970959" y="4213848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9" y="4213848"/>
                <a:ext cx="845681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Up Arrow 71"/>
          <p:cNvSpPr/>
          <p:nvPr/>
        </p:nvSpPr>
        <p:spPr>
          <a:xfrm rot="2723956">
            <a:off x="10108339" y="2304790"/>
            <a:ext cx="162030" cy="557623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39854" y="2764207"/>
                <a:ext cx="845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𝑊𝑒𝑙𝑑𝑒𝑑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54" y="2764207"/>
                <a:ext cx="845681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6475" r="-575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V="1">
            <a:off x="10610658" y="2154455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1571201" y="1813373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201" y="1813373"/>
                <a:ext cx="393569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13846" r="-461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H="1" flipV="1">
            <a:off x="11326730" y="2140820"/>
            <a:ext cx="605114" cy="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0375799" y="1701355"/>
                <a:ext cx="393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799" y="1701355"/>
                <a:ext cx="393569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13846" r="-4615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11324652" y="2210369"/>
            <a:ext cx="605114" cy="41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1523446" y="2211068"/>
                <a:ext cx="7051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𝑈𝑝𝑢𝑠h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446" y="2211068"/>
                <a:ext cx="705129" cy="298415"/>
              </a:xfrm>
              <a:prstGeom prst="rect">
                <a:avLst/>
              </a:prstGeom>
              <a:blipFill rotWithShape="0">
                <a:blip r:embed="rId34"/>
                <a:stretch>
                  <a:fillRect l="-6897" r="-6034" b="-24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8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81" y="1164397"/>
            <a:ext cx="2902857" cy="284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98894" y="353821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0730" y="103415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30" y="103415"/>
                <a:ext cx="39632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9022" y="924527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22" y="924527"/>
                <a:ext cx="1690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4366445" y="695477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10040" y="629063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9641" y="251419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41" y="251419"/>
                <a:ext cx="4039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940" r="-447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807970" y="1356711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5771" y="1753545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71" y="1753545"/>
                <a:ext cx="5177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588" r="-352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593023" y="1356711"/>
            <a:ext cx="2460171" cy="2458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>
            <a:off x="1100307" y="2357831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4218" y="2705927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18" y="2705927"/>
                <a:ext cx="40395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rot="5400000" flipH="1" flipV="1">
            <a:off x="1852219" y="2356870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10394" y="2696350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94" y="2696350"/>
                <a:ext cx="5177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12" r="-235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8131710" y="1348982"/>
            <a:ext cx="2460171" cy="2458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486544" y="417402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88380" y="140402"/>
                <a:ext cx="396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380" y="140402"/>
                <a:ext cx="396327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673" y="101995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73" y="1019950"/>
                <a:ext cx="1690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rot="5400000" flipH="1" flipV="1">
            <a:off x="10854096" y="790900"/>
            <a:ext cx="5946" cy="741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99023" y="2612432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23" y="2612432"/>
                <a:ext cx="5177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235" r="-352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9345984" y="81770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59369" y="639288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𝑈𝐵𝑥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9" y="639288"/>
                <a:ext cx="51777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588" r="-352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25962" y="4201746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62" y="4201746"/>
                <a:ext cx="51777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235" r="-352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06798" y="2129493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𝑈𝐶𝑧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798" y="2129493"/>
                <a:ext cx="49616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756" r="-365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9379218" y="3814594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0860145" y="226936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>
            <a:off x="7858000" y="2288082"/>
            <a:ext cx="0" cy="518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7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19477</TotalTime>
  <Words>123</Words>
  <Application>Microsoft Office PowerPoint</Application>
  <PresentationFormat>Widescreen</PresentationFormat>
  <Paragraphs>288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englab</dc:creator>
  <cp:lastModifiedBy>Stephane</cp:lastModifiedBy>
  <cp:revision>199</cp:revision>
  <dcterms:created xsi:type="dcterms:W3CDTF">2018-10-23T18:57:15Z</dcterms:created>
  <dcterms:modified xsi:type="dcterms:W3CDTF">2018-11-17T02:16:21Z</dcterms:modified>
</cp:coreProperties>
</file>