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63" r:id="rId5"/>
    <p:sldId id="260" r:id="rId6"/>
    <p:sldId id="264" r:id="rId7"/>
    <p:sldId id="261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6DC14-85C7-7549-B057-3ED591D61401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F4EDC-594E-5242-A2F2-D2DA23EFD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73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6DC14-85C7-7549-B057-3ED591D61401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F4EDC-594E-5242-A2F2-D2DA23EFD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86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6DC14-85C7-7549-B057-3ED591D61401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F4EDC-594E-5242-A2F2-D2DA23EFD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25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6DC14-85C7-7549-B057-3ED591D61401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F4EDC-594E-5242-A2F2-D2DA23EFD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5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6DC14-85C7-7549-B057-3ED591D61401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F4EDC-594E-5242-A2F2-D2DA23EFD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46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6DC14-85C7-7549-B057-3ED591D61401}" type="datetimeFigureOut">
              <a:rPr lang="en-US" smtClean="0"/>
              <a:t>9/12/16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F4EDC-594E-5242-A2F2-D2DA23EFD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84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6DC14-85C7-7549-B057-3ED591D61401}" type="datetimeFigureOut">
              <a:rPr lang="en-US" smtClean="0"/>
              <a:t>9/12/16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F4EDC-594E-5242-A2F2-D2DA23EFD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5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6DC14-85C7-7549-B057-3ED591D61401}" type="datetimeFigureOut">
              <a:rPr lang="en-US" smtClean="0"/>
              <a:t>9/12/16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F4EDC-594E-5242-A2F2-D2DA23EFD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38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6DC14-85C7-7549-B057-3ED591D61401}" type="datetimeFigureOut">
              <a:rPr lang="en-US" smtClean="0"/>
              <a:t>9/12/16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F4EDC-594E-5242-A2F2-D2DA23EFD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2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6DC14-85C7-7549-B057-3ED591D61401}" type="datetimeFigureOut">
              <a:rPr lang="en-US" smtClean="0"/>
              <a:t>9/12/16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F4EDC-594E-5242-A2F2-D2DA23EFD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7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6DC14-85C7-7549-B057-3ED591D61401}" type="datetimeFigureOut">
              <a:rPr lang="en-US" smtClean="0"/>
              <a:t>9/12/16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F4EDC-594E-5242-A2F2-D2DA23EFD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1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6DC14-85C7-7549-B057-3ED591D61401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F4EDC-594E-5242-A2F2-D2DA23EFD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5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Propulsion 2016-17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Triton Rocket</a:t>
            </a:r>
          </a:p>
          <a:p>
            <a:r>
              <a:rPr lang="en-US" dirty="0" smtClean="0"/>
              <a:t>Cameron Flannery</a:t>
            </a:r>
          </a:p>
        </p:txBody>
      </p:sp>
    </p:spTree>
    <p:extLst>
      <p:ext uri="{BB962C8B-B14F-4D97-AF65-F5344CB8AC3E}">
        <p14:creationId xmlns:p14="http://schemas.microsoft.com/office/powerpoint/2010/main" val="2013943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 Leads</a:t>
            </a:r>
          </a:p>
          <a:p>
            <a:r>
              <a:rPr lang="en-US" dirty="0" smtClean="0"/>
              <a:t>What to expect</a:t>
            </a:r>
          </a:p>
          <a:p>
            <a:pPr lvl="1"/>
            <a:r>
              <a:rPr lang="en-US" dirty="0" smtClean="0"/>
              <a:t>Projects</a:t>
            </a:r>
          </a:p>
          <a:p>
            <a:pPr lvl="1"/>
            <a:r>
              <a:rPr lang="en-US" dirty="0" smtClean="0"/>
              <a:t>Professional Development</a:t>
            </a:r>
          </a:p>
          <a:p>
            <a:pPr lvl="1"/>
            <a:r>
              <a:rPr lang="en-US" dirty="0" smtClean="0"/>
              <a:t>Networking</a:t>
            </a:r>
          </a:p>
          <a:p>
            <a:r>
              <a:rPr lang="en-US" smtClean="0"/>
              <a:t>Member </a:t>
            </a:r>
            <a:r>
              <a:rPr lang="en-US" smtClean="0"/>
              <a:t>expectations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1372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Leads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103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Expect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04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8-inch Rocket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Current primary project for Triton Rocket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Planned launch during Spring Break, 2017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916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Professional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Resume workshops</a:t>
            </a:r>
          </a:p>
          <a:p>
            <a:r>
              <a:rPr lang="en-US" dirty="0" smtClean="0"/>
              <a:t>Project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112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Participation?</a:t>
            </a:r>
          </a:p>
          <a:p>
            <a:r>
              <a:rPr lang="en-US" dirty="0" smtClean="0"/>
              <a:t>Output</a:t>
            </a:r>
          </a:p>
          <a:p>
            <a:r>
              <a:rPr lang="en-US" dirty="0" smtClean="0"/>
              <a:t>Dedication</a:t>
            </a:r>
          </a:p>
          <a:p>
            <a:r>
              <a:rPr lang="en-US" dirty="0" smtClean="0"/>
              <a:t>Not hours</a:t>
            </a:r>
          </a:p>
          <a:p>
            <a:r>
              <a:rPr lang="en-US" dirty="0" smtClean="0"/>
              <a:t>Meetings</a:t>
            </a:r>
          </a:p>
          <a:p>
            <a:r>
              <a:rPr lang="en-US" smtClean="0"/>
              <a:t>communication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3724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40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57</Words>
  <Application>Microsoft Macintosh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Propulsion 2016-17</vt:lpstr>
      <vt:lpstr>Agenda</vt:lpstr>
      <vt:lpstr>Team Leads</vt:lpstr>
      <vt:lpstr>What to Expect</vt:lpstr>
      <vt:lpstr>Projects</vt:lpstr>
      <vt:lpstr>Professional Development</vt:lpstr>
      <vt:lpstr>Member Expectations</vt:lpstr>
      <vt:lpstr>Networking Opportunities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Propulsion 2016-17</dc:title>
  <dc:creator>Cameron Flannery</dc:creator>
  <cp:lastModifiedBy>Cameron Flannery</cp:lastModifiedBy>
  <cp:revision>5</cp:revision>
  <dcterms:created xsi:type="dcterms:W3CDTF">2016-09-12T03:05:51Z</dcterms:created>
  <dcterms:modified xsi:type="dcterms:W3CDTF">2016-09-13T04:17:09Z</dcterms:modified>
</cp:coreProperties>
</file>