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2781-0162-2B4A-9C77-A22F5218123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88E9-9CDC-0846-BCE1-68EBB148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2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2781-0162-2B4A-9C77-A22F5218123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88E9-9CDC-0846-BCE1-68EBB148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2781-0162-2B4A-9C77-A22F5218123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88E9-9CDC-0846-BCE1-68EBB148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4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2781-0162-2B4A-9C77-A22F5218123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88E9-9CDC-0846-BCE1-68EBB148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2781-0162-2B4A-9C77-A22F5218123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88E9-9CDC-0846-BCE1-68EBB148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3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2781-0162-2B4A-9C77-A22F5218123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88E9-9CDC-0846-BCE1-68EBB148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2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2781-0162-2B4A-9C77-A22F5218123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88E9-9CDC-0846-BCE1-68EBB148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7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2781-0162-2B4A-9C77-A22F5218123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88E9-9CDC-0846-BCE1-68EBB148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1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2781-0162-2B4A-9C77-A22F5218123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88E9-9CDC-0846-BCE1-68EBB148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2781-0162-2B4A-9C77-A22F5218123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88E9-9CDC-0846-BCE1-68EBB148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2781-0162-2B4A-9C77-A22F5218123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88E9-9CDC-0846-BCE1-68EBB148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9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62781-0162-2B4A-9C77-A22F5218123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A88E9-9CDC-0846-BCE1-68EBB148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Propulsion Weekly </a:t>
            </a:r>
            <a:r>
              <a:rPr lang="en-US" dirty="0" err="1" smtClean="0"/>
              <a:t>Tagup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7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Two-Stage Calculations</a:t>
            </a:r>
          </a:p>
          <a:p>
            <a:r>
              <a:rPr lang="en-US" dirty="0" smtClean="0"/>
              <a:t>NASA Sounding Rockets</a:t>
            </a:r>
          </a:p>
        </p:txBody>
      </p:sp>
    </p:spTree>
    <p:extLst>
      <p:ext uri="{BB962C8B-B14F-4D97-AF65-F5344CB8AC3E}">
        <p14:creationId xmlns:p14="http://schemas.microsoft.com/office/powerpoint/2010/main" val="24553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Two-Stage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two equal stages (</a:t>
            </a:r>
            <a:r>
              <a:rPr lang="en-US" dirty="0" err="1" smtClean="0"/>
              <a:t>nonideal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NASA Sounding Rockets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9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24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Propulsion Weekly Tagup</vt:lpstr>
      <vt:lpstr>Agenda</vt:lpstr>
      <vt:lpstr>Two-Stage Calculations</vt:lpstr>
      <vt:lpstr>NASA Sounding Rockets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Propulsion Weekly Tagup</dc:title>
  <dc:creator>Cameron Flannery</dc:creator>
  <cp:lastModifiedBy>Cameron Flannery</cp:lastModifiedBy>
  <cp:revision>4</cp:revision>
  <dcterms:created xsi:type="dcterms:W3CDTF">2016-09-12T03:11:01Z</dcterms:created>
  <dcterms:modified xsi:type="dcterms:W3CDTF">2016-09-13T04:03:20Z</dcterms:modified>
</cp:coreProperties>
</file>