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8A20A9-A65A-4581-A962-FC288628ED76}">
          <p14:sldIdLst>
            <p14:sldId id="256"/>
            <p14:sldId id="257"/>
            <p14:sldId id="258"/>
          </p14:sldIdLst>
        </p14:section>
        <p14:section name="Nozzle Design" id="{08ACA365-0001-425F-B833-3DD46804E241}">
          <p14:sldIdLst>
            <p14:sldId id="259"/>
            <p14:sldId id="260"/>
            <p14:sldId id="261"/>
            <p14:sldId id="262"/>
            <p14:sldId id="263"/>
          </p14:sldIdLst>
        </p14:section>
        <p14:section name="BACKUP" id="{5AAD24C2-AA39-450A-A5F9-3F5F1AE09E4A}">
          <p14:sldIdLst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2101"/>
            <a:ext cx="12191999" cy="8102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08164"/>
            <a:ext cx="12192001" cy="2864777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261" y="3959225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3" y="4088086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5662612"/>
            <a:ext cx="8763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2" y="5791473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4743"/>
            <a:ext cx="9144000" cy="14852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Experimental Solid Rocket Nozzle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48477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By: Cameron Flannery, Harrison Box, Nico Fassardi</a:t>
            </a:r>
          </a:p>
        </p:txBody>
      </p:sp>
    </p:spTree>
    <p:extLst>
      <p:ext uri="{BB962C8B-B14F-4D97-AF65-F5344CB8AC3E}">
        <p14:creationId xmlns:p14="http://schemas.microsoft.com/office/powerpoint/2010/main" val="11543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353467"/>
          </a:xfrm>
        </p:spPr>
        <p:txBody>
          <a:bodyPr/>
          <a:lstStyle/>
          <a:p>
            <a:r>
              <a:rPr lang="en-US" dirty="0"/>
              <a:t>Vehicle Overview</a:t>
            </a:r>
          </a:p>
          <a:p>
            <a:r>
              <a:rPr lang="en-US" dirty="0"/>
              <a:t>Nozzle Design Overview</a:t>
            </a:r>
          </a:p>
          <a:p>
            <a:pPr lvl="1"/>
            <a:r>
              <a:rPr lang="en-US" dirty="0"/>
              <a:t>Thermal</a:t>
            </a:r>
          </a:p>
          <a:p>
            <a:pPr lvl="1"/>
            <a:r>
              <a:rPr lang="en-US" dirty="0"/>
              <a:t>Fluid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05"/>
          </a:xfrm>
        </p:spPr>
        <p:txBody>
          <a:bodyPr/>
          <a:lstStyle/>
          <a:p>
            <a:r>
              <a:rPr lang="en-US" dirty="0"/>
              <a:t>Vehicle Overview (</a:t>
            </a:r>
            <a:r>
              <a:rPr lang="en-US"/>
              <a:t>Major Components)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915"/>
            <a:ext cx="10515600" cy="1221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4540" y="317051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BATES grains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2515" y="3491075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Ablative Nozzle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0852" y="3491075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Adapter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937" y="3083092"/>
            <a:ext cx="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Nosecone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10912512" y="2626337"/>
            <a:ext cx="1" cy="864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09846" y="2626337"/>
            <a:ext cx="491543" cy="913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8197590" y="600882"/>
            <a:ext cx="376775" cy="442768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0"/>
          </p:cNvCxnSpPr>
          <p:nvPr/>
        </p:nvCxnSpPr>
        <p:spPr>
          <a:xfrm flipV="1">
            <a:off x="1412582" y="2542116"/>
            <a:ext cx="753102" cy="540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132" y="3911090"/>
            <a:ext cx="5666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Propulsion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Q-Class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APCP (Aluminum Fuel/Ammonium Perchlorate Oxidizer)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Ablatively</a:t>
            </a:r>
            <a:r>
              <a:rPr lang="en-US" dirty="0"/>
              <a:t> cooled nozzle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BATES 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4937" y="3860407"/>
            <a:ext cx="4592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piece aluminum airframe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Aluminum section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¾ power series nosecone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Carbon fiber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Fins still under design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63341" y="12970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7’8”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172132" y="1364341"/>
            <a:ext cx="0" cy="776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99822" y="1364341"/>
            <a:ext cx="7953" cy="776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783053" y="1481943"/>
            <a:ext cx="171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56420" y="1496033"/>
            <a:ext cx="1844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22354" y="1050649"/>
            <a:ext cx="0" cy="1221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145184" y="961862"/>
            <a:ext cx="1" cy="1180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95406" y="96543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16’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010653" y="1150097"/>
            <a:ext cx="4884754" cy="30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08835" y="1124791"/>
            <a:ext cx="4624123" cy="16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95407" y="2653467"/>
            <a:ext cx="200593" cy="517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35441" y="3221198"/>
            <a:ext cx="87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Avi</a:t>
            </a:r>
            <a:r>
              <a:rPr lang="en-US" dirty="0"/>
              <a:t>-bay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2480" y="3208049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Recovery System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V="1">
            <a:off x="3268915" y="2574017"/>
            <a:ext cx="1015109" cy="634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9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45" y="1272172"/>
            <a:ext cx="3584909" cy="4351338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4511842" y="1925054"/>
            <a:ext cx="2189747" cy="120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04928" y="1501728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Phenolic</a:t>
            </a:r>
          </a:p>
          <a:p>
            <a:r>
              <a:rPr lang="en-US" dirty="0"/>
              <a:t>(2-pieces)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6968" y="3308684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Retainer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4625" y="389981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Carrier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58125" y="2185555"/>
            <a:ext cx="3276601" cy="1588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7772" y="2825461"/>
            <a:ext cx="1428196" cy="50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5338017" y="4084483"/>
            <a:ext cx="1507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32741" y="461647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Skirt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01658" y="4801145"/>
            <a:ext cx="1507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686800" y="2597735"/>
            <a:ext cx="1756611" cy="49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73158" y="2148059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Graphite Throat</a:t>
            </a:r>
          </a:p>
        </p:txBody>
      </p:sp>
    </p:spTree>
    <p:extLst>
      <p:ext uri="{BB962C8B-B14F-4D97-AF65-F5344CB8AC3E}">
        <p14:creationId xmlns:p14="http://schemas.microsoft.com/office/powerpoint/2010/main" val="423535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 – 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 – Fluid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855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3655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ic_fire_template.potx" id="{9B42B61E-8CDB-4977-8EBC-D29FDD821157}" vid="{D370BF79-E7A5-433D-ACC3-B09804B8E3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108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Experimental Solid Rocket Nozzle</vt:lpstr>
      <vt:lpstr>Agenda</vt:lpstr>
      <vt:lpstr>Vehicle Overview (Major Components)</vt:lpstr>
      <vt:lpstr>Nozzle Design</vt:lpstr>
      <vt:lpstr>Nozzle Design – Thermal</vt:lpstr>
      <vt:lpstr>Nozzle Design – Fluid Flow</vt:lpstr>
      <vt:lpstr>Risks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Solid Rocket Nozzle</dc:title>
  <dc:creator>Cameron Flannery</dc:creator>
  <cp:lastModifiedBy>Cameron Flannery</cp:lastModifiedBy>
  <cp:revision>20</cp:revision>
  <dcterms:created xsi:type="dcterms:W3CDTF">2016-10-28T06:53:31Z</dcterms:created>
  <dcterms:modified xsi:type="dcterms:W3CDTF">2016-10-31T20:13:31Z</dcterms:modified>
</cp:coreProperties>
</file>