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2101"/>
            <a:ext cx="12191999" cy="8102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08164"/>
            <a:ext cx="12192001" cy="2864777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50" y="5662612"/>
            <a:ext cx="87630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2" y="5791473"/>
            <a:ext cx="2222759" cy="5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0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Flannery</dc:creator>
  <cp:lastModifiedBy>Cameron Flannery</cp:lastModifiedBy>
  <cp:revision>5</cp:revision>
  <dcterms:created xsi:type="dcterms:W3CDTF">2016-10-28T06:09:03Z</dcterms:created>
  <dcterms:modified xsi:type="dcterms:W3CDTF">2016-10-28T06:51:31Z</dcterms:modified>
</cp:coreProperties>
</file>