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8A20A9-A65A-4581-A962-FC288628ED76}">
          <p14:sldIdLst>
            <p14:sldId id="256"/>
            <p14:sldId id="257"/>
            <p14:sldId id="258"/>
          </p14:sldIdLst>
        </p14:section>
        <p14:section name="Nozzle Design" id="{08ACA365-0001-425F-B833-3DD46804E241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2101"/>
            <a:ext cx="12191999" cy="8102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008164"/>
            <a:ext cx="12192001" cy="2864777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3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A9EC-1A78-48EA-A81E-7F2EA17A58B2}" type="datetimeFigureOut">
              <a:rPr lang="en-US" smtClean="0"/>
              <a:t>10/27/2016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3965F-A310-4002-A675-1359B2530C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850" y="5662612"/>
            <a:ext cx="87630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2" y="5791473"/>
            <a:ext cx="2222759" cy="5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4743"/>
            <a:ext cx="9144000" cy="14852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Experimental Solid Rocket Nozzle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7858"/>
            <a:ext cx="9144000" cy="48477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By: Cameron Flannery, Harrison Box, Nico Fassardi</a:t>
            </a:r>
          </a:p>
        </p:txBody>
      </p:sp>
    </p:spTree>
    <p:extLst>
      <p:ext uri="{BB962C8B-B14F-4D97-AF65-F5344CB8AC3E}">
        <p14:creationId xmlns:p14="http://schemas.microsoft.com/office/powerpoint/2010/main" val="115430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379"/>
          </a:xfrm>
        </p:spPr>
        <p:txBody>
          <a:bodyPr/>
          <a:lstStyle/>
          <a:p>
            <a:r>
              <a:rPr lang="en-US" dirty="0"/>
              <a:t>Q-motor Vehicle Overview</a:t>
            </a:r>
          </a:p>
          <a:p>
            <a:r>
              <a:rPr lang="en-US" dirty="0"/>
              <a:t>Nozzle Design Overview</a:t>
            </a:r>
          </a:p>
          <a:p>
            <a:pPr lvl="1"/>
            <a:r>
              <a:rPr lang="en-US" dirty="0"/>
              <a:t>Thermal</a:t>
            </a:r>
          </a:p>
          <a:p>
            <a:pPr lvl="1"/>
            <a:r>
              <a:rPr lang="en-US" dirty="0"/>
              <a:t>Fluid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Q-motor Vehicle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5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Thermal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Nozzle Design – Fluid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1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ic_fire_template.potx" id="{9B42B61E-8CDB-4977-8EBC-D29FDD821157}" vid="{D370BF79-E7A5-433D-ACC3-B09804B8E31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static_fire_template</Template>
  <TotalTime>1332</TotalTime>
  <Words>38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Experimental Solid Rocket Nozzle</vt:lpstr>
      <vt:lpstr>Agenda</vt:lpstr>
      <vt:lpstr>Q-motor Vehicle Overview</vt:lpstr>
      <vt:lpstr>Nozzle Design</vt:lpstr>
      <vt:lpstr>Nozzle Design – Thermal</vt:lpstr>
      <vt:lpstr>Nozzle Design – Fluid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Solid Rocket Nozzle</dc:title>
  <dc:creator>Cameron Flannery</dc:creator>
  <cp:lastModifiedBy>Cameron Flannery</cp:lastModifiedBy>
  <cp:revision>7</cp:revision>
  <dcterms:created xsi:type="dcterms:W3CDTF">2016-10-28T06:53:31Z</dcterms:created>
  <dcterms:modified xsi:type="dcterms:W3CDTF">2016-10-29T05:05:31Z</dcterms:modified>
</cp:coreProperties>
</file>