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315200" cy="914400" type="banner"/>
  <p:notesSz cx="6858000" cy="9144000"/>
  <p:defaultTextStyle>
    <a:defPPr>
      <a:defRPr lang="ja-JP"/>
    </a:defPPr>
    <a:lvl1pPr marL="0" algn="l" defTabSz="395021" rtl="0" eaLnBrk="1" latinLnBrk="0" hangingPunct="1">
      <a:defRPr kumimoji="1" sz="77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kumimoji="1" sz="77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kumimoji="1" sz="77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kumimoji="1" sz="77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kumimoji="1" sz="77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kumimoji="1" sz="77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kumimoji="1" sz="77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kumimoji="1" sz="77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kumimoji="1" sz="77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13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49648"/>
            <a:ext cx="5486400" cy="3183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4400" y="480272"/>
            <a:ext cx="5486400" cy="22076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6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67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234940" y="48683"/>
            <a:ext cx="1577340" cy="77491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02920" y="48683"/>
            <a:ext cx="4640580" cy="77491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3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43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9110" y="227965"/>
            <a:ext cx="6309360" cy="38036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9110" y="611928"/>
            <a:ext cx="6309360" cy="2000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30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02920" y="243417"/>
            <a:ext cx="3108960" cy="5801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03320" y="243417"/>
            <a:ext cx="3108960" cy="5801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44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3873" y="48683"/>
            <a:ext cx="6309360" cy="17674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3873" y="224155"/>
            <a:ext cx="3094672" cy="1098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873" y="334010"/>
            <a:ext cx="3094672" cy="4912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703320" y="224155"/>
            <a:ext cx="3109913" cy="1098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703320" y="334010"/>
            <a:ext cx="3109913" cy="4912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9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8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53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09913" y="131657"/>
            <a:ext cx="3703320" cy="6498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99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109913" y="131657"/>
            <a:ext cx="3703320" cy="6498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30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02920" y="48683"/>
            <a:ext cx="63093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2920" y="243417"/>
            <a:ext cx="63093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0292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7D7BD-3A12-44A6-854E-21211C5F905B}" type="datetimeFigureOut">
              <a:rPr kumimoji="1" lang="ja-JP" altLang="en-US" smtClean="0"/>
              <a:t>2016/11/16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423160" y="847514"/>
            <a:ext cx="24688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16636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71D78-AA3C-4E96-BC87-2873DD584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63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73152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  <a:latin typeface="Square721 BT" panose="020B0504020202060204" pitchFamily="34" charset="0"/>
              </a:rPr>
              <a:t>Aero Design</a:t>
            </a:r>
            <a:endParaRPr kumimoji="1" lang="ja-JP" altLang="en-US" sz="4800" dirty="0">
              <a:solidFill>
                <a:schemeClr val="tx1"/>
              </a:solidFill>
              <a:latin typeface="Square721 BT" panose="020B05040202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7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バナー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Square721 BT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Tanaka_個別</dc:creator>
  <cp:lastModifiedBy>Tanaka_個別</cp:lastModifiedBy>
  <cp:revision>1</cp:revision>
  <dcterms:created xsi:type="dcterms:W3CDTF">2016-11-15T16:47:51Z</dcterms:created>
  <dcterms:modified xsi:type="dcterms:W3CDTF">2016-11-15T16:54:10Z</dcterms:modified>
</cp:coreProperties>
</file>