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481-47BB-49DF-B6C8-70BD4BF9AD49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F937-85C3-4565-9973-EBFF4BE1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47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481-47BB-49DF-B6C8-70BD4BF9AD49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F937-85C3-4565-9973-EBFF4BE1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85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481-47BB-49DF-B6C8-70BD4BF9AD49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F937-85C3-4565-9973-EBFF4BE1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03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481-47BB-49DF-B6C8-70BD4BF9AD49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F937-85C3-4565-9973-EBFF4BE1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59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481-47BB-49DF-B6C8-70BD4BF9AD49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F937-85C3-4565-9973-EBFF4BE1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57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481-47BB-49DF-B6C8-70BD4BF9AD49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F937-85C3-4565-9973-EBFF4BE1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87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481-47BB-49DF-B6C8-70BD4BF9AD49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F937-85C3-4565-9973-EBFF4BE1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84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481-47BB-49DF-B6C8-70BD4BF9AD49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F937-85C3-4565-9973-EBFF4BE1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60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481-47BB-49DF-B6C8-70BD4BF9AD49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F937-85C3-4565-9973-EBFF4BE1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3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481-47BB-49DF-B6C8-70BD4BF9AD49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F937-85C3-4565-9973-EBFF4BE1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16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481-47BB-49DF-B6C8-70BD4BF9AD49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F937-85C3-4565-9973-EBFF4BE1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51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9B481-47BB-49DF-B6C8-70BD4BF9AD49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F937-85C3-4565-9973-EBFF4BE1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62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山形 1"/>
          <p:cNvSpPr/>
          <p:nvPr/>
        </p:nvSpPr>
        <p:spPr>
          <a:xfrm>
            <a:off x="2294792" y="2743200"/>
            <a:ext cx="641838" cy="641838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2488223" y="3349869"/>
            <a:ext cx="50467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046534" y="2641983"/>
            <a:ext cx="4378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UI" panose="020B0502040204020203" pitchFamily="34" charset="0"/>
                <a:cs typeface="Segoe UI" panose="020B0502040204020203" pitchFamily="34" charset="0"/>
              </a:rPr>
              <a:t>Aero Design</a:t>
            </a:r>
            <a:endParaRPr kumimoji="1" lang="ja-JP" alt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山形 5"/>
          <p:cNvSpPr/>
          <p:nvPr/>
        </p:nvSpPr>
        <p:spPr>
          <a:xfrm>
            <a:off x="2294792" y="4092924"/>
            <a:ext cx="641838" cy="641838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488223" y="4699593"/>
            <a:ext cx="50467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046534" y="3991707"/>
            <a:ext cx="4378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UI" panose="020B0502040204020203" pitchFamily="34" charset="0"/>
                <a:cs typeface="Segoe UI" panose="020B0502040204020203" pitchFamily="34" charset="0"/>
              </a:rPr>
              <a:t>Landing Range</a:t>
            </a:r>
            <a:endParaRPr kumimoji="1" lang="ja-JP" alt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山形 8"/>
          <p:cNvSpPr/>
          <p:nvPr/>
        </p:nvSpPr>
        <p:spPr>
          <a:xfrm>
            <a:off x="2294792" y="1342868"/>
            <a:ext cx="641838" cy="641838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2488223" y="1949537"/>
            <a:ext cx="50467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046534" y="1241651"/>
            <a:ext cx="4378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Segoe UI" panose="020B0502040204020203" pitchFamily="34" charset="0"/>
                <a:cs typeface="Segoe UI" panose="020B0502040204020203" pitchFamily="34" charset="0"/>
              </a:rPr>
              <a:t>Parameter Read</a:t>
            </a:r>
            <a:endParaRPr kumimoji="1" lang="ja-JP" alt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2294792" y="5543865"/>
            <a:ext cx="641838" cy="641838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2488223" y="6150534"/>
            <a:ext cx="50467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046534" y="5442648"/>
            <a:ext cx="4378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UI" panose="020B0502040204020203" pitchFamily="34" charset="0"/>
                <a:cs typeface="Segoe UI" panose="020B0502040204020203" pitchFamily="34" charset="0"/>
              </a:rPr>
              <a:t>Simulation</a:t>
            </a:r>
            <a:endParaRPr kumimoji="1" lang="ja-JP" alt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9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山形 3"/>
          <p:cNvSpPr/>
          <p:nvPr/>
        </p:nvSpPr>
        <p:spPr>
          <a:xfrm>
            <a:off x="2294792" y="1342868"/>
            <a:ext cx="641838" cy="641838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2488223" y="1949537"/>
            <a:ext cx="5046785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046534" y="1241651"/>
            <a:ext cx="4378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UI" panose="020B0502040204020203" pitchFamily="34" charset="0"/>
                <a:cs typeface="Segoe UI" panose="020B0502040204020203" pitchFamily="34" charset="0"/>
              </a:rPr>
              <a:t>Start Simulation</a:t>
            </a:r>
            <a:endParaRPr kumimoji="1" lang="ja-JP" alt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0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Segoe UI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Tanaka</dc:creator>
  <cp:lastModifiedBy>Tanaka</cp:lastModifiedBy>
  <cp:revision>8</cp:revision>
  <dcterms:created xsi:type="dcterms:W3CDTF">2016-12-03T05:43:15Z</dcterms:created>
  <dcterms:modified xsi:type="dcterms:W3CDTF">2016-12-04T02:16:58Z</dcterms:modified>
</cp:coreProperties>
</file>