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5" r:id="rId9"/>
    <p:sldId id="267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dc49f2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dc49f2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3340d6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3340d6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c615e5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9c615e5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42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9c615e58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9c615e58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a1f582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a1f582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a1f582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a1f582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0bc0578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0bc0578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dc49f2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dc49f2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dc49f2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dc49f2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2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3691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294601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26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142400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2888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993401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529489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230248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250100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801272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946349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36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Статический анализатор </a:t>
            </a:r>
            <a:r>
              <a:rPr lang="en-US" dirty="0"/>
              <a:t>Rust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Дмитриев Вячеслав </a:t>
            </a:r>
            <a:r>
              <a:rPr lang="en-US" dirty="0"/>
              <a:t>P4116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Контактная информация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800" dirty="0"/>
              <a:t>Дмитриев Вячеслав: Создатель проекта, Разработчик софта.</a:t>
            </a:r>
            <a:br>
              <a:rPr lang="ru-RU" sz="1800" dirty="0"/>
            </a:br>
            <a:r>
              <a:rPr lang="ru-RU" sz="1800" dirty="0"/>
              <a:t>Группа </a:t>
            </a:r>
            <a:r>
              <a:rPr lang="en-US" sz="1800" dirty="0"/>
              <a:t>P4116.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идеи проекта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2247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600" dirty="0">
                <a:solidFill>
                  <a:srgbClr val="002060"/>
                </a:solidFill>
              </a:rPr>
              <a:t>Продаваемый продукт: Продукт представляет собой программное обеспечение для статистического анализа кода написанного на языке программирования </a:t>
            </a:r>
            <a:r>
              <a:rPr lang="en-US" altLang="ru-RU" sz="1600" dirty="0">
                <a:solidFill>
                  <a:srgbClr val="002060"/>
                </a:solidFill>
              </a:rPr>
              <a:t>Rust.</a:t>
            </a:r>
            <a:r>
              <a:rPr lang="ru-RU" altLang="ru-RU" sz="1600" dirty="0">
                <a:solidFill>
                  <a:srgbClr val="002060"/>
                </a:solidFill>
              </a:rPr>
              <a:t> 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Бизнес-модель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243FC3D-4099-4BCB-B1EF-FB1199DF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929072" cy="3416400"/>
          </a:xfrm>
        </p:spPr>
        <p:txBody>
          <a:bodyPr/>
          <a:lstStyle/>
          <a:p>
            <a:r>
              <a:rPr lang="ru-RU" dirty="0"/>
              <a:t>Ключевым ресурсом непосредственно является разработанное ПО для статического анализа кода</a:t>
            </a:r>
          </a:p>
          <a:p>
            <a:r>
              <a:rPr lang="ru-RU" dirty="0"/>
              <a:t>Ценность данного продукта – это снижение количества ошибок в коде. На начальном этапе предполагается обнаружение опечаток в коде.</a:t>
            </a:r>
          </a:p>
          <a:p>
            <a:r>
              <a:rPr lang="ru-RU" dirty="0"/>
              <a:t>Потребители продукта – это компании, что разрабатывают свой продукт или часть его на языке программирования </a:t>
            </a:r>
            <a:r>
              <a:rPr lang="en-US" dirty="0"/>
              <a:t>rust</a:t>
            </a:r>
            <a:endParaRPr lang="ru-RU" dirty="0"/>
          </a:p>
          <a:p>
            <a:r>
              <a:rPr lang="ru-RU" dirty="0"/>
              <a:t>Затраты – наиболее важные затраты это: 1 – разработка; 2 – маркетинг</a:t>
            </a:r>
          </a:p>
          <a:p>
            <a:r>
              <a:rPr lang="ru-RU" dirty="0"/>
              <a:t>Доходы – предполагается подписочная модель на лицензию с дифференциацией по размеру компании\команды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78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Бизнес-план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1 – разработка концепта (</a:t>
            </a:r>
            <a:r>
              <a:rPr lang="en-US" dirty="0"/>
              <a:t>use case, </a:t>
            </a:r>
            <a:r>
              <a:rPr lang="ru-RU" dirty="0"/>
              <a:t>пользовательские истории и т.д.)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2 – разработка </a:t>
            </a:r>
            <a:r>
              <a:rPr lang="en-US" dirty="0"/>
              <a:t>MVP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3 – поиск инвестиций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4 – разработка первой версии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5 – привлечение клиентов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Шаг 6 – дальнейшее развитие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 Development. Целевой профиль продукта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0" y="183295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-"/>
            </a:pPr>
            <a:r>
              <a:rPr lang="ru-RU" sz="1800" dirty="0"/>
              <a:t>Продукт будет разработан с помощью парсера исходного кода, чтобы создать Абстрактное синтаксическое дерево, в котором с помощью эвристик будут обнаруживаться логические ошибки (опечатки).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Customer Development. Оценка рынка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80800"/>
            <a:ext cx="783284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 данный момент язык </a:t>
            </a:r>
            <a:r>
              <a:rPr lang="en-US" sz="1400" dirty="0"/>
              <a:t>rust </a:t>
            </a:r>
            <a:r>
              <a:rPr lang="ru-RU" sz="1400" dirty="0"/>
              <a:t>является самым любимым языком программирования по результату опроса на </a:t>
            </a:r>
            <a:r>
              <a:rPr lang="en-US" sz="1400" dirty="0" err="1"/>
              <a:t>StackOverflow</a:t>
            </a:r>
            <a:r>
              <a:rPr lang="en-US" sz="1400" dirty="0"/>
              <a:t>, </a:t>
            </a:r>
            <a:r>
              <a:rPr lang="ru-RU" sz="1400" dirty="0"/>
              <a:t>также учитывая что этот язык является конкурентом языка программирования </a:t>
            </a:r>
            <a:r>
              <a:rPr lang="en-US" sz="1400" dirty="0"/>
              <a:t>C++</a:t>
            </a:r>
            <a:r>
              <a:rPr lang="ru-RU" sz="1400" dirty="0"/>
              <a:t>, можно предположить что </a:t>
            </a:r>
            <a:r>
              <a:rPr lang="en-US" sz="1400" dirty="0"/>
              <a:t>Rust </a:t>
            </a:r>
            <a:r>
              <a:rPr lang="ru-RU" sz="1400" dirty="0"/>
              <a:t>может занять нишу </a:t>
            </a:r>
            <a:r>
              <a:rPr lang="en-US" sz="1400" dirty="0"/>
              <a:t>C++ </a:t>
            </a:r>
            <a:r>
              <a:rPr lang="ru-RU" sz="1400" dirty="0"/>
              <a:t>у которого уже существуют являются популярными статические анализаторы.</a:t>
            </a:r>
            <a:br>
              <a:rPr lang="ru-RU" sz="1400" dirty="0"/>
            </a:b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Уже сейчас заметно увеличение компаний, что используют </a:t>
            </a:r>
            <a:r>
              <a:rPr lang="en-US" sz="1400" dirty="0"/>
              <a:t>Rust, </a:t>
            </a:r>
            <a:r>
              <a:rPr lang="ru-RU" sz="1400" dirty="0"/>
              <a:t>в основном это западные компании.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Конкуренты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1588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Главный конкурент – </a:t>
            </a:r>
            <a:r>
              <a:rPr lang="ru-RU" sz="1400" dirty="0" err="1"/>
              <a:t>Clippy</a:t>
            </a:r>
            <a:r>
              <a:rPr lang="ru-RU" sz="1400" dirty="0"/>
              <a:t>, что представляет собой коллекцию ошибок </a:t>
            </a:r>
            <a:r>
              <a:rPr lang="en-US" sz="1400" dirty="0"/>
              <a:t>rust </a:t>
            </a:r>
            <a:r>
              <a:rPr lang="ru-RU" sz="1400" dirty="0"/>
              <a:t>и поставляется бесплатно вместе с языком, что выгодно нас отличает от них так это более глубокий анализ кода.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Второй потенциальный конкурент – </a:t>
            </a:r>
            <a:r>
              <a:rPr lang="en-US" sz="1400" dirty="0"/>
              <a:t>PSV-Studio</a:t>
            </a:r>
            <a:r>
              <a:rPr lang="ru-RU" sz="1400" dirty="0"/>
              <a:t>. </a:t>
            </a:r>
            <a:r>
              <a:rPr lang="en-US" sz="1400" dirty="0"/>
              <a:t>PSV-Studio </a:t>
            </a:r>
            <a:r>
              <a:rPr lang="ru-RU" sz="1400" dirty="0"/>
              <a:t>не занимается языком программирования </a:t>
            </a:r>
            <a:r>
              <a:rPr lang="en-US" sz="1400" dirty="0"/>
              <a:t>rust, </a:t>
            </a:r>
            <a:r>
              <a:rPr lang="ru-RU" sz="1400" dirty="0"/>
              <a:t>но довольно легко этим может заняться, т</a:t>
            </a:r>
            <a:r>
              <a:rPr lang="en-US" sz="1400" dirty="0"/>
              <a:t>.</a:t>
            </a:r>
            <a:r>
              <a:rPr lang="ru-RU" sz="1400" dirty="0"/>
              <a:t>к</a:t>
            </a:r>
            <a:r>
              <a:rPr lang="en-US" sz="1400" dirty="0"/>
              <a:t>.</a:t>
            </a:r>
            <a:r>
              <a:rPr lang="ru-RU" sz="1400" dirty="0"/>
              <a:t> они разрабатывают статические анализаторы для </a:t>
            </a:r>
            <a:r>
              <a:rPr lang="en-US" sz="1400" dirty="0"/>
              <a:t>C++, Java, C#</a:t>
            </a:r>
            <a:endParaRPr lang="ru-RU"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Интеллектуальная собственность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201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По законодательству РФ программа – это совокупность данных и команд, таким образом охраняется исходный код программы.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Таким образом при найме разработчиков в договоре необходимо явно указать кто является правообладателем программного обеспечения.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Также программа для ЭВМ является объектом авторского права, поэтом права на нее возникают с момента создания.</a:t>
            </a:r>
            <a:br>
              <a:rPr lang="ru-RU" dirty="0"/>
            </a:br>
            <a:r>
              <a:rPr lang="ru-RU" dirty="0"/>
              <a:t>(Пункт 4 статьи 1259 Гражданского кодекса РФ)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Реализация продукта будет происходить с помощью продажи лицензии на использование.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Финансовые показатели проекта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Стоимость товара: 10 000 </a:t>
            </a:r>
            <a:r>
              <a:rPr lang="ru-RU" dirty="0"/>
              <a:t>рублей для физических лиц и 100 000 для юридических.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Сумма необходимых инвестиций: 500 000 </a:t>
            </a:r>
            <a:r>
              <a:rPr lang="ru-RU" dirty="0"/>
              <a:t>рублей.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Период окупаемости проекта: 2 </a:t>
            </a:r>
            <a:r>
              <a:rPr lang="ru-RU" dirty="0"/>
              <a:t>года.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214</TotalTime>
  <Words>439</Words>
  <Application>Microsoft Office PowerPoint</Application>
  <PresentationFormat>Экран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Вид</vt:lpstr>
      <vt:lpstr>Статический анализатор Rust</vt:lpstr>
      <vt:lpstr>Описание идеи проекта</vt:lpstr>
      <vt:lpstr>Бизнес-модель</vt:lpstr>
      <vt:lpstr>Бизнес-план</vt:lpstr>
      <vt:lpstr>Product Development. Целевой профиль продукта</vt:lpstr>
      <vt:lpstr>Customer Development. Оценка рынка</vt:lpstr>
      <vt:lpstr>Конкуренты </vt:lpstr>
      <vt:lpstr>Интеллектуальная собственность</vt:lpstr>
      <vt:lpstr>Финансовые показатели проекта</vt:lpstr>
      <vt:lpstr>Контактная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анализатор Rust</dc:title>
  <cp:lastModifiedBy>Дмитриев Вячеслав</cp:lastModifiedBy>
  <cp:revision>12</cp:revision>
  <dcterms:modified xsi:type="dcterms:W3CDTF">2021-12-11T15:21:25Z</dcterms:modified>
</cp:coreProperties>
</file>