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83340d6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83340d6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9c615e5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9c615e5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42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9c615e58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9c615e58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da1f582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da1f582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da1f582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da1f582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0bc0578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0bc0578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Статический анализатор </a:t>
            </a:r>
            <a:r>
              <a:rPr lang="en-US" dirty="0"/>
              <a:t>Rust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Дмитриев Вячеслав </a:t>
            </a:r>
            <a:r>
              <a:rPr lang="en-US" dirty="0"/>
              <a:t>P4116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идеи проекта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</a:rPr>
              <a:t>Продаваемый продукт: Продукт представляет собой программное обеспечение для статистического анализа кода написанного на языке программирования </a:t>
            </a:r>
            <a:r>
              <a:rPr lang="en-US" altLang="ru-RU" dirty="0">
                <a:solidFill>
                  <a:srgbClr val="002060"/>
                </a:solidFill>
              </a:rPr>
              <a:t>Rust.</a:t>
            </a:r>
            <a:r>
              <a:rPr lang="ru-RU" altLang="ru-RU" dirty="0">
                <a:solidFill>
                  <a:srgbClr val="002060"/>
                </a:solidFill>
              </a:rPr>
              <a:t> 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Бизнес-модель</a:t>
            </a:r>
            <a:endParaRPr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F243FC3D-4099-4BCB-B1EF-FB1199DF8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Ключевым ресурсом непосредственно является разработанное ПО для статического анализа кода</a:t>
            </a:r>
          </a:p>
          <a:p>
            <a:r>
              <a:rPr lang="ru-RU" dirty="0"/>
              <a:t>Ценность данного продукта – это снижение количества ошибок в коде. На начальном этапе предполагается обнаружение опечаток в коде.</a:t>
            </a:r>
          </a:p>
          <a:p>
            <a:r>
              <a:rPr lang="ru-RU" dirty="0"/>
              <a:t>Потребители продукта – это компании, что разрабатывают свой продукт или часть его на языке программирования </a:t>
            </a:r>
            <a:r>
              <a:rPr lang="en-US" dirty="0"/>
              <a:t>rust</a:t>
            </a:r>
            <a:endParaRPr lang="ru-RU" dirty="0"/>
          </a:p>
          <a:p>
            <a:r>
              <a:rPr lang="ru-RU" dirty="0"/>
              <a:t>Затраты – наиболее важные затраты это: 1 – разработка; 2 – маркетинг</a:t>
            </a:r>
          </a:p>
          <a:p>
            <a:r>
              <a:rPr lang="ru-RU" dirty="0"/>
              <a:t>Доходы – предполагается подписочная модель на лицензию с дифференциацией по размеру компании\команды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78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Бизнес-план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Шаг 1 – разработка концепта (</a:t>
            </a:r>
            <a:r>
              <a:rPr lang="en-US" dirty="0"/>
              <a:t>use case, </a:t>
            </a:r>
            <a:r>
              <a:rPr lang="ru-RU" dirty="0"/>
              <a:t>пользовательские истории и т.д.)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Шаг 2 – разработка </a:t>
            </a:r>
            <a:r>
              <a:rPr lang="en-US" dirty="0"/>
              <a:t>MVP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Шаг 3 – поиск инвестиций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Шаг 4 – разработка первой версии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Шаг 5 – привлечение клиентов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Шаг 6 – дальнейшее развитие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Product Development. Целевой профиль продукта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har char="-"/>
            </a:pPr>
            <a:r>
              <a:rPr lang="ru-RU" sz="2000" dirty="0"/>
              <a:t>Продукт будет разработан с помощью парсера исходного кода, чтобы создать Абстрактное синтаксическое дерево, в котором с помощью эвристик будут обнаруживаться логические ошибки (опечатки).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Customer Development. Оценка рынка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80800"/>
            <a:ext cx="8520600" cy="30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данный момент язык </a:t>
            </a:r>
            <a:r>
              <a:rPr lang="en-US" dirty="0"/>
              <a:t>rust </a:t>
            </a:r>
            <a:r>
              <a:rPr lang="ru-RU" dirty="0"/>
              <a:t>является самым любимым языком программирования по результату опроса на </a:t>
            </a:r>
            <a:r>
              <a:rPr lang="en-US" dirty="0" err="1"/>
              <a:t>StackOverflow</a:t>
            </a:r>
            <a:r>
              <a:rPr lang="en-US" dirty="0"/>
              <a:t>, </a:t>
            </a:r>
            <a:r>
              <a:rPr lang="ru-RU" dirty="0"/>
              <a:t>также учитывая что этот язык является конкурентом языка программирования </a:t>
            </a:r>
            <a:r>
              <a:rPr lang="en-US" dirty="0"/>
              <a:t>C++</a:t>
            </a:r>
            <a:r>
              <a:rPr lang="ru-RU" dirty="0"/>
              <a:t>, можно предположить что </a:t>
            </a:r>
            <a:r>
              <a:rPr lang="en-US" dirty="0"/>
              <a:t>Rust </a:t>
            </a:r>
            <a:r>
              <a:rPr lang="ru-RU" dirty="0"/>
              <a:t>может занять нишу </a:t>
            </a:r>
            <a:r>
              <a:rPr lang="en-US" dirty="0"/>
              <a:t>C++ </a:t>
            </a:r>
            <a:r>
              <a:rPr lang="ru-RU" dirty="0"/>
              <a:t>у которого уже существуют являются популярными статические анализаторы.</a:t>
            </a:r>
            <a:br>
              <a:rPr lang="ru-RU" dirty="0"/>
            </a:b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Уже сейчас заметно увеличение компаний, что используют </a:t>
            </a:r>
            <a:r>
              <a:rPr lang="en-US" dirty="0"/>
              <a:t>Rust, </a:t>
            </a:r>
            <a:r>
              <a:rPr lang="ru-RU" dirty="0"/>
              <a:t>в основном это западные компании.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Конкуренты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/>
              <a:t>Главный конкурент – </a:t>
            </a:r>
            <a:r>
              <a:rPr lang="ru-RU" dirty="0" err="1"/>
              <a:t>Clippy</a:t>
            </a:r>
            <a:r>
              <a:rPr lang="ru-RU" dirty="0"/>
              <a:t>, что представляет собой коллекцию ошибок </a:t>
            </a:r>
            <a:r>
              <a:rPr lang="en-US" dirty="0"/>
              <a:t>rust </a:t>
            </a:r>
            <a:r>
              <a:rPr lang="ru-RU" dirty="0"/>
              <a:t>и поставляется бесплатно вместе с языком, что выгодно нас отличает от них так это более глубокий анализ кода.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/>
              <a:t>Второй потенциальный конкурент – </a:t>
            </a:r>
            <a:r>
              <a:rPr lang="en-US" dirty="0"/>
              <a:t>PSV-Studio</a:t>
            </a:r>
            <a:r>
              <a:rPr lang="ru-RU" dirty="0"/>
              <a:t>. </a:t>
            </a:r>
            <a:r>
              <a:rPr lang="en-US" dirty="0"/>
              <a:t>PSV-Studio </a:t>
            </a:r>
            <a:r>
              <a:rPr lang="ru-RU" dirty="0"/>
              <a:t>не занимается языком программирования </a:t>
            </a:r>
            <a:r>
              <a:rPr lang="en-US" dirty="0"/>
              <a:t>rust, </a:t>
            </a:r>
            <a:r>
              <a:rPr lang="ru-RU" dirty="0"/>
              <a:t>но довольно легко этим может заняться, т</a:t>
            </a:r>
            <a:r>
              <a:rPr lang="en-US" dirty="0"/>
              <a:t>.</a:t>
            </a:r>
            <a:r>
              <a:rPr lang="ru-RU" dirty="0"/>
              <a:t>к</a:t>
            </a:r>
            <a:r>
              <a:rPr lang="en-US" dirty="0"/>
              <a:t>.</a:t>
            </a:r>
            <a:r>
              <a:rPr lang="ru-RU" dirty="0"/>
              <a:t> они разрабатывают статические анализаторы для </a:t>
            </a:r>
            <a:r>
              <a:rPr lang="en-US" dirty="0"/>
              <a:t>C++, Java, C#</a:t>
            </a:r>
            <a:endParaRPr lang="ru-RU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314</Words>
  <Application>Microsoft Office PowerPoint</Application>
  <PresentationFormat>Экран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Статический анализатор Rust</vt:lpstr>
      <vt:lpstr>Описание идеи проекта</vt:lpstr>
      <vt:lpstr>Бизнес-модель</vt:lpstr>
      <vt:lpstr>Бизнес-план</vt:lpstr>
      <vt:lpstr>Product Development. Целевой профиль продукта</vt:lpstr>
      <vt:lpstr>Customer Development. Оценка рынка</vt:lpstr>
      <vt:lpstr>Конкуренты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анализатор Rust</dc:title>
  <cp:lastModifiedBy>Дмитриев Вячеслав</cp:lastModifiedBy>
  <cp:revision>7</cp:revision>
  <dcterms:modified xsi:type="dcterms:W3CDTF">2021-10-28T16:16:41Z</dcterms:modified>
</cp:coreProperties>
</file>