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慶紀 井川" userId="90881104d375f688" providerId="LiveId" clId="{B0B73EB4-2A23-43C8-8878-7A40672A7A0A}"/>
    <pc:docChg chg="modSld">
      <pc:chgData name="慶紀 井川" userId="90881104d375f688" providerId="LiveId" clId="{B0B73EB4-2A23-43C8-8878-7A40672A7A0A}" dt="2025-09-23T04:58:29.972" v="12" actId="20577"/>
      <pc:docMkLst>
        <pc:docMk/>
      </pc:docMkLst>
      <pc:sldChg chg="modSp mod">
        <pc:chgData name="慶紀 井川" userId="90881104d375f688" providerId="LiveId" clId="{B0B73EB4-2A23-43C8-8878-7A40672A7A0A}" dt="2025-09-23T04:58:29.972" v="12" actId="20577"/>
        <pc:sldMkLst>
          <pc:docMk/>
          <pc:sldMk cId="419474618" sldId="256"/>
        </pc:sldMkLst>
        <pc:spChg chg="mod">
          <ac:chgData name="慶紀 井川" userId="90881104d375f688" providerId="LiveId" clId="{B0B73EB4-2A23-43C8-8878-7A40672A7A0A}" dt="2025-09-23T04:58:29.972" v="12" actId="20577"/>
          <ac:spMkLst>
            <pc:docMk/>
            <pc:sldMk cId="419474618" sldId="256"/>
            <ac:spMk id="2" creationId="{A886F04A-CF97-84DF-9319-372AF80206D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9F353-EEC0-05BD-B4C4-5C7A2D2CF0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95B7BF-9364-AFB6-7E58-5DFA86D2E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1997C-1126-B68A-51E2-C06F07B26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D7C-2D9E-43EC-BFCB-BD87DAA31DE3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B1686E-0EEB-BF68-ABD0-3DE26E9D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7C1A2C-06E1-D5F8-DC19-11EE935A8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0180-A74E-4B3A-A399-3BFA23A56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2691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B3E74-EC02-F396-25D3-214D7A0C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A1CED93-8ED9-0C37-A0EA-7BC0FBE96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79E303-7734-8D34-DCAB-8E790DA6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D7C-2D9E-43EC-BFCB-BD87DAA31DE3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EEC02D-FA56-098C-69DE-0DDBB390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4F86E-637A-12ED-D1AD-7A145AF1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0180-A74E-4B3A-A399-3BFA23A56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96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D2A304-63CF-5F37-216C-C051D6E0A4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BAD2667-79D1-CC3F-446C-07B842190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FFEDF8-3D61-C784-37CD-8D12A2AA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D7C-2D9E-43EC-BFCB-BD87DAA31DE3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8305DD-7094-D5E2-221C-81512D080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ABE768-41BA-491F-678A-324996295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0180-A74E-4B3A-A399-3BFA23A56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8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010EA6-DEE6-6F16-F2FB-E01809F6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56CA06-65CD-71B5-39A1-CC28CDC29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1B1AE-2918-A8B4-5E5C-5263DE5E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D7C-2D9E-43EC-BFCB-BD87DAA31DE3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0157E0-4105-1D1C-77DC-3BD279D2F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44D4A2-0C89-A00E-DF75-C0766C50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0180-A74E-4B3A-A399-3BFA23A56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856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A65CC-ED06-7376-235D-634E9621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F06F5A-65C5-E94A-5A90-F698D3F34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30A2B2-A7A1-727C-D229-00473300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D7C-2D9E-43EC-BFCB-BD87DAA31DE3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696973-0101-2F6B-A5C8-36202862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0AEE2-34BB-1281-1A99-8373CB17F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0180-A74E-4B3A-A399-3BFA23A56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439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45994-490D-48C1-3494-A66F07D13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CC97C1-8831-AE53-5681-C2FF24ECF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78A28F-BECE-7DFC-8354-A39B31959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43D6BB-989C-DC8B-AC75-44EE91DA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D7C-2D9E-43EC-BFCB-BD87DAA31DE3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90DB69-E40C-90B5-173C-F3CADD14F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7C7BA8-F021-04C1-C0E9-B33FC75A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0180-A74E-4B3A-A399-3BFA23A56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398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5D4AB7-7DD7-7ACD-75FB-43DA9F2B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35D136-4CD3-53ED-0FFC-7DADA727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9FDAAF-B179-C937-1C73-A017C07FB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C083C12-BEAA-9D6F-FE43-86410B12E6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89C977-764D-B3D2-D6ED-F9126F92E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C58419A-D986-8AEF-2E1A-A33108D0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D7C-2D9E-43EC-BFCB-BD87DAA31DE3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6379785-05BD-1E77-6079-F8D1D434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054CF45-3866-453A-67FC-D494FA610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0180-A74E-4B3A-A399-3BFA23A56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85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FE2546-F6C6-E4BA-22FB-AEB27DAD4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E3A5353-6F90-6D1E-6842-EAB8D329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D7C-2D9E-43EC-BFCB-BD87DAA31DE3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48247AB-2D67-2C0C-002D-88765B6A0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8C48292-3997-9F5F-9EFA-C1435F9D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0180-A74E-4B3A-A399-3BFA23A56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6624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8ED413-79E7-0C42-689A-CFBEAD06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D7C-2D9E-43EC-BFCB-BD87DAA31DE3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C74DCB-F583-1314-AB3A-5AD9EA3C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8087BAD-5253-B036-CF56-68E05D5E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0180-A74E-4B3A-A399-3BFA23A56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50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76EA7C-7794-11D3-CB00-E9F9A1BD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594C5E-1246-85B2-9D5C-C3D56DDE5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A96B791-49F0-3B81-2329-3A5A22CE3D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742928-DB63-7FC5-2C09-7F30D58D6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D7C-2D9E-43EC-BFCB-BD87DAA31DE3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55654D-0B8E-A126-2436-5048D0BB3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035734-BBC1-67DE-07DC-36CD2E528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0180-A74E-4B3A-A399-3BFA23A56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700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A7A00-9056-4797-E5F8-54E556181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4960C6B-5256-5273-460D-A58D20FAB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B2A34B-4A71-4D4E-173F-A7F6D5EFD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B3BE75-4329-DAC8-AB4E-8144171FA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0ED7C-2D9E-43EC-BFCB-BD87DAA31DE3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D2D9B38-E5F7-C922-C6F9-D2EC5A0B8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3F84B-03B2-B88A-A631-0F700F32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D0180-A74E-4B3A-A399-3BFA23A56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4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7302A2-64D1-E531-3F0E-45CDA922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EE9142-7A72-2F32-27D3-7254B231A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BADE87-4B06-2932-EE7E-B160D8596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B0ED7C-2D9E-43EC-BFCB-BD87DAA31DE3}" type="datetimeFigureOut">
              <a:rPr kumimoji="1" lang="ja-JP" altLang="en-US" smtClean="0"/>
              <a:t>2025/9/23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4DC076-C662-D369-A5AA-591BE808D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DE3546-3C4C-29EE-95CF-A70D1D196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CD0180-A74E-4B3A-A399-3BFA23A5647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149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6F04A-CF97-84DF-9319-372AF8020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7011"/>
            <a:ext cx="9144000" cy="972951"/>
          </a:xfrm>
        </p:spPr>
        <p:txBody>
          <a:bodyPr/>
          <a:lstStyle/>
          <a:p>
            <a:r>
              <a:rPr lang="en-US" altLang="ja-JP" dirty="0">
                <a:latin typeface="HGP明朝E" panose="02020900000000000000" pitchFamily="18" charset="-128"/>
                <a:ea typeface="HGP明朝E" panose="02020900000000000000" pitchFamily="18" charset="-128"/>
              </a:rPr>
              <a:t>AUV/ROV CORE UNIT </a:t>
            </a:r>
            <a:endParaRPr kumimoji="1" lang="ja-JP" altLang="en-US" dirty="0">
              <a:latin typeface="HGP明朝E" panose="02020900000000000000" pitchFamily="18" charset="-128"/>
              <a:ea typeface="HGP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947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5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HGP明朝E</vt:lpstr>
      <vt:lpstr>游ゴシック</vt:lpstr>
      <vt:lpstr>游ゴシック Light</vt:lpstr>
      <vt:lpstr>Arial</vt:lpstr>
      <vt:lpstr>Office テーマ</vt:lpstr>
      <vt:lpstr>AUV/ROV CORE UNIT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慶紀 井川</dc:creator>
  <cp:lastModifiedBy>慶紀 井川</cp:lastModifiedBy>
  <cp:revision>1</cp:revision>
  <dcterms:created xsi:type="dcterms:W3CDTF">2025-09-15T00:38:39Z</dcterms:created>
  <dcterms:modified xsi:type="dcterms:W3CDTF">2025-09-23T13:26:54Z</dcterms:modified>
</cp:coreProperties>
</file>