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9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2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9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5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6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8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B825-A554-4020-A048-73ACF542321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79DE-3FFB-42D4-9C54-6E7CE333A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4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2814558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57419" y="3690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노재희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6679" y="1176083"/>
            <a:ext cx="3698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Hybrid Encrypt/Decrypt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Chat Program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884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297331"/>
              </p:ext>
            </p:extLst>
          </p:nvPr>
        </p:nvGraphicFramePr>
        <p:xfrm>
          <a:off x="232758" y="1371084"/>
          <a:ext cx="9218612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Image" r:id="rId3" imgW="9218880" imgH="4355280" progId="Photoshop.Image.16">
                  <p:embed/>
                </p:oleObj>
              </mc:Choice>
              <mc:Fallback>
                <p:oleObj name="Image" r:id="rId3" imgW="9218880" imgH="43552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58" y="1371084"/>
                        <a:ext cx="9218612" cy="435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2758" y="264545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PGP - 2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4327" y="6228909"/>
            <a:ext cx="33233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Log </a:t>
            </a:r>
            <a:r>
              <a:rPr lang="ko-KR" altLang="en-US" dirty="0"/>
              <a:t>기록을 위한 </a:t>
            </a:r>
            <a:r>
              <a:rPr lang="en-US" altLang="ko-KR" dirty="0"/>
              <a:t>List </a:t>
            </a:r>
            <a:r>
              <a:rPr lang="ko-KR" altLang="en-US" dirty="0"/>
              <a:t>자료구조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1097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20500"/>
              </p:ext>
            </p:extLst>
          </p:nvPr>
        </p:nvGraphicFramePr>
        <p:xfrm>
          <a:off x="232758" y="1101666"/>
          <a:ext cx="7815867" cy="514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Image" r:id="rId3" imgW="9218880" imgH="6069600" progId="Photoshop.Image.16">
                  <p:embed/>
                </p:oleObj>
              </mc:Choice>
              <mc:Fallback>
                <p:oleObj name="Image" r:id="rId3" imgW="9218880" imgH="60696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58" y="1101666"/>
                        <a:ext cx="7815867" cy="514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2758" y="264545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PGP - 3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4971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18203"/>
              </p:ext>
            </p:extLst>
          </p:nvPr>
        </p:nvGraphicFramePr>
        <p:xfrm>
          <a:off x="232758" y="1481138"/>
          <a:ext cx="9218612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Image" r:id="rId3" imgW="9218880" imgH="2920320" progId="Photoshop.Image.16">
                  <p:embed/>
                </p:oleObj>
              </mc:Choice>
              <mc:Fallback>
                <p:oleObj name="Image" r:id="rId3" imgW="9218880" imgH="29203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58" y="1481138"/>
                        <a:ext cx="9218612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2758" y="264545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PGP - 4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8277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758" y="264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후기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076" y="1933575"/>
            <a:ext cx="1003184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GUI(</a:t>
            </a:r>
            <a:r>
              <a:rPr lang="en-US" altLang="ko-KR" dirty="0" err="1"/>
              <a:t>Tkinter</a:t>
            </a:r>
            <a:r>
              <a:rPr lang="en-US" altLang="ko-KR" dirty="0"/>
              <a:t>):</a:t>
            </a:r>
          </a:p>
          <a:p>
            <a:endParaRPr lang="en-US" altLang="ko-KR" dirty="0"/>
          </a:p>
          <a:p>
            <a:r>
              <a:rPr lang="ko-KR" altLang="en-US" dirty="0"/>
              <a:t>사용자로부터 마우스</a:t>
            </a:r>
            <a:r>
              <a:rPr lang="en-US" altLang="ko-KR" dirty="0"/>
              <a:t>/</a:t>
            </a:r>
            <a:r>
              <a:rPr lang="ko-KR" altLang="en-US" dirty="0"/>
              <a:t>키보드 입력을 처리해야 하기 때문에 메인 프로그램 점유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쓰레드</a:t>
            </a:r>
            <a:r>
              <a:rPr lang="ko-KR" altLang="en-US" dirty="0"/>
              <a:t> 생성 없이 소켓 프로그래밍 작성 시 프로그램 </a:t>
            </a:r>
            <a:r>
              <a:rPr lang="en-US" altLang="ko-KR" dirty="0" err="1"/>
              <a:t>DeadLock</a:t>
            </a:r>
            <a:r>
              <a:rPr lang="en-US" altLang="ko-KR" dirty="0"/>
              <a:t> </a:t>
            </a:r>
            <a:r>
              <a:rPr lang="ko-KR" altLang="en-US" dirty="0"/>
              <a:t>문제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및 변경 사항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패킷</a:t>
            </a:r>
            <a:r>
              <a:rPr lang="en-US" altLang="ko-KR" dirty="0"/>
              <a:t>/</a:t>
            </a:r>
            <a:r>
              <a:rPr lang="ko-KR" altLang="en-US" dirty="0"/>
              <a:t>세그먼트 수신을 위한 </a:t>
            </a:r>
            <a:r>
              <a:rPr lang="en-US" altLang="ko-KR" dirty="0"/>
              <a:t>socket </a:t>
            </a:r>
            <a:r>
              <a:rPr lang="ko-KR" altLang="en-US" dirty="0" err="1"/>
              <a:t>쓰레드</a:t>
            </a:r>
            <a:r>
              <a:rPr lang="ko-KR" altLang="en-US" dirty="0"/>
              <a:t>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효율적인 변수</a:t>
            </a:r>
            <a:r>
              <a:rPr lang="en-US" altLang="ko-KR" dirty="0"/>
              <a:t>/</a:t>
            </a:r>
            <a:r>
              <a:rPr lang="ko-KR" altLang="en-US" dirty="0"/>
              <a:t>자원 관리를 위해 </a:t>
            </a:r>
            <a:r>
              <a:rPr lang="en-US" altLang="ko-KR" dirty="0"/>
              <a:t>GUI </a:t>
            </a:r>
            <a:r>
              <a:rPr lang="ko-KR" altLang="en-US" dirty="0"/>
              <a:t>부분</a:t>
            </a:r>
            <a:r>
              <a:rPr lang="en-US" altLang="ko-KR" dirty="0"/>
              <a:t>, </a:t>
            </a:r>
            <a:r>
              <a:rPr lang="ko-KR" altLang="en-US" dirty="0"/>
              <a:t>객체지향으로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r>
              <a:rPr lang="ko-KR" altLang="en-US" dirty="0"/>
              <a:t> 과정에서 파일 저장 없이 처리하도록 함수 설계</a:t>
            </a:r>
            <a:r>
              <a:rPr lang="en-US" altLang="ko-KR" dirty="0"/>
              <a:t>, log </a:t>
            </a:r>
            <a:r>
              <a:rPr lang="ko-KR" altLang="en-US" dirty="0"/>
              <a:t>출력 가능하도록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34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758" y="26454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프로그램 아키텍처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022338" y="1679842"/>
            <a:ext cx="8147323" cy="4412718"/>
            <a:chOff x="1900316" y="2156559"/>
            <a:chExt cx="8147323" cy="441271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613330" y="2529271"/>
              <a:ext cx="4702628" cy="12316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13886" y="3985515"/>
              <a:ext cx="1077474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</a:p>
            <a:p>
              <a:pPr algn="ctr"/>
              <a:r>
                <a:rPr lang="en-US" altLang="ko-KR" dirty="0"/>
                <a:t>Program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36090" y="3985515"/>
              <a:ext cx="1077474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Server</a:t>
              </a:r>
            </a:p>
            <a:p>
              <a:pPr algn="ctr"/>
              <a:r>
                <a:rPr lang="en-US" altLang="ko-KR" dirty="0"/>
                <a:t>Program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8046" y="2963040"/>
              <a:ext cx="129907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Sock.recv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3400522" y="3420854"/>
              <a:ext cx="3376612" cy="160020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 flipV="1">
              <a:off x="5150316" y="3424234"/>
              <a:ext cx="3376612" cy="160020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00316" y="5021054"/>
              <a:ext cx="134562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sock.send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02014" y="5021054"/>
              <a:ext cx="134562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sock.send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4" name="원호 13"/>
            <p:cNvSpPr/>
            <p:nvPr/>
          </p:nvSpPr>
          <p:spPr>
            <a:xfrm>
              <a:off x="6501160" y="3138346"/>
              <a:ext cx="3098800" cy="1688593"/>
            </a:xfrm>
            <a:prstGeom prst="arc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호 14"/>
            <p:cNvSpPr/>
            <p:nvPr/>
          </p:nvSpPr>
          <p:spPr>
            <a:xfrm flipH="1">
              <a:off x="2329328" y="3137857"/>
              <a:ext cx="3098800" cy="1688593"/>
            </a:xfrm>
            <a:prstGeom prst="arc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3174" y="5344937"/>
              <a:ext cx="1146468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Common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7552" y="5922946"/>
              <a:ext cx="165218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PGP_Decrypt</a:t>
              </a:r>
              <a:r>
                <a:rPr lang="en-US" altLang="ko-KR" dirty="0"/>
                <a:t>()</a:t>
              </a:r>
            </a:p>
            <a:p>
              <a:r>
                <a:rPr lang="en-US" altLang="ko-KR" dirty="0" err="1"/>
                <a:t>PGP_Encrypt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cxnSp>
          <p:nvCxnSpPr>
            <p:cNvPr id="18" name="직선 연결선 17"/>
            <p:cNvCxnSpPr>
              <a:stCxn id="9" idx="2"/>
            </p:cNvCxnSpPr>
            <p:nvPr/>
          </p:nvCxnSpPr>
          <p:spPr>
            <a:xfrm>
              <a:off x="4527583" y="3332372"/>
              <a:ext cx="621125" cy="3144572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2"/>
            </p:cNvCxnSpPr>
            <p:nvPr/>
          </p:nvCxnSpPr>
          <p:spPr>
            <a:xfrm flipH="1">
              <a:off x="6777135" y="3329757"/>
              <a:ext cx="623888" cy="259318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" idx="2"/>
              <a:endCxn id="17" idx="1"/>
            </p:cNvCxnSpPr>
            <p:nvPr/>
          </p:nvCxnSpPr>
          <p:spPr>
            <a:xfrm>
              <a:off x="2573129" y="5390386"/>
              <a:ext cx="2574423" cy="855726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3" idx="2"/>
              <a:endCxn id="17" idx="3"/>
            </p:cNvCxnSpPr>
            <p:nvPr/>
          </p:nvCxnSpPr>
          <p:spPr>
            <a:xfrm flipH="1">
              <a:off x="6799736" y="5390386"/>
              <a:ext cx="2575091" cy="855726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51486" y="2960425"/>
              <a:ext cx="129907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Sock.recv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76209" y="2156559"/>
              <a:ext cx="90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Thread</a:t>
              </a:r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5102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758" y="2645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프로그램 기능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206020" y="1223104"/>
            <a:ext cx="571996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5" y="1250972"/>
            <a:ext cx="5753915" cy="29186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20" y="3702094"/>
            <a:ext cx="5753915" cy="291865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206020" y="1223103"/>
            <a:ext cx="5719964" cy="2123658"/>
            <a:chOff x="6206713" y="1232869"/>
            <a:chExt cx="5719964" cy="2123658"/>
          </a:xfrm>
          <a:noFill/>
        </p:grpSpPr>
        <p:sp>
          <p:nvSpPr>
            <p:cNvPr id="10" name="TextBox 9"/>
            <p:cNvSpPr txBox="1"/>
            <p:nvPr/>
          </p:nvSpPr>
          <p:spPr>
            <a:xfrm>
              <a:off x="6206713" y="1232869"/>
              <a:ext cx="3964099" cy="212365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200" dirty="0"/>
                <a:t>Hybrid Secure Communication</a:t>
              </a:r>
            </a:p>
            <a:p>
              <a:r>
                <a:rPr lang="en-US" altLang="ko-KR" sz="1200" dirty="0"/>
                <a:t>	AES based Message </a:t>
              </a:r>
              <a:r>
                <a:rPr lang="en-US" altLang="ko-KR" sz="1200" dirty="0" err="1"/>
                <a:t>Enc</a:t>
              </a:r>
              <a:r>
                <a:rPr lang="en-US" altLang="ko-KR" sz="1200" dirty="0"/>
                <a:t>/Dec</a:t>
              </a:r>
            </a:p>
            <a:p>
              <a:r>
                <a:rPr lang="en-US" altLang="ko-KR" sz="1200" dirty="0"/>
                <a:t>	RSA based Key Exchange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2. Client/Server Inter-Communication with Verification</a:t>
              </a:r>
            </a:p>
            <a:p>
              <a:r>
                <a:rPr lang="en-US" altLang="ko-KR" sz="1200" dirty="0"/>
                <a:t>	SHA</a:t>
              </a:r>
            </a:p>
            <a:p>
              <a:r>
                <a:rPr lang="en-US" altLang="ko-KR" sz="1200" dirty="0"/>
                <a:t>	Digital Signature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3. Message Exchange</a:t>
              </a:r>
            </a:p>
            <a:p>
              <a:r>
                <a:rPr lang="en-US" altLang="ko-KR" sz="1200" dirty="0"/>
                <a:t>	Client/Server with Socket</a:t>
              </a:r>
            </a:p>
            <a:p>
              <a:r>
                <a:rPr lang="en-US" altLang="ko-KR" sz="1200" dirty="0"/>
                <a:t>	Implement with GUI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70812" y="1232869"/>
              <a:ext cx="1755865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4. Host/Port </a:t>
              </a:r>
              <a:r>
                <a:rPr lang="ko-KR" altLang="en-US" sz="1200" dirty="0"/>
                <a:t>지정 기능</a:t>
              </a:r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en-US" altLang="ko-KR" sz="1200" dirty="0"/>
                <a:t>5. Log </a:t>
              </a:r>
              <a:r>
                <a:rPr lang="ko-KR" altLang="en-US" sz="1200" dirty="0"/>
                <a:t>기록 </a:t>
              </a:r>
              <a:r>
                <a:rPr lang="en-US" altLang="ko-KR" sz="1200" dirty="0"/>
                <a:t>(base64)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5534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758" y="264545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</a:t>
            </a:r>
            <a:r>
              <a:rPr lang="en-US" altLang="ko-KR" dirty="0"/>
              <a:t>RSA Public</a:t>
            </a:r>
            <a:r>
              <a:rPr lang="ko-KR" altLang="en-US" dirty="0"/>
              <a:t>키 교환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14" y="3702094"/>
            <a:ext cx="5753914" cy="2918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065" y="4552824"/>
            <a:ext cx="57539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Server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Host/Port Listening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6714" y="2677396"/>
            <a:ext cx="575391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Client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Host/Port </a:t>
            </a:r>
            <a:r>
              <a:rPr lang="ko-KR" altLang="en-US" sz="1400" dirty="0"/>
              <a:t>접속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5" y="1250972"/>
            <a:ext cx="5753914" cy="29186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0310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617912" y="1482035"/>
            <a:ext cx="10956175" cy="3167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758" y="26454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RSA Public</a:t>
            </a:r>
            <a:r>
              <a:rPr lang="ko-KR" altLang="en-US" dirty="0"/>
              <a:t>키 교환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227027" y="1987664"/>
            <a:ext cx="9737946" cy="2182674"/>
            <a:chOff x="2058088" y="1987664"/>
            <a:chExt cx="9737946" cy="2182674"/>
          </a:xfrm>
        </p:grpSpPr>
        <p:grpSp>
          <p:nvGrpSpPr>
            <p:cNvPr id="10" name="그룹 9"/>
            <p:cNvGrpSpPr/>
            <p:nvPr/>
          </p:nvGrpSpPr>
          <p:grpSpPr>
            <a:xfrm>
              <a:off x="2058088" y="1987664"/>
              <a:ext cx="8619242" cy="589278"/>
              <a:chOff x="1726102" y="1987664"/>
              <a:chExt cx="8619242" cy="58927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6102" y="1987665"/>
                <a:ext cx="589277" cy="589277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5673" y="1987664"/>
                <a:ext cx="589277" cy="58927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591548" y="2097636"/>
                <a:ext cx="1322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Client </a:t>
                </a:r>
                <a:r>
                  <a:rPr lang="ko-KR" altLang="en-US" dirty="0"/>
                  <a:t>폴더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61119" y="2097636"/>
                <a:ext cx="1384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Server </a:t>
                </a:r>
                <a:r>
                  <a:rPr lang="ko-KR" altLang="en-US" dirty="0"/>
                  <a:t>폴더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923534" y="2880944"/>
              <a:ext cx="225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Client_PrivateKey.txt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3534" y="3340975"/>
              <a:ext cx="217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Client_PublicKey.txt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3534" y="3801006"/>
              <a:ext cx="2502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Received_PublicKey.txt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93105" y="3801006"/>
              <a:ext cx="2502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Received_PublicKey.txt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93105" y="2880944"/>
              <a:ext cx="2314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Server_PrivateKey.txt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93105" y="3340975"/>
              <a:ext cx="2239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Server_PublicKey.txt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637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5" y="1250973"/>
            <a:ext cx="5753913" cy="2918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14" y="3702094"/>
            <a:ext cx="5753914" cy="291865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758" y="264545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</a:t>
            </a:r>
            <a:r>
              <a:rPr lang="ko-KR" altLang="en-US" dirty="0"/>
              <a:t>에서 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r>
              <a:rPr lang="ko-KR" altLang="en-US" dirty="0"/>
              <a:t> 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170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758" y="26454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연속적인 메시지 전송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2" y="1250974"/>
            <a:ext cx="5753914" cy="29186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14" y="3702094"/>
            <a:ext cx="5753914" cy="2918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372" y="4552828"/>
            <a:ext cx="57539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패킷</a:t>
            </a:r>
            <a:r>
              <a:rPr lang="en-US" altLang="ko-KR" sz="1200" dirty="0"/>
              <a:t>/</a:t>
            </a:r>
            <a:r>
              <a:rPr lang="ko-KR" altLang="en-US" sz="1200" dirty="0"/>
              <a:t>세그먼트 수신을 위한 </a:t>
            </a:r>
            <a:r>
              <a:rPr lang="en-US" altLang="ko-KR" sz="1200" dirty="0"/>
              <a:t>Thread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연속적인 메시지 수신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8903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8732" y="2921169"/>
            <a:ext cx="67345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Hybrid </a:t>
            </a:r>
            <a:r>
              <a:rPr lang="ko-KR" altLang="en-US" sz="2000" b="1" dirty="0"/>
              <a:t>암호화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복호화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Source Code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암호화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복호화</a:t>
            </a:r>
            <a:r>
              <a:rPr lang="ko-KR" altLang="en-US" sz="2000" b="1" dirty="0"/>
              <a:t> 과정에서 파일 저장 없이 처리하도록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9261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796808"/>
              </p:ext>
            </p:extLst>
          </p:nvPr>
        </p:nvGraphicFramePr>
        <p:xfrm>
          <a:off x="232758" y="1187450"/>
          <a:ext cx="9218612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9218880" imgH="4825080" progId="Photoshop.Image.16">
                  <p:embed/>
                </p:oleObj>
              </mc:Choice>
              <mc:Fallback>
                <p:oleObj name="Image" r:id="rId3" imgW="9218880" imgH="4825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58" y="1187450"/>
                        <a:ext cx="9218612" cy="482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0" y="867771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758" y="264545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PGP - 1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758" y="641032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© </a:t>
            </a:r>
            <a:r>
              <a:rPr lang="ko-KR" altLang="en-US" sz="1200" b="1" dirty="0" err="1"/>
              <a:t>노재희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34327" y="6228909"/>
            <a:ext cx="33233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Log </a:t>
            </a:r>
            <a:r>
              <a:rPr lang="ko-KR" altLang="en-US" dirty="0"/>
              <a:t>기록을 위한 </a:t>
            </a:r>
            <a:r>
              <a:rPr lang="en-US" altLang="ko-KR" dirty="0"/>
              <a:t>List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317916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312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Jaehee</dc:creator>
  <cp:lastModifiedBy>Jaehee</cp:lastModifiedBy>
  <cp:revision>34</cp:revision>
  <dcterms:created xsi:type="dcterms:W3CDTF">2018-12-21T02:42:08Z</dcterms:created>
  <dcterms:modified xsi:type="dcterms:W3CDTF">2020-06-14T04:50:19Z</dcterms:modified>
</cp:coreProperties>
</file>