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73DA-C5C7-4778-ADD7-DD9B88FF1AB0}" type="datetimeFigureOut">
              <a:rPr lang="en-US" smtClean="0"/>
              <a:t>10/26/2020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3381-1A21-4EEB-AE13-EF157FBB68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Robot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8604"/>
            <a:ext cx="8858312" cy="60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Tradional</a:t>
            </a:r>
            <a:r>
              <a:rPr lang="en-IN" dirty="0" smtClean="0"/>
              <a:t> ML approach vs. </a:t>
            </a:r>
            <a:r>
              <a:rPr lang="en-IN" dirty="0" err="1" smtClean="0"/>
              <a:t>DataRobot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43221" y="1571612"/>
            <a:ext cx="9387221" cy="495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858681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28680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Robot </vt:lpstr>
      <vt:lpstr>Slide 2</vt:lpstr>
      <vt:lpstr>Tradional ML approach vs. DataRobot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Robot </dc:title>
  <dc:creator>rohit</dc:creator>
  <cp:lastModifiedBy>rohit</cp:lastModifiedBy>
  <cp:revision>3</cp:revision>
  <dcterms:created xsi:type="dcterms:W3CDTF">2020-10-26T16:18:15Z</dcterms:created>
  <dcterms:modified xsi:type="dcterms:W3CDTF">2020-10-26T16:38:53Z</dcterms:modified>
</cp:coreProperties>
</file>