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8" r:id="rId13"/>
    <p:sldId id="269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07BE-A910-4945-A14C-76FD6285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EFFD3-4C6C-4625-8F66-40DB44C98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6027-D4F5-4FE0-ABA4-D9FE0A6C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E0C7-3C7D-4741-BEC3-EB8BC4E6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16F9-8EFC-4861-A0AD-AC4030E4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62E2-17B9-49B7-AA8F-59C6F06E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B1B9F-C86B-48F2-A4DB-84EF938B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EDD5-271D-40D9-A0FE-114A3BC9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05D1-B6DE-4941-853E-EBEF78EF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E733-11C1-452E-86FD-6B328C23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3D704-A572-4915-A1D7-2691E8189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F6508-2A85-447A-8728-2D8F62355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A08FA-ADF8-4940-A9DF-35941466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C733-7977-48AC-AFEA-CD5A0E37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8BE3-BA3B-4755-931D-B09E7CD7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1F29-A128-4BFF-95BE-6BEE8664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848C-9328-4477-ACFE-AEBD4864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67B3-8FA5-4F7A-9865-4E002CE9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0A9B-7852-4DEB-94A2-17B9FC63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CF156-74A5-4F12-B2A2-02CA70D9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B279-9976-4BD9-9787-87D87920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9723-C60B-48FB-A38C-AACB5757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A133-BA51-464A-8041-C0E1E56F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DE0CA-6FB6-4411-B35D-2D04B51E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5084-482E-4C1E-9C88-2E733D5D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29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5A5B-403A-47F0-BFA6-49AB0578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2ED6-3795-47AC-ABD4-62D8DB805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E5BA5-7482-4081-B26F-726DA0D6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7232-EE51-4D1C-A6D2-D2ED4F08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44A01-4EC2-4E27-A4D3-277E99D7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50B5E-8D5F-41F6-BB82-B5EE1C39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1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D329-73A1-4A30-B614-46930B0E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4DB2-A8F5-4CE7-A16E-280CE380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EF68-5905-4C0D-BB12-35A07E059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75706-ADAC-499C-85ED-D3F228A2B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130FE-67CE-4171-A399-587CB5532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8446D-9818-4E44-9F8C-809F9BE2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CEC04-C6B0-443D-8209-5AB1C280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92BF2-11DA-47DA-9277-71A6CD9C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AD3D-296F-4459-90C0-F8B9C383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8E73C-3944-47BE-93AE-4FD50A5F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5D037-C22B-4EA9-885E-FD901BEF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52F4C-6B1A-49A9-A0B6-0B6A3423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3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6B1B2-FBF3-4AE0-B6A2-D959A9B8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A88AB-93CA-495F-98EA-668E2834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85DE0-03F1-4B2A-8771-B551B72C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8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9524-9E0B-48B8-A3DD-154876F3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2C12-2417-4272-B0DC-FD97F88D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109C2-F073-48F8-8FE9-A496303DF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A35C-D50F-4DC7-B979-58808908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5CC49-C897-474F-864D-6751015E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332A4-FC50-424A-9738-520F0FE3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4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ECD6-2E1F-4CD7-8E82-2AABAF37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ECFE9-4958-4CDC-983D-CA243FD7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A9455-6B7D-4A25-9AD4-C69D5C1A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C91B-FCB4-44D6-90FF-8E81BD11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E2A29-7A54-49D5-829B-7F77E0F8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8E701-66AE-4DF2-9DA4-F3CABE00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533C5-FB5B-4A82-85E0-F33712E4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BC77-F037-4978-8740-A648E06F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3014-BD11-4CF9-8FEE-966AB73C3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C2CD-0743-4C52-BBC5-C0BCFB47640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A8C8-43E2-4C11-BC22-9ABBD2BB8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5593-423B-494F-9CFC-C5A74A52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C5BE-169A-4B7A-A2C7-A5040B3C1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6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arthneekhara/text-to-im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888F-84C4-4360-BE09-91759A284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to image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1BBBB-B508-4E48-A923-6F85870AE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D340-0DF3-466C-B787-B451DB94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A16FE3-53F3-432F-ACB2-81CC19E9E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65608"/>
            <a:ext cx="9135359" cy="53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192-795D-4523-92F0-D4118E43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139BE0-AFC6-4C09-9011-3B209F09D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419" y="523875"/>
            <a:ext cx="8543925" cy="33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5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0518-40B4-4F63-85B2-2E7CDC60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VStextEncoder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E66264-F43F-44F6-B76A-CA885B438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31" y="1580527"/>
            <a:ext cx="6796872" cy="49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80C-C720-4498-AE55-9E3AC260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19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093516-CEC0-477F-A200-EC251984B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962944"/>
            <a:ext cx="88011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1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75FE-6886-44EE-82CB-D884434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VSE Image Encoder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67511-CF4E-49B7-B7B2-2B829CFC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6C343-7235-4305-A6F6-403E80F2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6" y="1858226"/>
            <a:ext cx="9835938" cy="44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1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ECFE-E332-4733-8AED-6D50E39E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346-CBAC-4BD3-8AF9-DCEF28CB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https://github.com/paarthneekhara/text-to-image</a:t>
            </a:r>
            <a:endParaRPr lang="en-IN" dirty="0"/>
          </a:p>
          <a:p>
            <a:r>
              <a:rPr lang="en-IN" dirty="0"/>
              <a:t>https://github.com/zsdonghao/text-to-image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57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3F71-AE5C-4066-95DD-9F65BE9C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Text to image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CA662-0B90-43DD-867F-2E9700CFD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86" y="1921350"/>
            <a:ext cx="772477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9E10C-0CAF-4EA7-9458-61735871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3" y="3032730"/>
            <a:ext cx="5162550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9D6F1-3F28-4EFD-B8C8-FA55B773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04" y="4615943"/>
            <a:ext cx="2609850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FE5B9-DE55-4BEB-A4CB-CCD16D126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154" y="4244467"/>
            <a:ext cx="3848100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DFBA6-5950-4C20-A684-BFCD3F5F0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911" y="5079869"/>
            <a:ext cx="2352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C12A-3E5E-41A2-BB94-0244FF84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77332E-B80C-4F38-9FF0-41D04251E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44" y="1935155"/>
            <a:ext cx="8991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F53C-16CE-4411-B2E2-F54B405E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3DCA-2C69-45A6-B5C1-EFB992FE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48F5A-D165-4CD0-98DA-CE0DCFFC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8" y="1825625"/>
            <a:ext cx="9058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4C4C-DEF4-4F7D-9BE7-D2C9E8BD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B8E98-79D6-492D-898D-9B1006C0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638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F95E-5DB5-4977-BD58-8740349E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6554-7AFD-4704-A247-910452A2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43CC2-B9A8-4333-A3D0-62155B62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684"/>
            <a:ext cx="8620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0E75-445C-4E16-9D7D-747518C6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A3B6-D4EA-4D07-A286-D50F2D44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42B41-57D0-4BD3-A056-BD326144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55" y="1891506"/>
            <a:ext cx="95059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4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6CD4-FDF1-4E43-B9A7-B250BF3B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130D-CDDA-4F8C-B60D-2991474E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CEE5A-7C83-4F92-85BA-10462CF7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338"/>
            <a:ext cx="10086975" cy="49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3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A3BF-B25D-4108-A756-4CCF9A1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1A2F-9F4F-4537-96F9-1061C8EC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74C8C-C662-449D-8966-684999F6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737"/>
            <a:ext cx="11557262" cy="58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3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43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Text to image </vt:lpstr>
      <vt:lpstr>Problem Text to image </vt:lpstr>
      <vt:lpstr>Related work </vt:lpstr>
      <vt:lpstr>Related work </vt:lpstr>
      <vt:lpstr>Related work </vt:lpstr>
      <vt:lpstr>Architecture </vt:lpstr>
      <vt:lpstr>Architecture </vt:lpstr>
      <vt:lpstr>Output  </vt:lpstr>
      <vt:lpstr>PowerPoint Presentation</vt:lpstr>
      <vt:lpstr>PowerPoint Presentation</vt:lpstr>
      <vt:lpstr>How  </vt:lpstr>
      <vt:lpstr>VStextEncoder </vt:lpstr>
      <vt:lpstr>VGG 19</vt:lpstr>
      <vt:lpstr>VSE Image Encoder </vt:lpstr>
      <vt:lpstr>Reference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Rohit</cp:lastModifiedBy>
  <cp:revision>21</cp:revision>
  <dcterms:created xsi:type="dcterms:W3CDTF">2021-01-13T05:06:06Z</dcterms:created>
  <dcterms:modified xsi:type="dcterms:W3CDTF">2021-01-13T10:17:48Z</dcterms:modified>
</cp:coreProperties>
</file>