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07F0B-ADC7-288C-04AD-EB160EAD8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D7343-30E9-E8F1-0FD8-76FA0F7E1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DC1DA-0EAA-BE1F-B4AF-07B6131CD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EB36-3814-4B5A-987B-98A466CBA11E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045A3-06E4-3752-7FC6-ADF0BAAC3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81622-749B-B347-76AE-D7108F905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720C-E8B4-471A-B7A9-8EC9E2E988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5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9D20-8C64-7730-067F-0446607EC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7AD90-76E6-D6F4-5AC6-4938CE2B9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40997-5674-4DF8-5356-A87B8837A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EB36-3814-4B5A-987B-98A466CBA11E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9A65E-97BD-46F6-11C4-46A148906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6B0F5-C6AA-5240-B1AC-4A0B4FC1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720C-E8B4-471A-B7A9-8EC9E2E988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38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12654-2CAB-BD2B-2AD8-1D14F45E5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9217E-DA56-EBED-C7D2-6C8FED0BF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BCD6B-C83B-49B4-D770-6386EF56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EB36-3814-4B5A-987B-98A466CBA11E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34448-E594-A7FB-9C32-DF66903B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C8A4C-BA6B-6C29-5ED8-C8ECA6AF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720C-E8B4-471A-B7A9-8EC9E2E988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402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27E3-09B3-FF36-812E-0CDE32571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BC1AC-5E93-E740-6EDC-A7233356B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0390C-42A0-A497-290C-2F369B6A1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EB36-3814-4B5A-987B-98A466CBA11E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57B17-B85C-1E9D-6E59-17C8599F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D242B-E4FD-B040-78FC-C6449B52F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720C-E8B4-471A-B7A9-8EC9E2E988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12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29F2-A329-7FE4-2AAE-0D7F4B3D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8A192-6CD6-F406-04ED-81F5263AF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4FCB8-D80D-C1F6-0BA5-C0544B73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EB36-3814-4B5A-987B-98A466CBA11E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5E0A8-0743-3A1D-CD0E-2E5C6029C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4FA84-E94F-DD20-C84C-954883EE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720C-E8B4-471A-B7A9-8EC9E2E988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27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53CB-2C21-DB6F-2AAA-EFB623A4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9884F-808D-F8BC-F396-19855CEB3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2E5CC-2145-3268-4270-300E31A30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87B64-4CCE-2ACF-79E6-D61EC45B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EB36-3814-4B5A-987B-98A466CBA11E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E8411-F810-5F3B-089E-FCB9BD6C7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39BAD-AB3F-47AC-73BE-8D3FA23E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720C-E8B4-471A-B7A9-8EC9E2E988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88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AE56-6F1C-53CA-0F84-2BB72CA49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52D0D-807A-CAC4-C39D-FBA8DD660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6B9E0-4BC3-29DA-02B4-C59B43890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FDD7D-2A61-053F-B298-E410E2FDA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12EB6-5A24-A86D-709E-B031EA156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0813B2-9AD5-F607-2FF2-3CD6C3AE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EB36-3814-4B5A-987B-98A466CBA11E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0082BF-6F23-940B-3DCB-E647C1BF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FA0FA-8068-7EE0-710D-8DCFC3BFB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720C-E8B4-471A-B7A9-8EC9E2E988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89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32363-258E-5769-FB3B-34DC84E3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64E63-7978-D67B-0F83-A2ACAE8B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EB36-3814-4B5A-987B-98A466CBA11E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A2729-0F64-F506-9749-21E63E7F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9E811-10EE-BA5D-0153-DAD8F3341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720C-E8B4-471A-B7A9-8EC9E2E988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50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71E8A-EA2A-578B-5E41-742D3F144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EB36-3814-4B5A-987B-98A466CBA11E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C821C-2BFF-9A18-3F70-D44EF16D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3A868-D6E3-ED2C-AA14-323891D9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720C-E8B4-471A-B7A9-8EC9E2E988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44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8259-1A5E-A905-27C3-24E6CB2A2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2C62C-9A33-76AF-03C5-1E2D4570D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B02DC-0444-D609-4FF7-EF4B5B1E6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B4C70-0132-427A-18C2-862E4622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EB36-3814-4B5A-987B-98A466CBA11E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6997A-400A-6E9C-019A-81D4F11F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3C292-B76F-A39A-84A0-472ADFB5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720C-E8B4-471A-B7A9-8EC9E2E988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92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5D847-85ED-ED36-0651-01D7A20CA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DE92D2-742D-5C7D-BC0B-088967822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E8DF7-1323-E14C-BC01-7739766FE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1E0AC-AD55-5090-8887-1D46F7B37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EB36-3814-4B5A-987B-98A466CBA11E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05B37-871B-9F46-C843-12F46342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AF334-6431-96DA-CCC8-36F5C86A0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720C-E8B4-471A-B7A9-8EC9E2E988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60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C052F5-2CCC-2EB0-2257-29AB28FD0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48D3E-DDBE-C906-6437-0936A0089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74ADA-056F-7AE6-D07B-85B90B860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6EB36-3814-4B5A-987B-98A466CBA11E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30DFB-11FC-C68F-D79A-60B2EF3C4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54A35-4233-90E0-DDD9-B28585A23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C720C-E8B4-471A-B7A9-8EC9E2E988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52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7CDB-94D5-06DF-4263-23A9C0A12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84CC8-9576-4C9A-03FB-F3BD03BFA1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9CA1AD-BA6B-C4D4-0D61-CD8A1071B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72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Roheena Sadiq</dc:creator>
  <cp:lastModifiedBy>Roheena Sadiq</cp:lastModifiedBy>
  <cp:revision>1</cp:revision>
  <dcterms:created xsi:type="dcterms:W3CDTF">2022-10-18T13:32:02Z</dcterms:created>
  <dcterms:modified xsi:type="dcterms:W3CDTF">2022-10-18T13:42:55Z</dcterms:modified>
</cp:coreProperties>
</file>