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7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E2D13-72AE-C4BF-C5D3-58DD5DAB6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B409A-0B2D-BD56-9108-64D40C822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F254E-460D-7FDA-BCD2-420144B3D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AE38-AB79-4908-AF8B-EE5303942ED5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3604C-0543-92F3-0288-8F22BD042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66166-E50B-38DA-6904-6E69C256F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71E5-EA6F-406D-9774-FB5F6ACB82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780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E305C-D92B-D01A-56E5-CAD33D11B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5BC2CD-1806-AC75-8369-6541CCEA7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55D67-9B3A-6F8B-FEA6-A401DE6A9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AE38-AB79-4908-AF8B-EE5303942ED5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49095-3783-1849-9512-AEE53F0F7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ADBD8-0EFB-ECCC-65DB-A199295E2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71E5-EA6F-406D-9774-FB5F6ACB82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313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42755E-FBFE-8BE0-8346-1E746EB83B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71E34C-C00A-503E-B515-CE4FAC314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531FC-99E4-68BC-7EDC-5BF27F619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AE38-AB79-4908-AF8B-EE5303942ED5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86767-223B-FE32-D191-57E66F5DF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CFED6-E318-D883-FD47-0058C2045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71E5-EA6F-406D-9774-FB5F6ACB82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098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C6D8D-D8BE-682A-A9B0-D6FC57BE7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2281B-1187-4C65-CDAD-E54911C0C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31973-6189-72B4-1018-B55578AD4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AE38-AB79-4908-AF8B-EE5303942ED5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B3FB0-3CE7-1719-A4AF-1F8058359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190F2-61A7-D283-736B-8C18DCE7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71E5-EA6F-406D-9774-FB5F6ACB82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19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9AE02-51CB-75F4-B482-16BD26CF9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64CDD-0405-17B1-9BAE-C854E6A88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1489B-25AC-48D4-6191-8E1B72E2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AE38-AB79-4908-AF8B-EE5303942ED5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D3F89-9C11-0D08-DBFF-F2B9BE71E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871C9-37FB-CB69-659D-87138E17B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71E5-EA6F-406D-9774-FB5F6ACB82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077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66FBE-1FC7-A786-8C91-EAC95F6C9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F22B8-BE2E-0A69-293A-8562C2DA7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5900A-05E2-30EB-672D-7CD0763A5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8742A-AC6B-C09B-6401-844BD927C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AE38-AB79-4908-AF8B-EE5303942ED5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FB371-49B0-46C0-60D0-AD30614FB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91F5D-F401-F874-7ADF-97BA3F37E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71E5-EA6F-406D-9774-FB5F6ACB82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842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F5124-9CF4-04A4-C8C6-E33EAA9BD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75661-1AE4-C61F-EA9B-5FDE5D8CC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EB72C-9E72-0357-08C8-9805D51DE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57B126-F044-BF1F-FA0B-6A08D06103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74A5EF-4158-5759-6BB8-8A19607B9C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EE28B7-FF48-3C85-21C1-E8C12012B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AE38-AB79-4908-AF8B-EE5303942ED5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19626D-A65E-71EC-4765-7BBF2DCFB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9F23D7-200E-D9C5-B52A-6E09F753F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71E5-EA6F-406D-9774-FB5F6ACB82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28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3A23D-DA93-4C46-AE86-77FCD48BD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E19CE7-98B9-D33A-02E6-4BB8A22A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AE38-AB79-4908-AF8B-EE5303942ED5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04C37-0384-53C9-FCA2-106E837AA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52EE7E-F2F0-5922-3729-BEF0A2855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71E5-EA6F-406D-9774-FB5F6ACB82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310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17DCF0-58AA-1DED-9941-365882573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AE38-AB79-4908-AF8B-EE5303942ED5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3416C7-6CB8-85B5-E664-1FE186F5F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1EF4B0-2CA4-E548-54FA-223E16DC9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71E5-EA6F-406D-9774-FB5F6ACB82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821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00FDB-B3FC-AEF8-385F-C1A59E78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A2C9F-0311-17B6-E38C-995C8CC59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A5A12E-C24B-08B4-FD50-DED2E8DCC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DF1C0-7FB3-7B7C-2E94-303E37CD7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AE38-AB79-4908-AF8B-EE5303942ED5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62DB7-FD27-3806-6BA7-7CDD91A68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4492B-A95D-6779-C4DC-241BE73BB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71E5-EA6F-406D-9774-FB5F6ACB82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391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F7EB7-0DF9-2DC7-2531-B46D9D9C0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47341E-1797-10F1-9C47-046AF4340D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472D8-C108-3566-CF8D-7B3B92A34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D323E-A400-F6A3-17E8-7628FC6A3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AE38-AB79-4908-AF8B-EE5303942ED5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BFFCB-6B86-43C2-11CB-D51E80C31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72EDA-BE93-6815-B39B-F8AD6DAA9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71E5-EA6F-406D-9774-FB5F6ACB82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56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9ACE64-B8B6-FC27-7C6C-D3D50A90E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6CEF4-3512-3C94-C3E3-611DD9BA2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708F7-5528-EA08-A550-C79C08BFCB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FAE38-AB79-4908-AF8B-EE5303942ED5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5638F-F988-AA4B-80FE-DD28830E5E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1F4BD-30CD-9343-9E45-3BE9A1096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271E5-EA6F-406D-9774-FB5F6ACB82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510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C45EB-A6B4-9197-B860-C9301E67E4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173FEF-4768-9878-2C11-AAC6DAB7E1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3F6B57-3930-C874-D48A-37FA4B207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0" y="0"/>
            <a:ext cx="809625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6E4FB5-DF87-11EB-00AB-3684C7967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7" y="243678"/>
            <a:ext cx="4017894" cy="465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130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9012E-E5AF-F408-BE59-EEF0F70D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41201FC-0DC4-FB4B-3559-517AF47FE5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19" y="0"/>
            <a:ext cx="6075581" cy="435133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9C7C75-2F47-ED8C-336A-FD47758FC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575" y="0"/>
            <a:ext cx="83534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48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9012E-E5AF-F408-BE59-EEF0F70D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3A96E-8677-8FA9-A009-7FD41FAB0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1E89DE-D3C4-E5B1-83BB-3D893CA28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0"/>
            <a:ext cx="74676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5D34FF-8733-0348-8CF8-54181DCE5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39856"/>
            <a:ext cx="4724400" cy="40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877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9012E-E5AF-F408-BE59-EEF0F70D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3A96E-8677-8FA9-A009-7FD41FAB0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F6A2D1-A041-8FA5-FA12-CE4F57238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174" y="0"/>
            <a:ext cx="7362825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68635B-393D-2442-5795-F21F91C1C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972050" cy="48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835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Roheena Sadiq</dc:creator>
  <cp:lastModifiedBy>Roheena Sadiq</cp:lastModifiedBy>
  <cp:revision>2</cp:revision>
  <dcterms:created xsi:type="dcterms:W3CDTF">2022-10-22T14:07:09Z</dcterms:created>
  <dcterms:modified xsi:type="dcterms:W3CDTF">2022-10-23T14:14:36Z</dcterms:modified>
</cp:coreProperties>
</file>