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sldIdLst>
    <p:sldId id="256" r:id="rId2"/>
    <p:sldId id="259" r:id="rId3"/>
    <p:sldId id="267" r:id="rId4"/>
    <p:sldId id="268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EA432-85C1-4F88-B65B-411AE12C3503}" v="235" dt="2022-01-30T22:30:05.866"/>
    <p1510:client id="{9423AE78-D474-4B60-A87D-60FAF5912336}" v="79" dt="2022-01-10T01:06:44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015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09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20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74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231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963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0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7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050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757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5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1391563"/>
            <a:ext cx="10072922" cy="1709145"/>
          </a:xfrm>
        </p:spPr>
        <p:txBody>
          <a:bodyPr>
            <a:normAutofit/>
          </a:bodyPr>
          <a:lstStyle/>
          <a:p>
            <a:r>
              <a:rPr lang="en-US"/>
              <a:t>Hangman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/>
          <a:p>
            <a:r>
              <a:rPr lang="en-US"/>
              <a:t>C Language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C147919-C87A-403A-AC24-CA39D2BC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5152" y="-945150"/>
            <a:ext cx="1315541" cy="3205843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4B3D6101-D5EE-45DC-8706-F9B10888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96975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832CBDD0-B87C-4970-B2A7-FFFD6D26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55A7B42D-7C6F-4B18-99C0-19CE15EB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7784B97-59E3-4231-8D2D-693C652D81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AB02D7A6-3A01-442C-9FC4-CAC4E9061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010192-C718-45FF-9A87-29EB5D58E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04DD3A35-AF24-4806-B3D6-F5957085E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8246221-44FF-4718-9ACD-D3FC9D5D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557398-F949-4133-8B80-0DEE64C0B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C037D70-E018-4790-A7D3-72B39BB61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140752A-38F5-48A7-AB80-64CC505F0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B136588-6327-46A4-B823-1ACCE9F23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Graphic 12">
              <a:extLst>
                <a:ext uri="{FF2B5EF4-FFF2-40B4-BE49-F238E27FC236}">
                  <a16:creationId xmlns:a16="http://schemas.microsoft.com/office/drawing/2014/main" id="{5776E254-D3DD-4992-9085-92BB3405C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D2434460-8BB8-4B7B-9919-615EAFB3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5">
              <a:extLst>
                <a:ext uri="{FF2B5EF4-FFF2-40B4-BE49-F238E27FC236}">
                  <a16:creationId xmlns:a16="http://schemas.microsoft.com/office/drawing/2014/main" id="{B390352D-88A1-4F79-B475-5CFD8120D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BE6644B-32A7-45A6-8922-BA1FE8C23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4D6E-F23E-4B07-957B-A6D4C57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Output:</a:t>
            </a:r>
          </a:p>
        </p:txBody>
      </p:sp>
      <p:grpSp>
        <p:nvGrpSpPr>
          <p:cNvPr id="171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72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3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4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0667549-C944-4FA4-BD38-D04ADED1E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302" y="2851111"/>
            <a:ext cx="7011622" cy="3400637"/>
          </a:xfrm>
          <a:prstGeom prst="rect">
            <a:avLst/>
          </a:prstGeom>
        </p:spPr>
      </p:pic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5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36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9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6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7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9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4D6E-F23E-4B07-957B-A6D4C57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87206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Output:</a:t>
            </a: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2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8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0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0217255-CCA1-4E1F-ABF0-B9C474D7E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0782" y="858850"/>
            <a:ext cx="5678424" cy="514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0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5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1" name="Group 5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2" name="Freeform: Shape 6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04" name="Rectangle 7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4D6E-F23E-4B07-957B-A6D4C57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87206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Output:</a:t>
            </a:r>
          </a:p>
        </p:txBody>
      </p:sp>
      <p:sp>
        <p:nvSpPr>
          <p:cNvPr id="105" name="Freeform: Shape 8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F0397D2E-E2D3-4CD2-9D90-B61FCA9F6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0782" y="813381"/>
            <a:ext cx="5678424" cy="52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3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4D6E-F23E-4B07-957B-A6D4C57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87206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Output: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26DB3AE-745C-464A-9E63-E1FB06528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0782" y="976567"/>
            <a:ext cx="5678424" cy="49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2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4D6E-F23E-4B07-957B-A6D4C57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7602283" cy="1455091"/>
          </a:xfrm>
        </p:spPr>
        <p:txBody>
          <a:bodyPr>
            <a:normAutofit/>
          </a:bodyPr>
          <a:lstStyle/>
          <a:p>
            <a:r>
              <a:rPr lang="en-US" dirty="0"/>
              <a:t>Features:</a:t>
            </a:r>
          </a:p>
        </p:txBody>
      </p:sp>
      <p:grpSp>
        <p:nvGrpSpPr>
          <p:cNvPr id="36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7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CB4B-D15C-46C9-902D-75502EA1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9563163" cy="36199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One person enters the word to be guessed by another person.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other person starts guessing by guessing alphabets of the word.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hangman is updated with every wrong guess.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User gets to make six wrong guesses.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Game can be played again and again till the user wants.</a:t>
            </a:r>
          </a:p>
          <a:p>
            <a:endParaRPr lang="en-US" dirty="0">
              <a:latin typeface="Georgia Pro Semibold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851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4D6E-F23E-4B07-957B-A6D4C57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7602283" cy="1455091"/>
          </a:xfrm>
        </p:spPr>
        <p:txBody>
          <a:bodyPr>
            <a:normAutofit/>
          </a:bodyPr>
          <a:lstStyle/>
          <a:p>
            <a:r>
              <a:rPr lang="en-US" dirty="0"/>
              <a:t>Algorithm:</a:t>
            </a:r>
          </a:p>
        </p:txBody>
      </p:sp>
      <p:grpSp>
        <p:nvGrpSpPr>
          <p:cNvPr id="36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7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CB4B-D15C-46C9-902D-75502EA1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9613963" cy="3579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Start.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Declare variables needed, (for user input and loops) of suitable data types.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Make a user defined function to display the hangman at start and (however needed) when the player guesses wrong.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Set the color of display for the console.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Using a loop repeat the following steps till the user wants to play the game.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Take input for the word to be guessed.</a:t>
            </a:r>
          </a:p>
          <a:p>
            <a:endParaRPr lang="en-US" dirty="0">
              <a:latin typeface="Georgia Pro Semibold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73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4D6E-F23E-4B07-957B-A6D4C57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7602283" cy="1455091"/>
          </a:xfrm>
        </p:spPr>
        <p:txBody>
          <a:bodyPr>
            <a:normAutofit/>
          </a:bodyPr>
          <a:lstStyle/>
          <a:p>
            <a:r>
              <a:rPr lang="en-US" dirty="0"/>
              <a:t>Algorithm:</a:t>
            </a:r>
          </a:p>
        </p:txBody>
      </p:sp>
      <p:grpSp>
        <p:nvGrpSpPr>
          <p:cNvPr id="36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7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CB4B-D15C-46C9-902D-75502EA1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9471723" cy="37418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Clear screen and display the hangman and the instructions for the game.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Take input for guess using a loop.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If guess is correct update the scores.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If guess is not correct clear screen and show the updated hangman and the scores.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When user guesses word or the user makes six wrong guesses display whether they won or were hanged.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Ask the user if they want to play again.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End.</a:t>
            </a:r>
          </a:p>
          <a:p>
            <a:endParaRPr lang="en-US" dirty="0">
              <a:latin typeface="Georgia Pro Semibold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995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4D6E-F23E-4B07-957B-A6D4C57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87206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Flowchart: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4" descr="Chart, diagram, funnel chart&#10;&#10;Description automatically generated">
            <a:extLst>
              <a:ext uri="{FF2B5EF4-FFF2-40B4-BE49-F238E27FC236}">
                <a16:creationId xmlns:a16="http://schemas.microsoft.com/office/drawing/2014/main" id="{B564779B-D74A-402B-B026-3BBDE1DCB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0782" y="880570"/>
            <a:ext cx="5688862" cy="51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0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4D6E-F23E-4B07-957B-A6D4C57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87206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Flowchart: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CCF98AD-C73E-4991-A09B-81BFC6890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0782" y="543020"/>
            <a:ext cx="5688862" cy="544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1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4D6E-F23E-4B07-957B-A6D4C57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Output:</a:t>
            </a:r>
          </a:p>
        </p:txBody>
      </p:sp>
      <p:grpSp>
        <p:nvGrpSpPr>
          <p:cNvPr id="81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2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4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B8D20E9-99BC-4093-8E61-64B76DBAA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9029"/>
          <a:stretch/>
        </p:blipFill>
        <p:spPr>
          <a:xfrm>
            <a:off x="518452" y="2851111"/>
            <a:ext cx="11143323" cy="3400637"/>
          </a:xfrm>
          <a:prstGeom prst="rect">
            <a:avLst/>
          </a:prstGeom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5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42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4D6E-F23E-4B07-957B-A6D4C57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Output:</a:t>
            </a:r>
          </a:p>
        </p:txBody>
      </p:sp>
      <p:grpSp>
        <p:nvGrpSpPr>
          <p:cNvPr id="81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2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4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5773951-3A07-4560-9927-E2A70534E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8903"/>
          <a:stretch/>
        </p:blipFill>
        <p:spPr>
          <a:xfrm>
            <a:off x="518452" y="2851111"/>
            <a:ext cx="11143323" cy="3400637"/>
          </a:xfrm>
          <a:prstGeom prst="rect">
            <a:avLst/>
          </a:prstGeom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5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920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6" name="Group 5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Freeform: Shape 6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68" name="Rectangle 7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4D6E-F23E-4B07-957B-A6D4C57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Output:</a:t>
            </a:r>
          </a:p>
        </p:txBody>
      </p:sp>
      <p:grpSp>
        <p:nvGrpSpPr>
          <p:cNvPr id="70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2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4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0214A61F-26B2-4A36-8389-A02EC8F68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353" y="1765522"/>
            <a:ext cx="6106396" cy="4486226"/>
          </a:xfrm>
          <a:prstGeom prst="rect">
            <a:avLst/>
          </a:prstGeom>
        </p:spPr>
      </p:pic>
      <p:sp>
        <p:nvSpPr>
          <p:cNvPr id="78" name="Freeform: Shape 88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0" name="Group 90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5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790071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RocaVTI</vt:lpstr>
      <vt:lpstr>Hangman game</vt:lpstr>
      <vt:lpstr>Features:</vt:lpstr>
      <vt:lpstr>Algorithm:</vt:lpstr>
      <vt:lpstr>Algorithm:</vt:lpstr>
      <vt:lpstr>Flowchart:</vt:lpstr>
      <vt:lpstr>Flowchart:</vt:lpstr>
      <vt:lpstr>Output:</vt:lpstr>
      <vt:lpstr>Output:</vt:lpstr>
      <vt:lpstr>Output:</vt:lpstr>
      <vt:lpstr>Output:</vt:lpstr>
      <vt:lpstr>Output:</vt:lpstr>
      <vt:lpstr>Output:</vt:lpstr>
      <vt:lpstr>Output: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144</cp:revision>
  <dcterms:created xsi:type="dcterms:W3CDTF">2022-01-10T00:56:51Z</dcterms:created>
  <dcterms:modified xsi:type="dcterms:W3CDTF">2022-01-30T22:34:49Z</dcterms:modified>
</cp:coreProperties>
</file>