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258" r:id="rId4"/>
    <p:sldId id="259" r:id="rId5"/>
    <p:sldId id="261" r:id="rId6"/>
    <p:sldId id="263" r:id="rId7"/>
    <p:sldId id="308" r:id="rId8"/>
    <p:sldId id="309" r:id="rId9"/>
    <p:sldId id="310" r:id="rId10"/>
    <p:sldId id="311" r:id="rId11"/>
    <p:sldId id="312" r:id="rId12"/>
    <p:sldId id="313" r:id="rId13"/>
    <p:sldId id="314" r:id="rId14"/>
    <p:sldId id="315" r:id="rId15"/>
    <p:sldId id="316" r:id="rId16"/>
    <p:sldId id="317" r:id="rId17"/>
    <p:sldId id="267" r:id="rId18"/>
    <p:sldId id="318" r:id="rId19"/>
  </p:sldIdLst>
  <p:sldSz cx="9144000" cy="5143500" type="screen16x9"/>
  <p:notesSz cx="6858000" cy="9144000"/>
  <p:embeddedFontLst>
    <p:embeddedFont>
      <p:font typeface="Abadi" panose="020B0604020104020204" pitchFamily="34" charset="0"/>
      <p:regular r:id="rId21"/>
    </p:embeddedFont>
    <p:embeddedFont>
      <p:font typeface="Arial Black" panose="020B0A04020102020204" pitchFamily="34" charset="0"/>
      <p:bold r:id="rId22"/>
    </p:embeddedFont>
    <p:embeddedFont>
      <p:font typeface="Arial Rounded MT Bold" panose="020F0704030504030204" pitchFamily="34" charset="0"/>
      <p:regular r:id="rId23"/>
    </p:embeddedFont>
    <p:embeddedFont>
      <p:font typeface="Assistant" pitchFamily="2" charset="-79"/>
      <p:regular r:id="rId24"/>
      <p:bold r:id="rId25"/>
    </p:embeddedFont>
    <p:embeddedFont>
      <p:font typeface="Cavolini" panose="03000502040302020204" pitchFamily="66" charset="0"/>
      <p:regular r:id="rId26"/>
      <p:bold r:id="rId27"/>
      <p:italic r:id="rId28"/>
      <p:boldItalic r:id="rId29"/>
    </p:embeddedFont>
    <p:embeddedFont>
      <p:font typeface="Colonna MT" panose="04020805060202030203" pitchFamily="82" charset="0"/>
      <p:regular r:id="rId30"/>
    </p:embeddedFont>
    <p:embeddedFont>
      <p:font typeface="Lucida Calligraphy" panose="03010101010101010101" pitchFamily="66" charset="0"/>
      <p:regular r:id="rId31"/>
    </p:embeddedFont>
    <p:embeddedFont>
      <p:font typeface="Lucida Handwriting" panose="03010101010101010101" pitchFamily="66" charset="0"/>
      <p:regular r:id="rId32"/>
    </p:embeddedFont>
    <p:embeddedFont>
      <p:font typeface="Manrope" panose="020B0604020202020204" charset="0"/>
      <p:regular r:id="rId33"/>
      <p:bold r:id="rId34"/>
    </p:embeddedFont>
    <p:embeddedFont>
      <p:font typeface="MV Boli" panose="02000500030200090000"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168BEF-1B1D-4E85-8C90-D57E9B391D52}">
  <a:tblStyle styleId="{5D168BEF-1B1D-4E85-8C90-D57E9B391D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5F589309-BD50-9F9B-A9B2-07EED8AC31C8}"/>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F513C999-E6A5-7D62-5F3E-FA326F70EB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F263437A-4CEF-643B-DB99-0C629B1AB6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92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a:extLst>
            <a:ext uri="{FF2B5EF4-FFF2-40B4-BE49-F238E27FC236}">
              <a16:creationId xmlns:a16="http://schemas.microsoft.com/office/drawing/2014/main" id="{4D8CF9AF-AE5D-4FEB-94AE-D0A95AE21FFC}"/>
            </a:ext>
          </a:extLst>
        </p:cNvPr>
        <p:cNvGrpSpPr/>
        <p:nvPr/>
      </p:nvGrpSpPr>
      <p:grpSpPr>
        <a:xfrm>
          <a:off x="0" y="0"/>
          <a:ext cx="0" cy="0"/>
          <a:chOff x="0" y="0"/>
          <a:chExt cx="0" cy="0"/>
        </a:xfrm>
      </p:grpSpPr>
      <p:sp>
        <p:nvSpPr>
          <p:cNvPr id="593" name="Google Shape;593;g13daf14e57f_0_6:notes">
            <a:extLst>
              <a:ext uri="{FF2B5EF4-FFF2-40B4-BE49-F238E27FC236}">
                <a16:creationId xmlns:a16="http://schemas.microsoft.com/office/drawing/2014/main" id="{031BD1B6-DB11-2A9C-3E25-B7A4588AE3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a:extLst>
              <a:ext uri="{FF2B5EF4-FFF2-40B4-BE49-F238E27FC236}">
                <a16:creationId xmlns:a16="http://schemas.microsoft.com/office/drawing/2014/main" id="{155FA7A8-3EB7-67CC-4DB4-8D60251F29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51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14A7896E-2415-16C2-441D-42FC88E8016A}"/>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5D41EB3D-54D8-E4F9-4AEF-1846D1F61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918F8251-78B9-13B0-1611-C70E98ED0D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62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045428C4-745F-0433-F6A4-63915844A2B1}"/>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D12CDB94-8D48-24E1-FD11-1DA8FF5FB2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0C650C04-0F8E-14B9-33EA-0FE92C19E9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44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a:extLst>
            <a:ext uri="{FF2B5EF4-FFF2-40B4-BE49-F238E27FC236}">
              <a16:creationId xmlns:a16="http://schemas.microsoft.com/office/drawing/2014/main" id="{E50EE4A1-5263-C862-BAE8-E235CA6FE3B0}"/>
            </a:ext>
          </a:extLst>
        </p:cNvPr>
        <p:cNvGrpSpPr/>
        <p:nvPr/>
      </p:nvGrpSpPr>
      <p:grpSpPr>
        <a:xfrm>
          <a:off x="0" y="0"/>
          <a:ext cx="0" cy="0"/>
          <a:chOff x="0" y="0"/>
          <a:chExt cx="0" cy="0"/>
        </a:xfrm>
      </p:grpSpPr>
      <p:sp>
        <p:nvSpPr>
          <p:cNvPr id="593" name="Google Shape;593;g13daf14e57f_0_6:notes">
            <a:extLst>
              <a:ext uri="{FF2B5EF4-FFF2-40B4-BE49-F238E27FC236}">
                <a16:creationId xmlns:a16="http://schemas.microsoft.com/office/drawing/2014/main" id="{21E50486-05A1-72DF-3E69-8EAA30CBE9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a:extLst>
              <a:ext uri="{FF2B5EF4-FFF2-40B4-BE49-F238E27FC236}">
                <a16:creationId xmlns:a16="http://schemas.microsoft.com/office/drawing/2014/main" id="{59E0B234-28AA-EB87-B4AA-183E6E9904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458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6E12D637-81DC-5A7A-CCB3-0903C6A92124}"/>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34D954C7-495A-8D59-322E-FDC80BDB34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64B84F6F-C5F2-E7B2-1CF4-7796B8FC8E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685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DDB8567A-82A5-4B50-C341-8C3115525920}"/>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5F373AEC-0DFF-0253-962F-85D6BC71A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BECF4D84-4F54-2DBE-4AB4-B1669F9BEA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585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13db5bf7c37_1_17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13db5bf7c37_1_17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A8FDA22D-3883-CDD5-F42F-44A0A0904A08}"/>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B23E8E2D-F9F2-DA5A-E9B8-F5B59A1579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241D4A84-A723-8702-0D78-26BD0BDCD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76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daf14e5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daf14e57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daf14e5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daf14e5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3daf14e5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3691C9BA-D402-328E-24DB-14A82A2717D7}"/>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200126AA-2F77-CA47-B56E-C5417D41E6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DCCA0BCA-3CAF-C847-F5CD-435C64C8EE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2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a:extLst>
            <a:ext uri="{FF2B5EF4-FFF2-40B4-BE49-F238E27FC236}">
              <a16:creationId xmlns:a16="http://schemas.microsoft.com/office/drawing/2014/main" id="{069AEA71-17D8-E3D7-F94C-6EB861237ACB}"/>
            </a:ext>
          </a:extLst>
        </p:cNvPr>
        <p:cNvGrpSpPr/>
        <p:nvPr/>
      </p:nvGrpSpPr>
      <p:grpSpPr>
        <a:xfrm>
          <a:off x="0" y="0"/>
          <a:ext cx="0" cy="0"/>
          <a:chOff x="0" y="0"/>
          <a:chExt cx="0" cy="0"/>
        </a:xfrm>
      </p:grpSpPr>
      <p:sp>
        <p:nvSpPr>
          <p:cNvPr id="593" name="Google Shape;593;g13daf14e57f_0_6:notes">
            <a:extLst>
              <a:ext uri="{FF2B5EF4-FFF2-40B4-BE49-F238E27FC236}">
                <a16:creationId xmlns:a16="http://schemas.microsoft.com/office/drawing/2014/main" id="{CC106D8B-80B6-387D-5E56-4EEABC498C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a:extLst>
              <a:ext uri="{FF2B5EF4-FFF2-40B4-BE49-F238E27FC236}">
                <a16:creationId xmlns:a16="http://schemas.microsoft.com/office/drawing/2014/main" id="{130F2AA6-406F-71E9-E83A-6865BEB6F0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19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F9F8AC0A-AAEA-C0C2-8D6A-7CAEA513E3FD}"/>
            </a:ext>
          </a:extLst>
        </p:cNvPr>
        <p:cNvGrpSpPr/>
        <p:nvPr/>
      </p:nvGrpSpPr>
      <p:grpSpPr>
        <a:xfrm>
          <a:off x="0" y="0"/>
          <a:ext cx="0" cy="0"/>
          <a:chOff x="0" y="0"/>
          <a:chExt cx="0" cy="0"/>
        </a:xfrm>
      </p:grpSpPr>
      <p:sp>
        <p:nvSpPr>
          <p:cNvPr id="672" name="Google Shape;672;g13db5bf7c37_1_93:notes">
            <a:extLst>
              <a:ext uri="{FF2B5EF4-FFF2-40B4-BE49-F238E27FC236}">
                <a16:creationId xmlns:a16="http://schemas.microsoft.com/office/drawing/2014/main" id="{0EB5C8B1-CB04-DA2F-816F-EE9D5856F5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a:extLst>
              <a:ext uri="{FF2B5EF4-FFF2-40B4-BE49-F238E27FC236}">
                <a16:creationId xmlns:a16="http://schemas.microsoft.com/office/drawing/2014/main" id="{29D37E68-C857-CEAC-7234-B0006E371D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44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291725" y="2181200"/>
            <a:ext cx="3993600" cy="1532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6" name="Google Shape;16;p3"/>
          <p:cNvSpPr txBox="1">
            <a:spLocks noGrp="1"/>
          </p:cNvSpPr>
          <p:nvPr>
            <p:ph type="title" idx="2" hasCustomPrompt="1"/>
          </p:nvPr>
        </p:nvSpPr>
        <p:spPr>
          <a:xfrm>
            <a:off x="5517675" y="972501"/>
            <a:ext cx="15417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solidFill>
                  <a:schemeClr val="dk1"/>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7" name="Google Shape;17;p3"/>
          <p:cNvSpPr txBox="1">
            <a:spLocks noGrp="1"/>
          </p:cNvSpPr>
          <p:nvPr>
            <p:ph type="subTitle" idx="1"/>
          </p:nvPr>
        </p:nvSpPr>
        <p:spPr>
          <a:xfrm>
            <a:off x="4291725" y="4063975"/>
            <a:ext cx="3993600" cy="4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 name="Google Shape;18;p3"/>
          <p:cNvSpPr/>
          <p:nvPr/>
        </p:nvSpPr>
        <p:spPr>
          <a:xfrm>
            <a:off x="2857275" y="4459525"/>
            <a:ext cx="1341600" cy="1341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992100" y="-466550"/>
            <a:ext cx="1676100" cy="16761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2" name="Google Shape;22;p4"/>
          <p:cNvSpPr txBox="1">
            <a:spLocks noGrp="1"/>
          </p:cNvSpPr>
          <p:nvPr>
            <p:ph type="body" idx="1"/>
          </p:nvPr>
        </p:nvSpPr>
        <p:spPr>
          <a:xfrm>
            <a:off x="713100" y="1127649"/>
            <a:ext cx="7717800" cy="45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p:nvPr/>
        </p:nvSpPr>
        <p:spPr>
          <a:xfrm>
            <a:off x="-738200" y="319165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088925" y="-913625"/>
            <a:ext cx="1893300" cy="18933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13100" y="1996335"/>
            <a:ext cx="3994500" cy="19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1" name="Google Shape;41;p7"/>
          <p:cNvSpPr txBox="1">
            <a:spLocks noGrp="1"/>
          </p:cNvSpPr>
          <p:nvPr>
            <p:ph type="title"/>
          </p:nvPr>
        </p:nvSpPr>
        <p:spPr>
          <a:xfrm>
            <a:off x="713100" y="1222665"/>
            <a:ext cx="39945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p:nvPr/>
        </p:nvSpPr>
        <p:spPr>
          <a:xfrm>
            <a:off x="-722050" y="-664150"/>
            <a:ext cx="1708200" cy="17082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317550" y="4162275"/>
            <a:ext cx="1924500" cy="1924500"/>
          </a:xfrm>
          <a:prstGeom prst="donut">
            <a:avLst>
              <a:gd name="adj" fmla="val 1115"/>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 name="Google Shape;69;p13"/>
          <p:cNvSpPr txBox="1">
            <a:spLocks noGrp="1"/>
          </p:cNvSpPr>
          <p:nvPr>
            <p:ph type="subTitle" idx="1"/>
          </p:nvPr>
        </p:nvSpPr>
        <p:spPr>
          <a:xfrm>
            <a:off x="70593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0" name="Google Shape;70;p13"/>
          <p:cNvSpPr txBox="1">
            <a:spLocks noGrp="1"/>
          </p:cNvSpPr>
          <p:nvPr>
            <p:ph type="subTitle" idx="2"/>
          </p:nvPr>
        </p:nvSpPr>
        <p:spPr>
          <a:xfrm>
            <a:off x="79383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2662713"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2" name="Google Shape;72;p13"/>
          <p:cNvSpPr txBox="1">
            <a:spLocks noGrp="1"/>
          </p:cNvSpPr>
          <p:nvPr>
            <p:ph type="subTitle" idx="4"/>
          </p:nvPr>
        </p:nvSpPr>
        <p:spPr>
          <a:xfrm>
            <a:off x="2750613"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subTitle" idx="5"/>
          </p:nvPr>
        </p:nvSpPr>
        <p:spPr>
          <a:xfrm>
            <a:off x="461948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4" name="Google Shape;74;p13"/>
          <p:cNvSpPr txBox="1">
            <a:spLocks noGrp="1"/>
          </p:cNvSpPr>
          <p:nvPr>
            <p:ph type="subTitle" idx="6"/>
          </p:nvPr>
        </p:nvSpPr>
        <p:spPr>
          <a:xfrm>
            <a:off x="470738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7"/>
          </p:nvPr>
        </p:nvSpPr>
        <p:spPr>
          <a:xfrm>
            <a:off x="6576262"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6" name="Google Shape;76;p13"/>
          <p:cNvSpPr txBox="1">
            <a:spLocks noGrp="1"/>
          </p:cNvSpPr>
          <p:nvPr>
            <p:ph type="subTitle" idx="8"/>
          </p:nvPr>
        </p:nvSpPr>
        <p:spPr>
          <a:xfrm>
            <a:off x="6664162"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05603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 name="Google Shape;78;p13"/>
          <p:cNvSpPr txBox="1">
            <a:spLocks noGrp="1"/>
          </p:cNvSpPr>
          <p:nvPr>
            <p:ph type="title" idx="13" hasCustomPrompt="1"/>
          </p:nvPr>
        </p:nvSpPr>
        <p:spPr>
          <a:xfrm>
            <a:off x="3012813"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9" name="Google Shape;79;p13"/>
          <p:cNvSpPr txBox="1">
            <a:spLocks noGrp="1"/>
          </p:cNvSpPr>
          <p:nvPr>
            <p:ph type="title" idx="14" hasCustomPrompt="1"/>
          </p:nvPr>
        </p:nvSpPr>
        <p:spPr>
          <a:xfrm>
            <a:off x="496958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0" name="Google Shape;80;p13"/>
          <p:cNvSpPr txBox="1">
            <a:spLocks noGrp="1"/>
          </p:cNvSpPr>
          <p:nvPr>
            <p:ph type="title" idx="15" hasCustomPrompt="1"/>
          </p:nvPr>
        </p:nvSpPr>
        <p:spPr>
          <a:xfrm>
            <a:off x="6926362"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1" name="Google Shape;81;p13"/>
          <p:cNvSpPr/>
          <p:nvPr/>
        </p:nvSpPr>
        <p:spPr>
          <a:xfrm>
            <a:off x="4897000" y="-861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641300" y="4102975"/>
            <a:ext cx="1747500" cy="17475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44" name="Google Shape;144;p21"/>
          <p:cNvSpPr txBox="1">
            <a:spLocks noGrp="1"/>
          </p:cNvSpPr>
          <p:nvPr>
            <p:ph type="subTitle" idx="1"/>
          </p:nvPr>
        </p:nvSpPr>
        <p:spPr>
          <a:xfrm>
            <a:off x="918075"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5" name="Google Shape;145;p21"/>
          <p:cNvSpPr txBox="1">
            <a:spLocks noGrp="1"/>
          </p:cNvSpPr>
          <p:nvPr>
            <p:ph type="subTitle" idx="2"/>
          </p:nvPr>
        </p:nvSpPr>
        <p:spPr>
          <a:xfrm>
            <a:off x="918075"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subTitle" idx="3"/>
          </p:nvPr>
        </p:nvSpPr>
        <p:spPr>
          <a:xfrm>
            <a:off x="3468450"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7" name="Google Shape;147;p21"/>
          <p:cNvSpPr txBox="1">
            <a:spLocks noGrp="1"/>
          </p:cNvSpPr>
          <p:nvPr>
            <p:ph type="subTitle" idx="4"/>
          </p:nvPr>
        </p:nvSpPr>
        <p:spPr>
          <a:xfrm>
            <a:off x="3468450"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1"/>
          <p:cNvSpPr txBox="1">
            <a:spLocks noGrp="1"/>
          </p:cNvSpPr>
          <p:nvPr>
            <p:ph type="subTitle" idx="5"/>
          </p:nvPr>
        </p:nvSpPr>
        <p:spPr>
          <a:xfrm>
            <a:off x="6018825"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9" name="Google Shape;149;p21"/>
          <p:cNvSpPr txBox="1">
            <a:spLocks noGrp="1"/>
          </p:cNvSpPr>
          <p:nvPr>
            <p:ph type="subTitle" idx="6"/>
          </p:nvPr>
        </p:nvSpPr>
        <p:spPr>
          <a:xfrm>
            <a:off x="6018825"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1"/>
          <p:cNvSpPr txBox="1">
            <a:spLocks noGrp="1"/>
          </p:cNvSpPr>
          <p:nvPr>
            <p:ph type="subTitle" idx="7"/>
          </p:nvPr>
        </p:nvSpPr>
        <p:spPr>
          <a:xfrm>
            <a:off x="918075"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1" name="Google Shape;151;p21"/>
          <p:cNvSpPr txBox="1">
            <a:spLocks noGrp="1"/>
          </p:cNvSpPr>
          <p:nvPr>
            <p:ph type="subTitle" idx="8"/>
          </p:nvPr>
        </p:nvSpPr>
        <p:spPr>
          <a:xfrm>
            <a:off x="918075"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1"/>
          <p:cNvSpPr txBox="1">
            <a:spLocks noGrp="1"/>
          </p:cNvSpPr>
          <p:nvPr>
            <p:ph type="subTitle" idx="9"/>
          </p:nvPr>
        </p:nvSpPr>
        <p:spPr>
          <a:xfrm>
            <a:off x="3468450"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3" name="Google Shape;153;p21"/>
          <p:cNvSpPr txBox="1">
            <a:spLocks noGrp="1"/>
          </p:cNvSpPr>
          <p:nvPr>
            <p:ph type="subTitle" idx="13"/>
          </p:nvPr>
        </p:nvSpPr>
        <p:spPr>
          <a:xfrm>
            <a:off x="3468450"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1"/>
          <p:cNvSpPr txBox="1">
            <a:spLocks noGrp="1"/>
          </p:cNvSpPr>
          <p:nvPr>
            <p:ph type="subTitle" idx="14"/>
          </p:nvPr>
        </p:nvSpPr>
        <p:spPr>
          <a:xfrm>
            <a:off x="6018825"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5" name="Google Shape;155;p21"/>
          <p:cNvSpPr txBox="1">
            <a:spLocks noGrp="1"/>
          </p:cNvSpPr>
          <p:nvPr>
            <p:ph type="subTitle" idx="15"/>
          </p:nvPr>
        </p:nvSpPr>
        <p:spPr>
          <a:xfrm>
            <a:off x="6018825"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1"/>
          <p:cNvSpPr/>
          <p:nvPr/>
        </p:nvSpPr>
        <p:spPr>
          <a:xfrm>
            <a:off x="7751025" y="-952100"/>
            <a:ext cx="2207100" cy="2206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5140100" y="4717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1133400" y="158017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200"/>
        <p:cNvGrpSpPr/>
        <p:nvPr/>
      </p:nvGrpSpPr>
      <p:grpSpPr>
        <a:xfrm>
          <a:off x="0" y="0"/>
          <a:ext cx="0" cy="0"/>
          <a:chOff x="0" y="0"/>
          <a:chExt cx="0" cy="0"/>
        </a:xfrm>
      </p:grpSpPr>
      <p:sp>
        <p:nvSpPr>
          <p:cNvPr id="201" name="Google Shape;201;p29"/>
          <p:cNvSpPr/>
          <p:nvPr/>
        </p:nvSpPr>
        <p:spPr>
          <a:xfrm>
            <a:off x="-921525" y="-984975"/>
            <a:ext cx="2140800" cy="2140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870425" y="4003425"/>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549350" y="4498350"/>
            <a:ext cx="1531500" cy="1531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56650" y="-540375"/>
            <a:ext cx="1115700" cy="11157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7"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p:nvPr/>
        </p:nvSpPr>
        <p:spPr>
          <a:xfrm>
            <a:off x="115094" y="3962427"/>
            <a:ext cx="5329623" cy="3723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34"/>
          <p:cNvCxnSpPr/>
          <p:nvPr/>
        </p:nvCxnSpPr>
        <p:spPr>
          <a:xfrm>
            <a:off x="713100" y="3539910"/>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557033" y="61658"/>
            <a:ext cx="5185925" cy="47498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b="1" dirty="0">
                <a:solidFill>
                  <a:schemeClr val="accent2">
                    <a:lumMod val="90000"/>
                  </a:schemeClr>
                </a:solidFill>
                <a:latin typeface="Lucida Handwriting" panose="03010101010101010101" pitchFamily="66" charset="0"/>
              </a:rPr>
              <a:t>ROBOTIC ARM SIMULATION</a:t>
            </a:r>
            <a:endParaRPr sz="5400" b="1" dirty="0">
              <a:solidFill>
                <a:schemeClr val="accent2">
                  <a:lumMod val="90000"/>
                </a:schemeClr>
              </a:solidFill>
              <a:latin typeface="Lucida Handwriting" panose="03010101010101010101" pitchFamily="66" charset="0"/>
            </a:endParaRPr>
          </a:p>
        </p:txBody>
      </p:sp>
      <p:sp>
        <p:nvSpPr>
          <p:cNvPr id="222" name="Google Shape;222;p34"/>
          <p:cNvSpPr txBox="1">
            <a:spLocks noGrp="1"/>
          </p:cNvSpPr>
          <p:nvPr>
            <p:ph type="subTitle" idx="1"/>
          </p:nvPr>
        </p:nvSpPr>
        <p:spPr>
          <a:xfrm>
            <a:off x="-537234" y="3477175"/>
            <a:ext cx="6674157" cy="13136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Arial Black" panose="020B0A04020102020204" pitchFamily="34" charset="0"/>
              </a:rPr>
              <a:t>Presented By Mohammad Rohaan     22I-2327</a:t>
            </a:r>
          </a:p>
        </p:txBody>
      </p:sp>
      <p:grpSp>
        <p:nvGrpSpPr>
          <p:cNvPr id="223" name="Google Shape;223;p34"/>
          <p:cNvGrpSpPr/>
          <p:nvPr/>
        </p:nvGrpSpPr>
        <p:grpSpPr>
          <a:xfrm flipH="1">
            <a:off x="4647965" y="116225"/>
            <a:ext cx="4819425" cy="5143328"/>
            <a:chOff x="4523982" y="824638"/>
            <a:chExt cx="4046876" cy="4318858"/>
          </a:xfrm>
        </p:grpSpPr>
        <p:sp>
          <p:nvSpPr>
            <p:cNvPr id="224" name="Google Shape;224;p34"/>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4"/>
            <p:cNvGrpSpPr/>
            <p:nvPr/>
          </p:nvGrpSpPr>
          <p:grpSpPr>
            <a:xfrm>
              <a:off x="7301073" y="824638"/>
              <a:ext cx="1269785" cy="1112450"/>
              <a:chOff x="2336215" y="950585"/>
              <a:chExt cx="1490008" cy="1305233"/>
            </a:xfrm>
          </p:grpSpPr>
          <p:sp>
            <p:nvSpPr>
              <p:cNvPr id="275" name="Google Shape;275;p34"/>
              <p:cNvSpPr/>
              <p:nvPr/>
            </p:nvSpPr>
            <p:spPr>
              <a:xfrm flipH="1">
                <a:off x="2527110" y="950585"/>
                <a:ext cx="1008000" cy="1234944"/>
              </a:xfrm>
              <a:custGeom>
                <a:avLst/>
                <a:gdLst/>
                <a:ahLst/>
                <a:cxnLst/>
                <a:rect l="l" t="t" r="r" b="b"/>
                <a:pathLst>
                  <a:path w="5592" h="6851" extrusionOk="0">
                    <a:moveTo>
                      <a:pt x="1136" y="201"/>
                    </a:moveTo>
                    <a:cubicBezTo>
                      <a:pt x="1972" y="201"/>
                      <a:pt x="3164" y="1170"/>
                      <a:pt x="4033" y="2551"/>
                    </a:cubicBezTo>
                    <a:cubicBezTo>
                      <a:pt x="5102" y="4244"/>
                      <a:pt x="5369" y="6060"/>
                      <a:pt x="4623" y="6528"/>
                    </a:cubicBezTo>
                    <a:cubicBezTo>
                      <a:pt x="4500" y="6606"/>
                      <a:pt x="4356" y="6650"/>
                      <a:pt x="4188" y="6650"/>
                    </a:cubicBezTo>
                    <a:cubicBezTo>
                      <a:pt x="3353" y="6650"/>
                      <a:pt x="2161" y="5681"/>
                      <a:pt x="1281" y="4289"/>
                    </a:cubicBezTo>
                    <a:cubicBezTo>
                      <a:pt x="758" y="3453"/>
                      <a:pt x="401" y="2573"/>
                      <a:pt x="301" y="1805"/>
                    </a:cubicBezTo>
                    <a:cubicBezTo>
                      <a:pt x="201" y="1070"/>
                      <a:pt x="345" y="546"/>
                      <a:pt x="702" y="323"/>
                    </a:cubicBezTo>
                    <a:cubicBezTo>
                      <a:pt x="824" y="245"/>
                      <a:pt x="969" y="201"/>
                      <a:pt x="1136" y="201"/>
                    </a:cubicBezTo>
                    <a:close/>
                    <a:moveTo>
                      <a:pt x="1136" y="0"/>
                    </a:moveTo>
                    <a:cubicBezTo>
                      <a:pt x="925" y="0"/>
                      <a:pt x="747" y="56"/>
                      <a:pt x="591" y="156"/>
                    </a:cubicBezTo>
                    <a:cubicBezTo>
                      <a:pt x="167" y="424"/>
                      <a:pt x="0" y="1014"/>
                      <a:pt x="100" y="1838"/>
                    </a:cubicBezTo>
                    <a:cubicBezTo>
                      <a:pt x="212" y="2629"/>
                      <a:pt x="568" y="3543"/>
                      <a:pt x="1114" y="4400"/>
                    </a:cubicBezTo>
                    <a:cubicBezTo>
                      <a:pt x="2039" y="5859"/>
                      <a:pt x="3275" y="6851"/>
                      <a:pt x="4188" y="6851"/>
                    </a:cubicBezTo>
                    <a:cubicBezTo>
                      <a:pt x="4389" y="6851"/>
                      <a:pt x="4567" y="6795"/>
                      <a:pt x="4723" y="6695"/>
                    </a:cubicBezTo>
                    <a:cubicBezTo>
                      <a:pt x="5592" y="6149"/>
                      <a:pt x="5358" y="4289"/>
                      <a:pt x="4211" y="2451"/>
                    </a:cubicBezTo>
                    <a:cubicBezTo>
                      <a:pt x="3286" y="992"/>
                      <a:pt x="2050" y="0"/>
                      <a:pt x="1136"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flipH="1">
                <a:off x="2336215" y="1221689"/>
                <a:ext cx="1421871" cy="692910"/>
              </a:xfrm>
              <a:custGeom>
                <a:avLst/>
                <a:gdLst/>
                <a:ahLst/>
                <a:cxnLst/>
                <a:rect l="l" t="t" r="r" b="b"/>
                <a:pathLst>
                  <a:path w="7888" h="3844" extrusionOk="0">
                    <a:moveTo>
                      <a:pt x="2863" y="201"/>
                    </a:moveTo>
                    <a:cubicBezTo>
                      <a:pt x="3287" y="201"/>
                      <a:pt x="3732" y="245"/>
                      <a:pt x="4178" y="312"/>
                    </a:cubicBezTo>
                    <a:cubicBezTo>
                      <a:pt x="6138" y="657"/>
                      <a:pt x="7664" y="1671"/>
                      <a:pt x="7520" y="2540"/>
                    </a:cubicBezTo>
                    <a:cubicBezTo>
                      <a:pt x="7397" y="3197"/>
                      <a:pt x="6361" y="3643"/>
                      <a:pt x="4924" y="3643"/>
                    </a:cubicBezTo>
                    <a:cubicBezTo>
                      <a:pt x="4501" y="3643"/>
                      <a:pt x="4067" y="3598"/>
                      <a:pt x="3621" y="3531"/>
                    </a:cubicBezTo>
                    <a:cubicBezTo>
                      <a:pt x="2641" y="3353"/>
                      <a:pt x="1750" y="3030"/>
                      <a:pt x="1115" y="2596"/>
                    </a:cubicBezTo>
                    <a:cubicBezTo>
                      <a:pt x="502" y="2172"/>
                      <a:pt x="212" y="1716"/>
                      <a:pt x="279" y="1303"/>
                    </a:cubicBezTo>
                    <a:cubicBezTo>
                      <a:pt x="391" y="646"/>
                      <a:pt x="1427" y="201"/>
                      <a:pt x="2863" y="201"/>
                    </a:cubicBezTo>
                    <a:close/>
                    <a:moveTo>
                      <a:pt x="2863" y="0"/>
                    </a:moveTo>
                    <a:cubicBezTo>
                      <a:pt x="1304" y="0"/>
                      <a:pt x="212" y="501"/>
                      <a:pt x="79" y="1270"/>
                    </a:cubicBezTo>
                    <a:cubicBezTo>
                      <a:pt x="1" y="1760"/>
                      <a:pt x="324" y="2295"/>
                      <a:pt x="1003" y="2751"/>
                    </a:cubicBezTo>
                    <a:cubicBezTo>
                      <a:pt x="1660" y="3208"/>
                      <a:pt x="2585" y="3553"/>
                      <a:pt x="3588" y="3721"/>
                    </a:cubicBezTo>
                    <a:cubicBezTo>
                      <a:pt x="4044" y="3799"/>
                      <a:pt x="4490" y="3843"/>
                      <a:pt x="4924" y="3843"/>
                    </a:cubicBezTo>
                    <a:cubicBezTo>
                      <a:pt x="6484" y="3843"/>
                      <a:pt x="7575" y="3342"/>
                      <a:pt x="7709" y="2573"/>
                    </a:cubicBezTo>
                    <a:cubicBezTo>
                      <a:pt x="7887" y="1571"/>
                      <a:pt x="6350" y="490"/>
                      <a:pt x="4211" y="123"/>
                    </a:cubicBezTo>
                    <a:cubicBezTo>
                      <a:pt x="3755" y="45"/>
                      <a:pt x="3298" y="0"/>
                      <a:pt x="286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flipH="1">
                <a:off x="2448697" y="1006825"/>
                <a:ext cx="1156712" cy="1122463"/>
              </a:xfrm>
              <a:custGeom>
                <a:avLst/>
                <a:gdLst/>
                <a:ahLst/>
                <a:cxnLst/>
                <a:rect l="l" t="t" r="r" b="b"/>
                <a:pathLst>
                  <a:path w="6417" h="6227" extrusionOk="0">
                    <a:moveTo>
                      <a:pt x="4913" y="201"/>
                    </a:moveTo>
                    <a:cubicBezTo>
                      <a:pt x="5169" y="201"/>
                      <a:pt x="5380" y="268"/>
                      <a:pt x="5536" y="412"/>
                    </a:cubicBezTo>
                    <a:cubicBezTo>
                      <a:pt x="6182" y="1003"/>
                      <a:pt x="5592" y="2752"/>
                      <a:pt x="4244" y="4211"/>
                    </a:cubicBezTo>
                    <a:cubicBezTo>
                      <a:pt x="3242" y="5314"/>
                      <a:pt x="2039" y="6026"/>
                      <a:pt x="1192" y="6026"/>
                    </a:cubicBezTo>
                    <a:cubicBezTo>
                      <a:pt x="925" y="6026"/>
                      <a:pt x="724" y="5960"/>
                      <a:pt x="568" y="5815"/>
                    </a:cubicBezTo>
                    <a:cubicBezTo>
                      <a:pt x="257" y="5536"/>
                      <a:pt x="212" y="4991"/>
                      <a:pt x="446" y="4278"/>
                    </a:cubicBezTo>
                    <a:cubicBezTo>
                      <a:pt x="680" y="3554"/>
                      <a:pt x="1181" y="2740"/>
                      <a:pt x="1849" y="2016"/>
                    </a:cubicBezTo>
                    <a:cubicBezTo>
                      <a:pt x="2863" y="914"/>
                      <a:pt x="4066" y="201"/>
                      <a:pt x="4913" y="201"/>
                    </a:cubicBezTo>
                    <a:close/>
                    <a:moveTo>
                      <a:pt x="4913" y="0"/>
                    </a:moveTo>
                    <a:cubicBezTo>
                      <a:pt x="4010" y="0"/>
                      <a:pt x="2752" y="735"/>
                      <a:pt x="1705" y="1883"/>
                    </a:cubicBezTo>
                    <a:cubicBezTo>
                      <a:pt x="1014" y="2629"/>
                      <a:pt x="502" y="3464"/>
                      <a:pt x="257" y="4222"/>
                    </a:cubicBezTo>
                    <a:cubicBezTo>
                      <a:pt x="0" y="5002"/>
                      <a:pt x="67" y="5625"/>
                      <a:pt x="435" y="5971"/>
                    </a:cubicBezTo>
                    <a:cubicBezTo>
                      <a:pt x="624" y="6138"/>
                      <a:pt x="880" y="6227"/>
                      <a:pt x="1192" y="6227"/>
                    </a:cubicBezTo>
                    <a:cubicBezTo>
                      <a:pt x="2094" y="6227"/>
                      <a:pt x="3353" y="5492"/>
                      <a:pt x="4400" y="4344"/>
                    </a:cubicBezTo>
                    <a:cubicBezTo>
                      <a:pt x="5859" y="2752"/>
                      <a:pt x="6416" y="958"/>
                      <a:pt x="5670" y="256"/>
                    </a:cubicBezTo>
                    <a:cubicBezTo>
                      <a:pt x="5481" y="89"/>
                      <a:pt x="5225" y="0"/>
                      <a:pt x="491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flipH="1">
                <a:off x="2400575" y="1127235"/>
                <a:ext cx="217030" cy="204953"/>
              </a:xfrm>
              <a:custGeom>
                <a:avLst/>
                <a:gdLst/>
                <a:ahLst/>
                <a:cxnLst/>
                <a:rect l="l" t="t" r="r" b="b"/>
                <a:pathLst>
                  <a:path w="1204" h="1137" extrusionOk="0">
                    <a:moveTo>
                      <a:pt x="1159" y="647"/>
                    </a:moveTo>
                    <a:cubicBezTo>
                      <a:pt x="1115" y="936"/>
                      <a:pt x="836" y="1137"/>
                      <a:pt x="524" y="1092"/>
                    </a:cubicBezTo>
                    <a:cubicBezTo>
                      <a:pt x="212" y="1048"/>
                      <a:pt x="1" y="780"/>
                      <a:pt x="45" y="491"/>
                    </a:cubicBezTo>
                    <a:cubicBezTo>
                      <a:pt x="79" y="201"/>
                      <a:pt x="368" y="1"/>
                      <a:pt x="669" y="45"/>
                    </a:cubicBezTo>
                    <a:cubicBezTo>
                      <a:pt x="981" y="90"/>
                      <a:pt x="1204" y="357"/>
                      <a:pt x="1159" y="647"/>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flipH="1">
                <a:off x="2436628" y="1162746"/>
                <a:ext cx="74446" cy="69399"/>
              </a:xfrm>
              <a:custGeom>
                <a:avLst/>
                <a:gdLst/>
                <a:ahLst/>
                <a:cxnLst/>
                <a:rect l="l" t="t" r="r" b="b"/>
                <a:pathLst>
                  <a:path w="413" h="385" extrusionOk="0">
                    <a:moveTo>
                      <a:pt x="196" y="0"/>
                    </a:moveTo>
                    <a:cubicBezTo>
                      <a:pt x="101" y="0"/>
                      <a:pt x="21" y="71"/>
                      <a:pt x="11" y="160"/>
                    </a:cubicBezTo>
                    <a:cubicBezTo>
                      <a:pt x="0" y="271"/>
                      <a:pt x="67" y="361"/>
                      <a:pt x="178" y="383"/>
                    </a:cubicBezTo>
                    <a:cubicBezTo>
                      <a:pt x="186" y="384"/>
                      <a:pt x="194" y="384"/>
                      <a:pt x="202" y="384"/>
                    </a:cubicBezTo>
                    <a:cubicBezTo>
                      <a:pt x="302" y="384"/>
                      <a:pt x="380" y="319"/>
                      <a:pt x="401" y="216"/>
                    </a:cubicBezTo>
                    <a:cubicBezTo>
                      <a:pt x="412" y="115"/>
                      <a:pt x="334" y="15"/>
                      <a:pt x="234" y="4"/>
                    </a:cubicBezTo>
                    <a:cubicBezTo>
                      <a:pt x="221" y="2"/>
                      <a:pt x="208" y="0"/>
                      <a:pt x="196"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flipH="1">
                <a:off x="2597235" y="2056814"/>
                <a:ext cx="207116" cy="199004"/>
              </a:xfrm>
              <a:custGeom>
                <a:avLst/>
                <a:gdLst/>
                <a:ahLst/>
                <a:cxnLst/>
                <a:rect l="l" t="t" r="r" b="b"/>
                <a:pathLst>
                  <a:path w="1149" h="1104" extrusionOk="0">
                    <a:moveTo>
                      <a:pt x="1104" y="625"/>
                    </a:moveTo>
                    <a:cubicBezTo>
                      <a:pt x="1059" y="903"/>
                      <a:pt x="792" y="1104"/>
                      <a:pt x="502" y="1059"/>
                    </a:cubicBezTo>
                    <a:cubicBezTo>
                      <a:pt x="212" y="1015"/>
                      <a:pt x="1" y="758"/>
                      <a:pt x="45" y="469"/>
                    </a:cubicBezTo>
                    <a:cubicBezTo>
                      <a:pt x="90" y="190"/>
                      <a:pt x="357" y="1"/>
                      <a:pt x="647" y="46"/>
                    </a:cubicBezTo>
                    <a:cubicBezTo>
                      <a:pt x="936" y="79"/>
                      <a:pt x="1148" y="346"/>
                      <a:pt x="1104" y="625"/>
                    </a:cubicBezTo>
                    <a:close/>
                  </a:path>
                </a:pathLst>
              </a:custGeom>
              <a:gradFill>
                <a:gsLst>
                  <a:gs pos="0">
                    <a:schemeClr val="accent5"/>
                  </a:gs>
                  <a:gs pos="100000">
                    <a:schemeClr val="accent3"/>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flipH="1">
                <a:off x="2633468" y="2090882"/>
                <a:ext cx="62369" cy="60747"/>
              </a:xfrm>
              <a:custGeom>
                <a:avLst/>
                <a:gdLst/>
                <a:ahLst/>
                <a:cxnLst/>
                <a:rect l="l" t="t" r="r" b="b"/>
                <a:pathLst>
                  <a:path w="346" h="337" extrusionOk="0">
                    <a:moveTo>
                      <a:pt x="170" y="0"/>
                    </a:moveTo>
                    <a:cubicBezTo>
                      <a:pt x="89" y="0"/>
                      <a:pt x="22" y="64"/>
                      <a:pt x="11" y="146"/>
                    </a:cubicBezTo>
                    <a:cubicBezTo>
                      <a:pt x="0" y="235"/>
                      <a:pt x="56" y="313"/>
                      <a:pt x="145" y="335"/>
                    </a:cubicBezTo>
                    <a:cubicBezTo>
                      <a:pt x="152" y="336"/>
                      <a:pt x="158" y="337"/>
                      <a:pt x="165" y="337"/>
                    </a:cubicBezTo>
                    <a:cubicBezTo>
                      <a:pt x="245" y="337"/>
                      <a:pt x="314" y="273"/>
                      <a:pt x="334" y="191"/>
                    </a:cubicBezTo>
                    <a:cubicBezTo>
                      <a:pt x="346" y="102"/>
                      <a:pt x="279" y="12"/>
                      <a:pt x="190" y="1"/>
                    </a:cubicBezTo>
                    <a:cubicBezTo>
                      <a:pt x="183" y="1"/>
                      <a:pt x="177" y="0"/>
                      <a:pt x="17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flipH="1">
                <a:off x="2910520" y="1442683"/>
                <a:ext cx="291296" cy="266240"/>
              </a:xfrm>
              <a:custGeom>
                <a:avLst/>
                <a:gdLst/>
                <a:ahLst/>
                <a:cxnLst/>
                <a:rect l="l" t="t" r="r" b="b"/>
                <a:pathLst>
                  <a:path w="1616" h="1477" extrusionOk="0">
                    <a:moveTo>
                      <a:pt x="792" y="1"/>
                    </a:moveTo>
                    <a:cubicBezTo>
                      <a:pt x="429" y="1"/>
                      <a:pt x="117" y="263"/>
                      <a:pt x="67" y="634"/>
                    </a:cubicBezTo>
                    <a:cubicBezTo>
                      <a:pt x="0" y="1035"/>
                      <a:pt x="290" y="1414"/>
                      <a:pt x="702" y="1470"/>
                    </a:cubicBezTo>
                    <a:cubicBezTo>
                      <a:pt x="737" y="1475"/>
                      <a:pt x="772" y="1477"/>
                      <a:pt x="807" y="1477"/>
                    </a:cubicBezTo>
                    <a:cubicBezTo>
                      <a:pt x="1179" y="1477"/>
                      <a:pt x="1509" y="1213"/>
                      <a:pt x="1560" y="846"/>
                    </a:cubicBezTo>
                    <a:cubicBezTo>
                      <a:pt x="1615" y="445"/>
                      <a:pt x="1326" y="66"/>
                      <a:pt x="914" y="11"/>
                    </a:cubicBezTo>
                    <a:cubicBezTo>
                      <a:pt x="873" y="4"/>
                      <a:pt x="832" y="1"/>
                      <a:pt x="792" y="1"/>
                    </a:cubicBezTo>
                    <a:close/>
                  </a:path>
                </a:pathLst>
              </a:custGeom>
              <a:gradFill>
                <a:gsLst>
                  <a:gs pos="0">
                    <a:schemeClr val="accent4"/>
                  </a:gs>
                  <a:gs pos="100000">
                    <a:schemeClr val="accent5"/>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flipH="1">
                <a:off x="2964778" y="1476030"/>
                <a:ext cx="104549" cy="93734"/>
              </a:xfrm>
              <a:custGeom>
                <a:avLst/>
                <a:gdLst/>
                <a:ahLst/>
                <a:cxnLst/>
                <a:rect l="l" t="t" r="r" b="b"/>
                <a:pathLst>
                  <a:path w="580" h="520" extrusionOk="0">
                    <a:moveTo>
                      <a:pt x="283" y="1"/>
                    </a:moveTo>
                    <a:cubicBezTo>
                      <a:pt x="154" y="1"/>
                      <a:pt x="43" y="94"/>
                      <a:pt x="23" y="215"/>
                    </a:cubicBezTo>
                    <a:cubicBezTo>
                      <a:pt x="0" y="360"/>
                      <a:pt x="112" y="494"/>
                      <a:pt x="257" y="516"/>
                    </a:cubicBezTo>
                    <a:cubicBezTo>
                      <a:pt x="270" y="518"/>
                      <a:pt x="284" y="519"/>
                      <a:pt x="297" y="519"/>
                    </a:cubicBezTo>
                    <a:cubicBezTo>
                      <a:pt x="426" y="519"/>
                      <a:pt x="537" y="425"/>
                      <a:pt x="557" y="293"/>
                    </a:cubicBezTo>
                    <a:cubicBezTo>
                      <a:pt x="580" y="149"/>
                      <a:pt x="479" y="26"/>
                      <a:pt x="323" y="4"/>
                    </a:cubicBezTo>
                    <a:cubicBezTo>
                      <a:pt x="310" y="2"/>
                      <a:pt x="296" y="1"/>
                      <a:pt x="283"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flipH="1">
                <a:off x="3609193" y="1340117"/>
                <a:ext cx="217030" cy="213064"/>
              </a:xfrm>
              <a:custGeom>
                <a:avLst/>
                <a:gdLst/>
                <a:ahLst/>
                <a:cxnLst/>
                <a:rect l="l" t="t" r="r" b="b"/>
                <a:pathLst>
                  <a:path w="1204" h="1182" extrusionOk="0">
                    <a:moveTo>
                      <a:pt x="1158" y="669"/>
                    </a:moveTo>
                    <a:cubicBezTo>
                      <a:pt x="1114" y="981"/>
                      <a:pt x="835" y="1181"/>
                      <a:pt x="524" y="1137"/>
                    </a:cubicBezTo>
                    <a:cubicBezTo>
                      <a:pt x="223" y="1092"/>
                      <a:pt x="0" y="813"/>
                      <a:pt x="45" y="513"/>
                    </a:cubicBezTo>
                    <a:cubicBezTo>
                      <a:pt x="89" y="212"/>
                      <a:pt x="379" y="0"/>
                      <a:pt x="680" y="45"/>
                    </a:cubicBezTo>
                    <a:cubicBezTo>
                      <a:pt x="991" y="89"/>
                      <a:pt x="1203" y="368"/>
                      <a:pt x="1158" y="66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flipH="1">
                <a:off x="3657503" y="1381937"/>
                <a:ext cx="68498" cy="60927"/>
              </a:xfrm>
              <a:custGeom>
                <a:avLst/>
                <a:gdLst/>
                <a:ahLst/>
                <a:cxnLst/>
                <a:rect l="l" t="t" r="r" b="b"/>
                <a:pathLst>
                  <a:path w="380" h="338" extrusionOk="0">
                    <a:moveTo>
                      <a:pt x="190" y="1"/>
                    </a:moveTo>
                    <a:cubicBezTo>
                      <a:pt x="109" y="1"/>
                      <a:pt x="33" y="55"/>
                      <a:pt x="12" y="147"/>
                    </a:cubicBezTo>
                    <a:cubicBezTo>
                      <a:pt x="1" y="236"/>
                      <a:pt x="68" y="325"/>
                      <a:pt x="168" y="336"/>
                    </a:cubicBezTo>
                    <a:cubicBezTo>
                      <a:pt x="177" y="337"/>
                      <a:pt x="185" y="338"/>
                      <a:pt x="193" y="338"/>
                    </a:cubicBezTo>
                    <a:cubicBezTo>
                      <a:pt x="283" y="338"/>
                      <a:pt x="358" y="283"/>
                      <a:pt x="369" y="192"/>
                    </a:cubicBezTo>
                    <a:cubicBezTo>
                      <a:pt x="380" y="102"/>
                      <a:pt x="313" y="13"/>
                      <a:pt x="213" y="2"/>
                    </a:cubicBezTo>
                    <a:cubicBezTo>
                      <a:pt x="205" y="1"/>
                      <a:pt x="198" y="1"/>
                      <a:pt x="190"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8ACC3EB2-386F-9FE5-2B47-8520823857EC}"/>
            </a:ext>
          </a:extLst>
        </p:cNvPr>
        <p:cNvGrpSpPr/>
        <p:nvPr/>
      </p:nvGrpSpPr>
      <p:grpSpPr>
        <a:xfrm>
          <a:off x="0" y="0"/>
          <a:ext cx="0" cy="0"/>
          <a:chOff x="0" y="0"/>
          <a:chExt cx="0" cy="0"/>
        </a:xfrm>
      </p:grpSpPr>
      <p:sp>
        <p:nvSpPr>
          <p:cNvPr id="676" name="Google Shape;676;p41">
            <a:extLst>
              <a:ext uri="{FF2B5EF4-FFF2-40B4-BE49-F238E27FC236}">
                <a16:creationId xmlns:a16="http://schemas.microsoft.com/office/drawing/2014/main" id="{A2157EA8-ED18-195C-2B80-2E8190DBCDE1}"/>
              </a:ext>
            </a:extLst>
          </p:cNvPr>
          <p:cNvSpPr txBox="1">
            <a:spLocks noGrp="1"/>
          </p:cNvSpPr>
          <p:nvPr>
            <p:ph type="subTitle" idx="1"/>
          </p:nvPr>
        </p:nvSpPr>
        <p:spPr>
          <a:xfrm>
            <a:off x="1019161" y="384529"/>
            <a:ext cx="6832636" cy="3972318"/>
          </a:xfrm>
          <a:prstGeom prst="rect">
            <a:avLst/>
          </a:prstGeom>
        </p:spPr>
        <p:txBody>
          <a:bodyPr spcFirstLastPara="1" wrap="square" lIns="91425" tIns="91425" rIns="91425" bIns="91425" anchor="t" anchorCtr="0">
            <a:noAutofit/>
          </a:bodyPr>
          <a:lstStyle/>
          <a:p>
            <a:r>
              <a:rPr lang="en-US" sz="1800" b="0" i="0" dirty="0">
                <a:effectLst/>
                <a:latin typeface="Abadi" panose="020B0604020104020204" pitchFamily="34" charset="0"/>
              </a:rPr>
              <a:t>EN = </a:t>
            </a:r>
            <a:r>
              <a:rPr lang="en-US" sz="1800" b="0" i="0" dirty="0">
                <a:solidFill>
                  <a:srgbClr val="A709F5"/>
                </a:solidFill>
                <a:effectLst/>
                <a:latin typeface="Abadi" panose="020B0604020104020204" pitchFamily="34" charset="0"/>
              </a:rPr>
              <a:t>'link4’</a:t>
            </a:r>
            <a:r>
              <a:rPr lang="en-US" sz="1800" b="0" i="0" dirty="0">
                <a:effectLst/>
                <a:latin typeface="Abadi" panose="020B0604020104020204" pitchFamily="34" charset="0"/>
              </a:rPr>
              <a:t>; </a:t>
            </a:r>
          </a:p>
          <a:p>
            <a:r>
              <a:rPr lang="en-US" sz="1800" b="0" i="0" dirty="0">
                <a:effectLst/>
                <a:latin typeface="Abadi" panose="020B0604020104020204" pitchFamily="34" charset="0"/>
              </a:rPr>
              <a:t>position = transl(EN); </a:t>
            </a:r>
          </a:p>
          <a:p>
            <a:r>
              <a:rPr lang="en-US" sz="1800" b="0" i="0" dirty="0">
                <a:solidFill>
                  <a:srgbClr val="0E00FF"/>
                </a:solidFill>
                <a:effectLst/>
                <a:latin typeface="Abadi" panose="020B0604020104020204" pitchFamily="34" charset="0"/>
              </a:rPr>
              <a:t>if </a:t>
            </a:r>
            <a:r>
              <a:rPr lang="en-US" sz="1800" b="0" i="0" dirty="0">
                <a:effectLst/>
                <a:latin typeface="Abadi" panose="020B0604020104020204" pitchFamily="34" charset="0"/>
              </a:rPr>
              <a:t>app.isSingular(JN)</a:t>
            </a:r>
          </a:p>
          <a:p>
            <a:r>
              <a:rPr lang="en-US" sz="1800" b="0" i="0" dirty="0">
                <a:effectLst/>
                <a:latin typeface="Abadi" panose="020B0604020104020204" pitchFamily="34" charset="0"/>
              </a:rPr>
              <a:t>sprintf(‘LOST ONE ANGLE</a:t>
            </a:r>
            <a:r>
              <a:rPr lang="en-US" sz="1800" b="0" i="0" dirty="0">
                <a:solidFill>
                  <a:srgbClr val="A709F5"/>
                </a:solidFill>
                <a:effectLst/>
                <a:latin typeface="Abadi" panose="020B0604020104020204" pitchFamily="34" charset="0"/>
              </a:rPr>
              <a:t>'</a:t>
            </a:r>
            <a:r>
              <a:rPr lang="en-US" sz="1800" b="0" i="0" dirty="0">
                <a:effectLst/>
                <a:latin typeface="Abadi" panose="020B0604020104020204" pitchFamily="34" charset="0"/>
              </a:rPr>
              <a:t>, position(1), position(2), position(3));</a:t>
            </a:r>
          </a:p>
          <a:p>
            <a:r>
              <a:rPr lang="en-US" sz="1800" b="0" i="0" dirty="0">
                <a:solidFill>
                  <a:srgbClr val="0E00FF"/>
                </a:solidFill>
                <a:effectLst/>
                <a:latin typeface="Abadi" panose="020B0604020104020204" pitchFamily="34" charset="0"/>
              </a:rPr>
              <a:t>end</a:t>
            </a:r>
            <a:endParaRPr lang="en-US" sz="1800" b="0" i="0" dirty="0">
              <a:effectLst/>
              <a:latin typeface="Abadi" panose="020B0604020104020204" pitchFamily="34" charset="0"/>
            </a:endParaRPr>
          </a:p>
          <a:p>
            <a:r>
              <a:rPr lang="en-US" sz="1800" b="0" i="0" dirty="0">
                <a:effectLst/>
                <a:latin typeface="Abadi" panose="020B0604020104020204" pitchFamily="34" charset="0"/>
              </a:rPr>
              <a:t>output_String = sprintf(</a:t>
            </a:r>
            <a:r>
              <a:rPr lang="en-US" sz="1800" b="0" i="0" dirty="0">
                <a:solidFill>
                  <a:srgbClr val="A709F5"/>
                </a:solidFill>
                <a:effectLst/>
                <a:latin typeface="Abadi" panose="020B0604020104020204" pitchFamily="34" charset="0"/>
              </a:rPr>
              <a:t>'\n\n End Effector Position:\n\nX = %.2f\nY = %.2f\nZ = %.2f'</a:t>
            </a:r>
            <a:r>
              <a:rPr lang="en-US" sz="1800" b="0" i="0" dirty="0">
                <a:effectLst/>
                <a:latin typeface="Abadi" panose="020B0604020104020204" pitchFamily="34" charset="0"/>
              </a:rPr>
              <a:t>, position(1), position(2), position(3));</a:t>
            </a:r>
          </a:p>
          <a:p>
            <a:r>
              <a:rPr lang="en-US" sz="1800" b="0" i="0" dirty="0">
                <a:effectLst/>
                <a:latin typeface="Abadi" panose="020B0604020104020204" pitchFamily="34" charset="0"/>
              </a:rPr>
              <a:t>app.TextArea.Value = {output_String};</a:t>
            </a:r>
          </a:p>
          <a:p>
            <a:r>
              <a:rPr lang="en-US" sz="1800" b="0" i="0" dirty="0">
                <a:effectLst/>
                <a:latin typeface="Abadi" panose="020B0604020104020204" pitchFamily="34" charset="0"/>
              </a:rPr>
              <a:t>app.TextArea.Visible = </a:t>
            </a:r>
            <a:r>
              <a:rPr lang="en-US" sz="1800" b="0" i="0" dirty="0">
                <a:solidFill>
                  <a:srgbClr val="A709F5"/>
                </a:solidFill>
                <a:effectLst/>
                <a:latin typeface="Abadi" panose="020B0604020104020204" pitchFamily="34" charset="0"/>
              </a:rPr>
              <a:t>'on'</a:t>
            </a:r>
            <a:r>
              <a:rPr lang="en-US" sz="1800" b="0" i="0" dirty="0">
                <a:effectLst/>
                <a:latin typeface="Abadi" panose="020B0604020104020204" pitchFamily="34" charset="0"/>
              </a:rPr>
              <a:t>;</a:t>
            </a:r>
          </a:p>
          <a:p>
            <a:r>
              <a:rPr lang="en-US" sz="1800" b="0" i="0" dirty="0">
                <a:effectLst/>
                <a:latin typeface="Abadi" panose="020B0604020104020204" pitchFamily="34" charset="0"/>
              </a:rPr>
              <a:t>app.TextArea.Visible = </a:t>
            </a:r>
            <a:r>
              <a:rPr lang="en-US" sz="1800" b="0" i="0" dirty="0">
                <a:solidFill>
                  <a:srgbClr val="A709F5"/>
                </a:solidFill>
                <a:effectLst/>
                <a:latin typeface="Abadi" panose="020B0604020104020204" pitchFamily="34" charset="0"/>
              </a:rPr>
              <a:t>'off'</a:t>
            </a:r>
            <a:r>
              <a:rPr lang="en-US" sz="1800" b="0" i="0" dirty="0">
                <a:effectLst/>
                <a:latin typeface="Abadi" panose="020B0604020104020204" pitchFamily="34" charset="0"/>
              </a:rPr>
              <a:t>;</a:t>
            </a:r>
          </a:p>
          <a:p>
            <a:r>
              <a:rPr lang="en-US" sz="1800" b="0" i="0" dirty="0">
                <a:effectLst/>
                <a:latin typeface="Abadi" panose="020B0604020104020204" pitchFamily="34" charset="0"/>
              </a:rPr>
              <a:t>figure(</a:t>
            </a:r>
            <a:r>
              <a:rPr lang="en-US" sz="1800" b="0" i="0" dirty="0">
                <a:solidFill>
                  <a:srgbClr val="A709F5"/>
                </a:solidFill>
                <a:effectLst/>
                <a:latin typeface="Abadi" panose="020B0604020104020204" pitchFamily="34" charset="0"/>
              </a:rPr>
              <a:t>'Name'</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'SOMO'</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a:t>
            </a:r>
            <a:r>
              <a:rPr lang="en-US" sz="1800" b="0" i="0" dirty="0" err="1">
                <a:solidFill>
                  <a:srgbClr val="A709F5"/>
                </a:solidFill>
                <a:effectLst/>
                <a:latin typeface="Abadi" panose="020B0604020104020204" pitchFamily="34" charset="0"/>
              </a:rPr>
              <a:t>NumberTitle</a:t>
            </a:r>
            <a:r>
              <a:rPr lang="en-US" sz="1800" b="0" i="0" dirty="0">
                <a:solidFill>
                  <a:srgbClr val="A709F5"/>
                </a:solidFill>
                <a:effectLst/>
                <a:latin typeface="Abadi" panose="020B0604020104020204" pitchFamily="34" charset="0"/>
              </a:rPr>
              <a:t>'</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'off'</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a:t>
            </a:r>
            <a:r>
              <a:rPr lang="en-US" sz="1800" b="0" i="0" dirty="0" err="1">
                <a:solidFill>
                  <a:srgbClr val="A709F5"/>
                </a:solidFill>
                <a:effectLst/>
                <a:latin typeface="Abadi" panose="020B0604020104020204" pitchFamily="34" charset="0"/>
              </a:rPr>
              <a:t>WindowState</a:t>
            </a:r>
            <a:r>
              <a:rPr lang="en-US" sz="1800" b="0" i="0" dirty="0">
                <a:solidFill>
                  <a:srgbClr val="A709F5"/>
                </a:solidFill>
                <a:effectLst/>
                <a:latin typeface="Abadi" panose="020B0604020104020204" pitchFamily="34" charset="0"/>
              </a:rPr>
              <a:t>'</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'maximized'</a:t>
            </a:r>
            <a:r>
              <a:rPr lang="en-US" sz="1800" b="0" i="0" dirty="0">
                <a:effectLst/>
                <a:latin typeface="Abadi" panose="020B0604020104020204" pitchFamily="34" charset="0"/>
              </a:rPr>
              <a:t>); </a:t>
            </a:r>
          </a:p>
          <a:p>
            <a:r>
              <a:rPr lang="en-US" sz="1800" b="0" i="0" dirty="0">
                <a:effectLst/>
                <a:latin typeface="Abadi" panose="020B0604020104020204" pitchFamily="34" charset="0"/>
              </a:rPr>
              <a:t>show(p560, JN); </a:t>
            </a:r>
          </a:p>
          <a:p>
            <a:endParaRPr lang="en-US" sz="1800" b="0" i="0" dirty="0">
              <a:effectLst/>
              <a:latin typeface="Abadi" panose="020B0604020104020204" pitchFamily="34" charset="0"/>
            </a:endParaRPr>
          </a:p>
        </p:txBody>
      </p:sp>
      <p:grpSp>
        <p:nvGrpSpPr>
          <p:cNvPr id="677" name="Google Shape;677;p41">
            <a:extLst>
              <a:ext uri="{FF2B5EF4-FFF2-40B4-BE49-F238E27FC236}">
                <a16:creationId xmlns:a16="http://schemas.microsoft.com/office/drawing/2014/main" id="{8CEB5B03-4350-822D-EE0A-2154CD9EF6BC}"/>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144B4222-2183-CBB6-724F-32719ACA2636}"/>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88ACE977-AB22-8B2E-4B9A-E278CBC009B7}"/>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DDEAA6F3-89FD-E11B-91E3-50064B81C1A9}"/>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2E055423-615E-EFB0-A1FA-0E2DC34F4437}"/>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C17834E0-C0EC-C43F-417A-884D17C7D433}"/>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CCE9C52F-DD0B-FE16-226A-60A15DE3E91C}"/>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A96A2E8F-E6B1-0FF0-0121-9B1FDAFAA53B}"/>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BD36EE39-ACB9-6A71-D080-92486B9088B0}"/>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12B8D415-9A99-5088-529F-1DD4750E5991}"/>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7D402F63-1520-C671-20F5-20A64317C78E}"/>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389596B4-9AB8-082A-C4F2-54C3B0560065}"/>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87110A3E-4845-49B1-8EE1-7C465BCA3EFA}"/>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5ED32B58-2C5B-223C-9BED-F0EA8BA413F4}"/>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515D196A-3C6B-0588-F69F-9CF0EC247EED}"/>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C6708E4E-1CC1-0F17-5487-9B1E57FF1508}"/>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25BE18B5-4E8F-0856-9737-DED6420737CF}"/>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199D7BA3-BDBA-9065-A3F5-A5FF26794E19}"/>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EFFB4201-3B9A-98CE-061D-E98B238C8F7B}"/>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23F40634-9CE8-EE6E-21EF-7DE5DD200D84}"/>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45144A84-D248-DCE3-E874-1854988EF14C}"/>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6716FF2C-DFB4-0513-2432-6897A4DC8A0E}"/>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46A4C2E2-9BC1-A75D-04EE-22F2DC9756CF}"/>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3F36422A-CA37-732F-5C3D-2608F023720A}"/>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33FFDC6D-9F29-0AB1-6840-338DD62462F6}"/>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666C9F67-DD70-5CCF-29F8-59CD0600626A}"/>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D21D44A3-BBB9-6CBC-DCCB-72A08B4ECE15}"/>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BAA72D88-A4AF-D495-03B5-9BB7468BF9FE}"/>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F40049DE-0BB9-EE9F-D9A5-2A345CB332EF}"/>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2FF6794B-E4CC-EA46-274B-73D098ED9912}"/>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CEA78F23-FE50-F1D7-D75C-65A873CB7C25}"/>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5B585FBC-31ED-8480-D5EE-C951100BF49F}"/>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5E2641F3-DDD2-52AC-3BDA-459415968110}"/>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DC761FE5-3D66-79B4-4977-A416D4BF93B4}"/>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94DDCFD1-B789-56DF-D008-E27886C82350}"/>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FDCEB6E6-DBBE-96F8-64D7-D95386A14FD6}"/>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89FC29C1-F3F1-788E-495F-575F13CD224B}"/>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36E7A185-8FF8-660F-D725-2E8E3F02E2F8}"/>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EB9389B9-4FDF-7334-8462-BAF2E25DAF89}"/>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B3D2B386-B506-4592-7709-E66CC00BB7F8}"/>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F05A5C7C-15B6-435C-126D-87806C3983EE}"/>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853A524E-20F1-4AF1-CB97-9D045D0D3B22}"/>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2BFDDC7B-354F-7F40-349C-3F3794629154}"/>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C4B10573-8F34-C08C-F721-482913BCEACB}"/>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F0F61056-BD3B-2571-C26F-45AC5CEE836C}"/>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9F9D2B36-398D-981A-A109-629DAE2876DC}"/>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292CEB3A-177E-1EAA-A7FB-D5266D22F08C}"/>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7C03A003-974A-004A-40F7-D060E75CB644}"/>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84EDD313-A9A9-73D1-404D-E332EBBFEA3B}"/>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22F58235-2048-ECD9-C856-92A40DB56D99}"/>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71F6F3E1-611D-EEAF-BA93-C137A7B329F6}"/>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8CC9EAF9-E83D-4EC8-D5E3-8CAB5B85C54B}"/>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3E3D3EC5-555E-3EAA-13EE-934A399AF001}"/>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21F154A5-F493-4B28-3A78-5C1DB98B03B8}"/>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E95F11C3-95EA-24FD-8DF4-B1FDDB834AAE}"/>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A9B1A73F-702B-5D0C-FDE7-61DD5AAA9A8E}"/>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C48200AA-74F3-9271-AEB4-C7E9AF046DD1}"/>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F97F1AAA-7B94-53C8-4FE3-0A88ECA4477B}"/>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7A011558-28E3-BE4C-5406-8C4035233865}"/>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512C5C07-8AB7-04F4-B7CF-387D7B4CF24F}"/>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B01D8DBA-FC80-0074-8DD2-A542FE800CC1}"/>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0241432C-B3B3-46B8-9F93-E38DB46E3F15}"/>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9BD24F3E-227C-45A7-A8F8-82707C0F8E3C}"/>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3E1B00BF-67C2-6FD6-5947-39973FE4F272}"/>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FE003D39-0361-D687-8977-6F800D1F923C}"/>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A4246114-A09A-AA1D-A19C-902C501993F1}"/>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C9A759D5-A8B8-968D-B541-4F062FE8935F}"/>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4449FC03-DA03-AC36-D4A9-ABC1C5700721}"/>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A05579C3-10EC-F4BD-3670-A07E91E64340}"/>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930E6A8C-EBCD-60BD-6EC6-3A0A9B250FE4}"/>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C6808048-B3CE-2D26-D03D-F3C52196666F}"/>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9976A7B8-F0DE-F3EA-2871-FDC94096598D}"/>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BEF37822-1181-512F-C976-302201C71170}"/>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C27C4A7B-4371-F562-EC0D-BDD02EEC9879}"/>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40CB5B88-6838-40C3-E290-D43B4121471A}"/>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A315BD8A-41B7-E23C-93BD-9A6A832A4B08}"/>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CB20AF21-ACEC-BFA5-7C92-3696EFF6113B}"/>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159C74C5-9364-494B-4FDA-E3F0D76CC7BC}"/>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5029903A-BF49-FF2C-3F40-C2483C9F8F50}"/>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4D064384-CEBD-03C7-BFCB-AF3E178A020B}"/>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22D21A0F-C668-0253-7D77-E4CD7DFC93A7}"/>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21A1E41F-7CC9-D3CE-BD4D-8330D64B06A8}"/>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506BA10C-55F9-4990-5D63-BED22B300310}"/>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3BC63EFD-B8F3-3284-2F68-A28CC49ABD5C}"/>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611DE8D6-1CD2-E43A-989D-8D06799D8A3C}"/>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07FBC2F5-CA59-D897-E32C-429D75794BB3}"/>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C2B81BDD-6003-564A-DD8B-989B08BFDB69}"/>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8AC725D2-BC4B-37EE-7844-B63D3EEAA164}"/>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79F3C8BD-BD34-1FFA-6B6D-CCAC8C0B8E76}"/>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3FFFA54B-050C-B5E9-C713-51661277AD44}"/>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1DAA773A-F32F-A70E-DB57-86AB5E999C02}"/>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4E549622-AAB8-E2DF-DAFD-7C74E4E76EA9}"/>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1880A0AF-3AF9-C814-ED23-3AD591FE76C7}"/>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37864EB5-B41C-C4CB-C160-47E476CCDD1F}"/>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4460295A-C5A7-B903-F541-B219AA5F2712}"/>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D8FA734E-EB35-8110-212D-6D7796AD1E15}"/>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5E7C3BC9-35D7-4839-1EEB-EBA474A854A7}"/>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486FCD17-3020-A1CD-412C-82B770F6AAA2}"/>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DDB66D92-61E5-E9B3-AA3C-2BFAD7A9FF50}"/>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5DE92128-4607-C685-46F5-C80FCDD497D2}"/>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754D0F38-4835-70C8-0BED-26EB8F700220}"/>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4820B011-4B38-F507-2D23-B119EF8E8ED4}"/>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94AEC244-23D5-D954-7660-91DA8AC39E92}"/>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BA669C18-B78A-D16D-6449-0871199A57B7}"/>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A19FCE62-7156-06C4-4DCB-F60125DE1EF6}"/>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F890A95F-D03A-1134-207F-28FE962B346D}"/>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A9A45022-609F-F521-C4FF-CBDC4DB7F9AB}"/>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BAE0BA8B-8B2B-959A-560F-CC22DC5F6FCD}"/>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159C881F-8D85-FD14-E446-4A28C92D389B}"/>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6FBC5995-5B5B-B442-1FF0-33384E529F3D}"/>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AFE97BAB-907A-6D63-4CA3-7F3A07E62A87}"/>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BC05BB39-111E-035B-275B-0520175AC4FB}"/>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88798908-3787-FFF1-4A49-A8BD54EE4EFF}"/>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915B68E0-D16F-FA8E-7087-D4097FEDEC6B}"/>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87305562-EF75-8AAB-C987-04BCE02F2385}"/>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F89C97EB-193E-E5F4-9491-A0C421FD2790}"/>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E0B169EE-193E-950E-6B1C-88416172400B}"/>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082335A3-15C5-FDFE-FDE3-04507602D4ED}"/>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59D363BA-99B8-8DA9-0A51-55A37B610950}"/>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9F73BE78-DD11-9C92-4C0B-96AEF4D1D043}"/>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8BA3E3CA-2598-720D-23E8-C03C84CF47A7}"/>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9A56B14F-4632-E9E3-A933-11CA4D748E5D}"/>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5E85A352-FA28-D0C6-25C4-4EE0DF013DBC}"/>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1F537B10-35DF-E088-D105-C237464DD7E4}"/>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69256E5D-7872-1483-A305-58CFC1D775B1}"/>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B80E474F-9575-1325-5ABF-0BE049F480F8}"/>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59D48437-95E7-E4B6-03E3-7D9E2CB7C0EE}"/>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91A7C2D4-907D-8A71-A987-E2BD682B5B54}"/>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92DBAB1F-E727-936A-87DA-92B2F74F8750}"/>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B7F511CC-CBD3-01D2-4C44-744A4B5355BC}"/>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8417F0B8-3DE7-CEB6-C4F9-4367F7CA6937}"/>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DE8C145F-2474-785E-D3CA-E870BD46D105}"/>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6B44406F-1EFD-E9BD-C37A-61CB6AC7EC63}"/>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D791CF82-0514-33B4-36C5-9992B9B1F005}"/>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60901A1E-CDC0-DA2E-64F2-F9226A29AF72}"/>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CAF31C7D-8090-2C33-0C07-1071872854B7}"/>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3F31BED0-436E-DB7E-BC94-6796F32711D3}"/>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51D2E3D1-B957-82A5-6F95-9CD7DAEFDFE4}"/>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AAB0A0AA-87DA-35DC-E7FC-838107D8374C}"/>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35981EB5-FEB8-EF29-3B52-9F392620335B}"/>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4245AE59-6067-1A50-78CF-00B607681D4A}"/>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AD199998-2C61-B927-E17F-16A6E9AB7D14}"/>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350DB9AF-7AA4-7E03-6FEA-4309ECDFB5BE}"/>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19F9427B-960D-7F6E-B668-01860E25270E}"/>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455FB307-2938-9485-8E7F-3F614CB051FB}"/>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4D13ECF0-4301-67CE-5493-C08195B8A91A}"/>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150DFB3D-EBCC-AA35-435C-53A6982B7E86}"/>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50F74059-36E6-795C-D908-FAF3817FCED2}"/>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7C0CA9AA-A70A-6301-AACB-698B0ACDA85F}"/>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8AE9DBEF-1A73-038C-2B26-EAA235641172}"/>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0D5BD20B-DBA2-272C-EAC5-5313A6EA3DFD}"/>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6BC0F53B-A75E-7E1F-5B49-270DEDA8E5A8}"/>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46F4AC9F-88CB-E519-744B-A7655F756378}"/>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C7A72B4E-12AB-6858-FC97-A7512999126E}"/>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98C8991D-42F1-BC9E-FE3D-7679DBD27F1C}"/>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88E67664-D746-2C28-DF69-67046EE811E6}"/>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5765585B-23ED-3CFD-381F-D43BBB00868F}"/>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EB3F2CDE-853C-5895-EA91-F89BFDDE634F}"/>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DA76ECBD-44E0-4E86-96CA-5DA613D35B4E}"/>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F67B7AE8-BEF1-D013-6337-D36F7AB20123}"/>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6634E073-03CB-5907-1BB2-9491757474B3}"/>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D4F1DA2B-9770-FE02-C596-5987782CA15E}"/>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99F9D1FE-0655-8D13-C9A5-F6433970924F}"/>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EB1382F1-7795-FA1A-0A14-5852F4F23744}"/>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2BB8A358-8823-A86E-A585-2A0E6974D3F9}"/>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FCE9A269-5D9D-42D5-6A06-CE2F4070A9D5}"/>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F4390E0D-5CB3-4082-A075-EE547DB9F352}"/>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7E4BC5D9-11FC-383E-3EE3-F4D66E092EA4}"/>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B12D4FDB-085B-25AE-218D-1A2A5E165E50}"/>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71739793-F4DD-04EE-040C-0D9B3451562F}"/>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8D11DC39-B8E1-FF3D-BC24-8CC9B28DFA82}"/>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A8A551BE-4390-B416-A391-0B298D77190A}"/>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216CA8BC-D504-C6BE-8270-D60759C7289D}"/>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AC28A726-9150-26B9-EA7A-3FF62D2F092D}"/>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54FE94C1-1C67-FEFD-45C1-8EDC710A6285}"/>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4EFB2D7A-A6A3-0026-F8CE-27235B3936B5}"/>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DB38F5D8-81A4-1DC5-2095-2B7CC93EA09C}"/>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295DE8AA-FC98-FC2C-4840-7432A407B5CD}"/>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EF6CE862-55B5-F316-375F-A8318A1B9222}"/>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E174E003-E56A-8683-83F6-59E17BEF4AD0}"/>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BBA25536-E507-5EFD-B543-9F97DB6E9C51}"/>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9C743255-A663-420B-CABA-7645EDDF683D}"/>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0C61CAB5-4498-013F-2419-4FE31C8CACA3}"/>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900EF591-0392-9372-F6AB-34A6749737E9}"/>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21124998-B5C3-BBB1-D210-540F786C190D}"/>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34CC3385-1530-A330-5B86-05E0C460E69C}"/>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5B588942-1537-3503-7D63-8FBDAE7CCB14}"/>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FD97434A-2E5A-7F40-8BD0-62782F2D7A93}"/>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E821B4E6-9ED6-40CB-9475-BBFCCE5B8CFF}"/>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24F99054-099C-F4F9-E713-EF6BC51BE280}"/>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D7741B73-4E54-D232-2818-255CA58EC9D8}"/>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F5274513-5D50-FA8A-3078-1229499C1203}"/>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30376FB8-3CA2-02FF-8949-D7BC34195F9E}"/>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4DBC59FE-C8C2-A28E-8C0D-CC9A49CCE982}"/>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728117A2-3F44-8CDA-A6D0-1A7CFC97E5D4}"/>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90930DFD-CE2B-1F97-E429-8AE4BAF36C87}"/>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9277F736-B8A7-CEC4-B33C-17B28BD96162}"/>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63D25A6E-0849-3C69-A6A6-F3AA549CE678}"/>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C60B9C32-9FC0-EA90-A10A-E68A652C8CA8}"/>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ABE72FC8-1440-1BF6-C7F9-BA606EB37A40}"/>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F23043E7-7760-C085-54C2-02D59E0E8F2F}"/>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15043C71-F3EA-F779-0213-1F67949D78C9}"/>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B12378AC-77B5-03F7-D944-D29DDB1368A4}"/>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3D0A4C21-D421-1226-6B6D-29651A57C7F7}"/>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D026D962-5FCC-1FB6-545A-628CAEA91744}"/>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2B9B1009-9542-90DF-2C2B-4EE21B3BD292}"/>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3DB26808-E40A-4818-F436-8B4430E1C7CE}"/>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9F632DBD-81B3-A54E-EA25-A451DE28867A}"/>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A3FE7864-3010-659B-80B6-A16B4BCBC596}"/>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385F9832-FBED-13DA-812C-A6E1B2BF8F4E}"/>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B3FFAC5D-97C3-B1B9-D390-6066998FFD9F}"/>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CB1D5BF4-2C15-1315-8D5C-CFBAF9E0D0F4}"/>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7679479C-DE0A-250D-7BE7-4104EFA8232F}"/>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C6B7184F-ACFF-CC54-4956-FFE375CCDADE}"/>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36382E19-3C3E-063E-6677-EB7131F5B3AF}"/>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72CEDAC3-8833-B168-5F7A-48AB4DCCB1ED}"/>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F86090DA-E614-BD50-7457-DB6B522068A1}"/>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C987F0D3-97C1-3C28-8539-C5554180867F}"/>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9BC331E4-B1F9-DE53-7572-AB5650B75EF5}"/>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5639F996-D26B-788B-10DC-2E7C244E4D31}"/>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11D1CC3F-571F-BCA5-B786-DF6F3E5F5AF1}"/>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44091412-9F40-2CAE-92DE-B5279677B90C}"/>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003783ED-7C4B-1F3C-ED92-88905BA7DC3A}"/>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10D8A6FC-E95C-30DC-0D18-7CC729B215A0}"/>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D4E9687E-8B4D-78EE-DE06-CBB2E657C636}"/>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2F6DCA4C-6E21-5A16-052C-0D7045FD5B5E}"/>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02769694-BAEB-433E-B61A-9256677DA386}"/>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8D9120B7-68EF-A4EE-A9EE-B6EE12DAA4F4}"/>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B1ABA011-6A50-B2BE-2DFC-DD7D8DE56CDC}"/>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254BA5BB-9C84-4626-5C42-7A33A87984A9}"/>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E7A6C443-134F-10E0-1E60-E955A5B8BA02}"/>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2F5F7F49-0036-76DD-F848-4788B3DBD4C1}"/>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DE6E4D30-8B50-543A-F68F-5BA5D33F79B4}"/>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61624499-D92D-9725-C578-C81C03F75A76}"/>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1B6E5C59-02C3-3C2C-4417-227089AC4B74}"/>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D0189E88-5D73-6DCC-3560-F97CD174A778}"/>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5BD4F00F-F267-B4E9-9C8A-265B88FE2111}"/>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9E22B59A-AB4C-3914-ED4A-E8E1F3B09CCB}"/>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1068A7B9-FEB2-4DA9-F16F-F7A4E7DDC8CC}"/>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91DD4E54-DA1E-893F-3C4B-035DE7762F16}"/>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841EF2AB-E9FD-35B6-C18F-42AA4ECFEE5A}"/>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56F37603-CC50-4E14-F6A6-720A7A9EB49C}"/>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3DAF5D1A-516D-BDCB-17D3-CAB723285D75}"/>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5F409ACE-C700-663D-330C-57A2D6232C66}"/>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E4AC7C5B-B165-8F6C-B047-5D1A42A022E1}"/>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EBE091BF-23CD-CF05-8B41-FFE22628996D}"/>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0DFD9BF2-5472-DFA5-E84E-65C82ABB29D3}"/>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C165B96C-932F-D105-5EB5-5CF1447626B1}"/>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E24F8E7F-4B70-3784-363F-4CBF3B849642}"/>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70B0A25F-EB5E-986A-DBAF-51C5B1CF3872}"/>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5FAFFA73-4409-01E7-09C5-2CAED801E3BC}"/>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BA527EEA-0C1E-6B3B-5CE2-4D3643E55A49}"/>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3BBBA496-4EB8-D2BB-F934-1FE764AF0F46}"/>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CB693CFE-D5FA-E983-CD16-30448652805F}"/>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A473DA34-4FCF-AEE9-0EE3-627D13B44FB4}"/>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D97BCAA8-E571-89D1-A816-57B63F601E69}"/>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5C85F9F1-BFD1-4832-F822-F2897EC28FE5}"/>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60876245-8970-354D-82A2-E137477DEEAF}"/>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8E2248B2-2B89-979C-9476-0138EA582D59}"/>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66106362-3E6B-C305-FD53-FF86261B512F}"/>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AC39B0F3-F06E-2766-E5B5-C13725FC73C0}"/>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6B25FEF1-7941-A158-B76C-1C95ACC4023C}"/>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3724D1BC-1652-4D7A-852A-E119FE11BDD2}"/>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4663BC8D-71A9-E3E6-4BA5-80EDB159F550}"/>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3AC89133-4235-9938-45D5-DA41BBCAEDAE}"/>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07B21C9C-215D-DD15-2ECE-628633472174}"/>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C30CF485-C679-DBD7-BF31-4193A2BD0F5A}"/>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DDFCFD94-30D2-386E-5E0B-4EDE468BEE09}"/>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A195334D-E2B5-3967-7C67-90EE3DAB0351}"/>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6F1E3858-683F-110D-3FA2-34158D541342}"/>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A0311DFD-4722-AEA4-B0D1-A4E544E7FD29}"/>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2043686C-D94B-6ACC-BB49-6BE63B004379}"/>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FA1CF116-AD90-A448-99EA-B757D71FF6C6}"/>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6A7E5BDC-DF19-7AAD-B637-2A360563F667}"/>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1FE087A7-16F8-D139-6EB1-9720854AA4D0}"/>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B24BC300-FB71-0DF0-AA1E-125DAF4B35F0}"/>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B47F42CC-31F0-0B62-B49A-85240BB26F93}"/>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08316B0A-65C6-1D96-8042-178C6E1EF8B8}"/>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81691990-5FEC-F00A-0326-2872DED7745E}"/>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8B4912DD-6485-A3C1-C1C7-65B3996CE5EE}"/>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874E5E67-DB70-0D5E-89C4-7ED08C145E76}"/>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326B88B6-0DCC-6DED-B863-B6174A0F971C}"/>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7B7E6018-41F8-F5D8-2EF3-545612C7774F}"/>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0660388E-3710-E558-AF6B-DBA6C7425C51}"/>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E3093101-D926-27A4-7CC4-0131FD2D5D42}"/>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14ED5A0F-6188-836F-BC9C-31F125DBA7F5}"/>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FB6DFC15-1A01-CA58-CD0B-6FCD94E23D5B}"/>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51D429B8-747F-866C-2618-D809C2A8414D}"/>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6CD7BAC7-651A-E431-672E-34874DD6D91D}"/>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234818DB-6A8A-E730-B6A4-2D2CE8AA858D}"/>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BD5744B1-F2B5-C018-50E8-B64D0F012894}"/>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8809F2A6-067E-E5FB-FE65-2686BE7AAC24}"/>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FBE2B00D-6547-57D0-425A-DC0E1A0BD181}"/>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4A48A1FA-202E-2F78-C63E-B8F1E4E30489}"/>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729DE2C6-55E3-1C91-DA8B-3B3522B78B18}"/>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D533EFB2-5310-7044-A083-D12CBDFFF262}"/>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E8676912-ADAE-8624-9653-DED91C62DE38}"/>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16615D7F-87BA-8B0D-EDBE-B85AE891EEB1}"/>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FCCE45C9-8A01-9F8A-9CE5-6649D1E7B3C7}"/>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0AEB5E18-4E7B-523F-3FA1-32E2CC3D06A6}"/>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096271D8-9689-FBB6-90E0-CCBF081B444D}"/>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667C378D-DDB8-C636-B652-1C7E6698BA8E}"/>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02AAAAA1-A12B-734C-D404-6C5F8B9820D0}"/>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369A3C71-08C9-113B-F670-7C2BFEBFBB30}"/>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9A2697E3-5F4E-F54F-E549-5DE705272922}"/>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A95F8499-C1C9-8C72-BF48-25C7A1B8E0C1}"/>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54EB59F3-B834-91F5-509D-F0AF31470968}"/>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A93D3BB8-9D34-6AC3-1DE3-259BAFCDADA6}"/>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FAB5C28A-3981-AC83-D42D-210613926654}"/>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DFE09D23-8C4F-6289-F0AA-8FBED7432D2D}"/>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1DCB864B-5F26-BD8E-2983-4F9B6C1D6FCF}"/>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3982F1E8-AED1-C1B3-217E-B6E6811A5E1B}"/>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9AECF324-9D52-99CC-8E01-901A31D28889}"/>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CDAFFC53-1D2E-0AE5-ACB9-AC6E35BB5A4B}"/>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F568BC7E-9591-30ED-1B3C-30C267724DDB}"/>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A877701C-904A-35C5-1D7F-68B754CA27BF}"/>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B04E81DB-2C17-79BA-D952-D6BFB253F956}"/>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314AE812-29A7-7A98-936A-4ED81A1D8AD0}"/>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8F943088-383F-163C-24BD-560D593F8622}"/>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CAF1FF28-26CD-3788-3E55-989F166222C0}"/>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AFAFC6E3-DC0F-E3B2-6836-F3CE1852321A}"/>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1EE8F044-ABBE-2B33-16A3-8E9B98B5963B}"/>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80E7C263-1552-F7E6-559D-D0A1E40A7FD4}"/>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725782A5-FD38-CF5F-8A6D-18C09313273F}"/>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61EDEAA2-1ADE-DF59-06F9-AAF7F364F06F}"/>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AAE853E6-FBF3-D15A-2B9F-5C18BE6FB1EF}"/>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8E54D90C-2932-E264-9B6B-220B5124C6DD}"/>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0B3FDB58-4512-E8F4-E9B0-BA0F952DD44D}"/>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AF787B32-05DE-8F13-EB84-9B9D6259FF62}"/>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C6575E0E-DA7A-2A46-533F-27BEC01F0F7F}"/>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C203B976-10C1-CBAC-B8D5-0780794D4CE0}"/>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DEF89B7A-7CD1-65F5-687F-764BC4AB7281}"/>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C62D7019-B71C-0722-1C8D-3FBCA652EA20}"/>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03AB625B-280A-200D-0EE1-811800391E15}"/>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CF211E66-E8C3-5449-644B-F97E089420A9}"/>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47B1F858-A176-E8CE-0262-D718039B6F55}"/>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6A9D875F-A202-9CB8-5AC4-8CC1F09CBB56}"/>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B0DC8CBC-2F73-6DDD-BE0A-CAD3B9566587}"/>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9466C6D7-4973-7FA5-4BEB-2AD08973D3E2}"/>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82A2382F-2F54-C989-F02E-A965577633E3}"/>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1F1C02EC-8713-2D16-4993-D5762E2CCF41}"/>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47EC8758-61F2-7289-6486-AF4F8E1797B3}"/>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0D20820B-9DCF-9222-2603-A243FD1C7622}"/>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92A0C2EE-63E0-0F0D-80D7-EDDB7C1F5A69}"/>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4D8D5F0E-1161-1B7B-5073-B0A5F016CBF4}"/>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A3DB5472-155F-E953-7147-3A76347F55F0}"/>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22C047CE-4ED9-6F4E-D7D2-20E1230FF802}"/>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2BA2C635-FBCD-68C7-CFB2-F56457FE7A6E}"/>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207302F0-CB16-D5F0-C740-1689D6C46DFF}"/>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19836730-C68E-66DE-C852-91FB1561C319}"/>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FE20E167-FBF5-7E06-4BD0-483B73D1F435}"/>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582C37ED-22EE-DDC9-EF39-4925872A0869}"/>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11AFE10D-6788-6CF9-51C8-B793E71EF75B}"/>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0BAD72C5-DA9E-CD6E-1DC8-B8FFCA831FE5}"/>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112604EF-4873-9F22-21AB-4A6562794831}"/>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6EA4D38D-2220-A3DB-0CEC-8D276DA54E32}"/>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D923880D-CEF8-08CF-0C54-2DB70E1F94E0}"/>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9957989B-95FD-76F7-ADF7-E45C3F615E61}"/>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FF0C40AD-4904-2996-BC4A-09B800A39E13}"/>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8F7A545B-990F-5037-9FD2-E94AC805A00E}"/>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ED6EB166-3004-C6FE-80B4-070CB3121766}"/>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F93D9409-7263-E930-1F83-6B975063CE0E}"/>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81087AC0-855B-7FC6-DE4C-890D45C17067}"/>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F9B47ACA-7E8C-37B6-CDFB-90F54F2669E4}"/>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B3086BCD-9622-A84E-EBB7-D20F0126777E}"/>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3D6CD0F2-FDCC-3D8D-013B-7CD113715A6C}"/>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567BABDF-427B-6954-C12C-CCBD7A9FB897}"/>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05BEDC22-A82F-7276-0F8B-83CC14CECCAF}"/>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A05EE054-1547-A846-46F4-C58E3C0BA38F}"/>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68E27A68-B466-0826-6BFD-D8DEB5895D4C}"/>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2F5D648D-06FF-3CFC-B1B2-511F80B1B58C}"/>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3D8946CA-6F79-0E50-DCC8-56B4F955FF2E}"/>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1A14F72B-420B-76D8-F0BB-5833899D3E2E}"/>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273AA3A6-F8C1-F52F-7CBA-8A13944F6498}"/>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6DFBC3F8-A787-530E-3FCA-51FC918BE988}"/>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352C24C7-6E7E-DD7C-F5BC-BCE3F7D4B5D4}"/>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206CF058-8040-D5D3-4379-E8528B6F590D}"/>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7474560D-D6B8-9D53-1CA7-4F56655F560D}"/>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0A4E2F32-DBBA-24BF-1BEF-F7CF5DA9C322}"/>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8861085B-6455-9A5B-4EA7-1BD1ECF29F2D}"/>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46B58505-0383-A75C-ACBC-6872B52D1AD6}"/>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B1EB8A79-5E2A-EFB1-935D-44A42F7C3888}"/>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6E12A7BD-2176-6494-EDB3-E336A485091A}"/>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1E6ACA71-DC02-267A-F429-E409A02DA0EB}"/>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D2C4B673-8B31-5274-6B4A-B8D72D33651E}"/>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81AAC360-170E-AE2F-E051-1551E6CDC58F}"/>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778B7448-0F3C-CCA5-47CD-33951EADC6B1}"/>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7C142653-E65C-A956-B742-8BF0DBAED6F4}"/>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DA4393F1-3E74-9579-17B6-60686ACE083E}"/>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9BEB3F2D-5E5D-64D7-93BA-F04163AE3CDA}"/>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802E63F7-1FFF-28B5-AA4C-2E035AEBB5AE}"/>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0BF82B33-2C37-B656-9EEC-1780AD95B115}"/>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65A505B6-B5E9-06A8-97A6-543B235616DA}"/>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20BB40DE-5C73-5144-442C-F8A71BAFAF98}"/>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D232512E-022A-6CEF-10E8-35255DB56A8D}"/>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FECEFB52-ABA5-52F8-4D86-0CE6E4BD34EF}"/>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5E44B202-AE8F-BA24-01D8-31CC5A7C01FE}"/>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4B6A914F-3D4B-A5F8-7994-2FD790D464C2}"/>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AA28C6E5-C8E5-2A6B-A932-2B3F70719E80}"/>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E43D7050-E58F-C9B3-7873-22945F7A5FF0}"/>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1E70B21C-EC8A-66D7-4186-1B651F931707}"/>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F1DAA1F0-03EE-F46D-42E3-D8D70CB2A6F5}"/>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BAA3C2CB-D484-D763-C6EC-591419194244}"/>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8460B7CC-A41D-36AD-915E-46A9384965AB}"/>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D93273BA-31C7-0148-244F-F9F738FA1F19}"/>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D497448C-9D7A-4200-6A59-6F0B1E998F6A}"/>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CD8213B6-F4EA-01D5-54F3-6A4C87BAEDE5}"/>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B26D13D0-D963-1319-3465-D6BA7DF74FC7}"/>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B6662838-BA3B-CBE6-D877-53E6D5AE88AB}"/>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52ADC12A-E819-123A-70A8-32C308A9D9B6}"/>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D749B729-3CA7-2D06-9254-861A5A07CC2F}"/>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DA46F27F-CE58-1DAC-5498-68BB29AD9365}"/>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92D211F0-57D0-243C-DE1B-57DD1A87B07C}"/>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E856B3A6-73E0-D9C7-A740-459373193167}"/>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13A73C60-098B-BEA8-46D6-C9FC7A441ABD}"/>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3CC57146-3BE8-D315-D2C4-B1CF12F32F02}"/>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873CD75C-8528-3388-79F4-F5343A709DC3}"/>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858B842F-83D7-22AB-64FA-01BA2977F7B9}"/>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972C5D8D-B3A9-3179-4921-2FD29317C512}"/>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B16AB4DD-AA68-B05F-487A-FB5CF4750461}"/>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19280B21-421B-BD0B-6EA4-E5D755BFB13B}"/>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38834508-B87E-7A47-DC8F-1288F9F90B9A}"/>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191C5D18-3B9A-025B-F2F7-808A007BCA16}"/>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B3A3B878-5711-3AE7-BA28-56BCAB9EEDCB}"/>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7662BFEB-EFFC-F83A-4F5E-44D220531888}"/>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420D9673-34E4-1864-CB4D-F472DA16EF0E}"/>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2107C340-33D1-E357-956E-F57A521B1DA7}"/>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AC3EC1D9-E592-E890-2A02-AEFF98A832F6}"/>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A7931FE1-FA39-5866-226C-531A071EE1F4}"/>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95A1E56E-272F-080B-A2A9-D49F473A77BB}"/>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03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5">
          <a:extLst>
            <a:ext uri="{FF2B5EF4-FFF2-40B4-BE49-F238E27FC236}">
              <a16:creationId xmlns:a16="http://schemas.microsoft.com/office/drawing/2014/main" id="{95029151-DCFE-EF9C-84C3-57A693D63ECB}"/>
            </a:ext>
          </a:extLst>
        </p:cNvPr>
        <p:cNvGrpSpPr/>
        <p:nvPr/>
      </p:nvGrpSpPr>
      <p:grpSpPr>
        <a:xfrm>
          <a:off x="0" y="0"/>
          <a:ext cx="0" cy="0"/>
          <a:chOff x="0" y="0"/>
          <a:chExt cx="0" cy="0"/>
        </a:xfrm>
      </p:grpSpPr>
      <p:sp>
        <p:nvSpPr>
          <p:cNvPr id="596" name="Google Shape;596;p39">
            <a:extLst>
              <a:ext uri="{FF2B5EF4-FFF2-40B4-BE49-F238E27FC236}">
                <a16:creationId xmlns:a16="http://schemas.microsoft.com/office/drawing/2014/main" id="{4AC7E01C-AB3E-F9EB-1360-AEF1845B428B}"/>
              </a:ext>
            </a:extLst>
          </p:cNvPr>
          <p:cNvSpPr/>
          <p:nvPr/>
        </p:nvSpPr>
        <p:spPr>
          <a:xfrm>
            <a:off x="3006091" y="3967213"/>
            <a:ext cx="6051848" cy="810067"/>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7" name="Google Shape;597;p39">
            <a:extLst>
              <a:ext uri="{FF2B5EF4-FFF2-40B4-BE49-F238E27FC236}">
                <a16:creationId xmlns:a16="http://schemas.microsoft.com/office/drawing/2014/main" id="{3C5379CF-F2A7-3B83-F33C-37DF249766CC}"/>
              </a:ext>
            </a:extLst>
          </p:cNvPr>
          <p:cNvCxnSpPr/>
          <p:nvPr/>
        </p:nvCxnSpPr>
        <p:spPr>
          <a:xfrm>
            <a:off x="4279125" y="3861673"/>
            <a:ext cx="4018800" cy="0"/>
          </a:xfrm>
          <a:prstGeom prst="straightConnector1">
            <a:avLst/>
          </a:prstGeom>
          <a:noFill/>
          <a:ln w="19050" cap="flat" cmpd="sng">
            <a:solidFill>
              <a:schemeClr val="lt1"/>
            </a:solidFill>
            <a:prstDash val="solid"/>
            <a:round/>
            <a:headEnd type="none" w="med" len="med"/>
            <a:tailEnd type="none" w="med" len="med"/>
          </a:ln>
        </p:spPr>
      </p:cxnSp>
      <p:sp>
        <p:nvSpPr>
          <p:cNvPr id="598" name="Google Shape;598;p39">
            <a:extLst>
              <a:ext uri="{FF2B5EF4-FFF2-40B4-BE49-F238E27FC236}">
                <a16:creationId xmlns:a16="http://schemas.microsoft.com/office/drawing/2014/main" id="{94D6585B-537A-69B8-3944-67893AE890E4}"/>
              </a:ext>
            </a:extLst>
          </p:cNvPr>
          <p:cNvSpPr/>
          <p:nvPr/>
        </p:nvSpPr>
        <p:spPr>
          <a:xfrm>
            <a:off x="5617725" y="683976"/>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9" name="Google Shape;599;p39">
            <a:extLst>
              <a:ext uri="{FF2B5EF4-FFF2-40B4-BE49-F238E27FC236}">
                <a16:creationId xmlns:a16="http://schemas.microsoft.com/office/drawing/2014/main" id="{B22FBF2A-9D05-7A4E-DB45-C6EFD04F5353}"/>
              </a:ext>
            </a:extLst>
          </p:cNvPr>
          <p:cNvSpPr txBox="1">
            <a:spLocks noGrp="1"/>
          </p:cNvSpPr>
          <p:nvPr>
            <p:ph type="title"/>
          </p:nvPr>
        </p:nvSpPr>
        <p:spPr>
          <a:xfrm>
            <a:off x="2817236" y="2181200"/>
            <a:ext cx="6445098" cy="15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2">
                    <a:lumMod val="50000"/>
                  </a:schemeClr>
                </a:solidFill>
                <a:latin typeface="Lucida Handwriting" panose="03010101010101010101" pitchFamily="66" charset="0"/>
              </a:rPr>
              <a:t> INVERSE KINEMATICS</a:t>
            </a:r>
            <a:endParaRPr sz="3600" b="1" dirty="0">
              <a:solidFill>
                <a:schemeClr val="accent2">
                  <a:lumMod val="50000"/>
                </a:schemeClr>
              </a:solidFill>
              <a:latin typeface="Lucida Handwriting" panose="03010101010101010101" pitchFamily="66" charset="0"/>
            </a:endParaRPr>
          </a:p>
        </p:txBody>
      </p:sp>
      <p:sp>
        <p:nvSpPr>
          <p:cNvPr id="600" name="Google Shape;600;p39">
            <a:extLst>
              <a:ext uri="{FF2B5EF4-FFF2-40B4-BE49-F238E27FC236}">
                <a16:creationId xmlns:a16="http://schemas.microsoft.com/office/drawing/2014/main" id="{2D780059-8AF9-012C-20A8-AF19097D97A9}"/>
              </a:ext>
            </a:extLst>
          </p:cNvPr>
          <p:cNvSpPr txBox="1">
            <a:spLocks noGrp="1"/>
          </p:cNvSpPr>
          <p:nvPr>
            <p:ph type="title" idx="2"/>
          </p:nvPr>
        </p:nvSpPr>
        <p:spPr>
          <a:xfrm>
            <a:off x="5517675" y="972501"/>
            <a:ext cx="1541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01" name="Google Shape;601;p39">
            <a:extLst>
              <a:ext uri="{FF2B5EF4-FFF2-40B4-BE49-F238E27FC236}">
                <a16:creationId xmlns:a16="http://schemas.microsoft.com/office/drawing/2014/main" id="{7FD59390-94FD-4AFE-3506-8EAD1A9366D3}"/>
              </a:ext>
            </a:extLst>
          </p:cNvPr>
          <p:cNvSpPr txBox="1">
            <a:spLocks noGrp="1"/>
          </p:cNvSpPr>
          <p:nvPr>
            <p:ph type="subTitle" idx="1"/>
          </p:nvPr>
        </p:nvSpPr>
        <p:spPr>
          <a:xfrm>
            <a:off x="3163619" y="4113439"/>
            <a:ext cx="5894320" cy="5866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4">
                    <a:lumMod val="75000"/>
                  </a:schemeClr>
                </a:solidFill>
                <a:latin typeface="Cavolini" panose="020B0502040204020203" pitchFamily="66" charset="0"/>
                <a:cs typeface="Cavolini" panose="020B0502040204020203" pitchFamily="66" charset="0"/>
              </a:rPr>
              <a:t>CODE TO FIND INVERSE KINEMATICS</a:t>
            </a:r>
            <a:endParaRPr sz="2000" b="1" dirty="0">
              <a:solidFill>
                <a:schemeClr val="accent4">
                  <a:lumMod val="75000"/>
                </a:schemeClr>
              </a:solidFill>
              <a:latin typeface="Cavolini" panose="020B0502040204020203" pitchFamily="66" charset="0"/>
              <a:cs typeface="Cavolini" panose="020B0502040204020203" pitchFamily="66" charset="0"/>
            </a:endParaRPr>
          </a:p>
        </p:txBody>
      </p:sp>
      <p:sp>
        <p:nvSpPr>
          <p:cNvPr id="602" name="Google Shape;602;p39">
            <a:extLst>
              <a:ext uri="{FF2B5EF4-FFF2-40B4-BE49-F238E27FC236}">
                <a16:creationId xmlns:a16="http://schemas.microsoft.com/office/drawing/2014/main" id="{1D5F7335-2A5D-0B1A-3F61-98932B54BA83}"/>
              </a:ext>
            </a:extLst>
          </p:cNvPr>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a:extLst>
              <a:ext uri="{FF2B5EF4-FFF2-40B4-BE49-F238E27FC236}">
                <a16:creationId xmlns:a16="http://schemas.microsoft.com/office/drawing/2014/main" id="{2709D3AA-1A80-8B8E-507F-1713130E45D2}"/>
              </a:ext>
            </a:extLst>
          </p:cNvPr>
          <p:cNvGrpSpPr/>
          <p:nvPr/>
        </p:nvGrpSpPr>
        <p:grpSpPr>
          <a:xfrm>
            <a:off x="1006592" y="915159"/>
            <a:ext cx="1999504" cy="3469157"/>
            <a:chOff x="838950" y="1315776"/>
            <a:chExt cx="1890248" cy="3279597"/>
          </a:xfrm>
        </p:grpSpPr>
        <p:sp>
          <p:nvSpPr>
            <p:cNvPr id="604" name="Google Shape;604;p39">
              <a:extLst>
                <a:ext uri="{FF2B5EF4-FFF2-40B4-BE49-F238E27FC236}">
                  <a16:creationId xmlns:a16="http://schemas.microsoft.com/office/drawing/2014/main" id="{CEA7322F-A135-1D9D-52CF-039CB32BDFD3}"/>
                </a:ext>
              </a:extLst>
            </p:cNvPr>
            <p:cNvSpPr/>
            <p:nvPr/>
          </p:nvSpPr>
          <p:spPr>
            <a:xfrm>
              <a:off x="1812359" y="3915951"/>
              <a:ext cx="503435" cy="652355"/>
            </a:xfrm>
            <a:custGeom>
              <a:avLst/>
              <a:gdLst/>
              <a:ahLst/>
              <a:cxnLst/>
              <a:rect l="l" t="t" r="r" b="b"/>
              <a:pathLst>
                <a:path w="4557" h="5905" extrusionOk="0">
                  <a:moveTo>
                    <a:pt x="1348" y="1"/>
                  </a:moveTo>
                  <a:lnTo>
                    <a:pt x="3097" y="1"/>
                  </a:lnTo>
                  <a:cubicBezTo>
                    <a:pt x="3097" y="1"/>
                    <a:pt x="4556" y="636"/>
                    <a:pt x="4556" y="3053"/>
                  </a:cubicBezTo>
                  <a:cubicBezTo>
                    <a:pt x="4556" y="5459"/>
                    <a:pt x="3019" y="5905"/>
                    <a:pt x="3019" y="5905"/>
                  </a:cubicBezTo>
                  <a:lnTo>
                    <a:pt x="1348" y="5905"/>
                  </a:lnTo>
                  <a:cubicBezTo>
                    <a:pt x="1348" y="5905"/>
                    <a:pt x="0" y="5359"/>
                    <a:pt x="0" y="2741"/>
                  </a:cubicBezTo>
                  <a:cubicBezTo>
                    <a:pt x="0" y="302"/>
                    <a:pt x="1348" y="1"/>
                    <a:pt x="134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39">
              <a:extLst>
                <a:ext uri="{FF2B5EF4-FFF2-40B4-BE49-F238E27FC236}">
                  <a16:creationId xmlns:a16="http://schemas.microsoft.com/office/drawing/2014/main" id="{49EB5025-01F6-769A-73FA-D49C581ECF35}"/>
                </a:ext>
              </a:extLst>
            </p:cNvPr>
            <p:cNvSpPr/>
            <p:nvPr/>
          </p:nvSpPr>
          <p:spPr>
            <a:xfrm>
              <a:off x="1929243" y="2136506"/>
              <a:ext cx="588279" cy="1121211"/>
            </a:xfrm>
            <a:custGeom>
              <a:avLst/>
              <a:gdLst/>
              <a:ahLst/>
              <a:cxnLst/>
              <a:rect l="l" t="t" r="r" b="b"/>
              <a:pathLst>
                <a:path w="5325" h="10149" extrusionOk="0">
                  <a:moveTo>
                    <a:pt x="0" y="324"/>
                  </a:moveTo>
                  <a:cubicBezTo>
                    <a:pt x="0" y="324"/>
                    <a:pt x="1070" y="1"/>
                    <a:pt x="1449" y="1104"/>
                  </a:cubicBezTo>
                  <a:cubicBezTo>
                    <a:pt x="1816" y="2206"/>
                    <a:pt x="1927" y="5793"/>
                    <a:pt x="2206" y="6618"/>
                  </a:cubicBezTo>
                  <a:cubicBezTo>
                    <a:pt x="2484" y="7442"/>
                    <a:pt x="5325" y="9347"/>
                    <a:pt x="5325" y="9347"/>
                  </a:cubicBezTo>
                  <a:lnTo>
                    <a:pt x="4545" y="10149"/>
                  </a:lnTo>
                  <a:cubicBezTo>
                    <a:pt x="4545" y="10149"/>
                    <a:pt x="958" y="7598"/>
                    <a:pt x="802" y="6840"/>
                  </a:cubicBezTo>
                  <a:cubicBezTo>
                    <a:pt x="646" y="6083"/>
                    <a:pt x="0" y="324"/>
                    <a:pt x="0" y="3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6" name="Google Shape;606;p39">
              <a:extLst>
                <a:ext uri="{FF2B5EF4-FFF2-40B4-BE49-F238E27FC236}">
                  <a16:creationId xmlns:a16="http://schemas.microsoft.com/office/drawing/2014/main" id="{D527707D-5550-6895-1CE8-75C8AB5348BD}"/>
                </a:ext>
              </a:extLst>
            </p:cNvPr>
            <p:cNvSpPr/>
            <p:nvPr/>
          </p:nvSpPr>
          <p:spPr>
            <a:xfrm>
              <a:off x="1877540" y="2155066"/>
              <a:ext cx="280717" cy="355729"/>
            </a:xfrm>
            <a:custGeom>
              <a:avLst/>
              <a:gdLst/>
              <a:ahLst/>
              <a:cxnLst/>
              <a:rect l="l" t="t" r="r" b="b"/>
              <a:pathLst>
                <a:path w="2541" h="3220" extrusionOk="0">
                  <a:moveTo>
                    <a:pt x="947" y="3219"/>
                  </a:moveTo>
                  <a:lnTo>
                    <a:pt x="2173" y="2696"/>
                  </a:lnTo>
                  <a:cubicBezTo>
                    <a:pt x="2540" y="2595"/>
                    <a:pt x="2240" y="1248"/>
                    <a:pt x="2084" y="858"/>
                  </a:cubicBezTo>
                  <a:cubicBezTo>
                    <a:pt x="1850" y="279"/>
                    <a:pt x="1671" y="111"/>
                    <a:pt x="1404" y="56"/>
                  </a:cubicBezTo>
                  <a:lnTo>
                    <a:pt x="1" y="0"/>
                  </a:lnTo>
                  <a:cubicBezTo>
                    <a:pt x="1" y="0"/>
                    <a:pt x="791" y="1571"/>
                    <a:pt x="947" y="321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7" name="Google Shape;607;p39">
              <a:extLst>
                <a:ext uri="{FF2B5EF4-FFF2-40B4-BE49-F238E27FC236}">
                  <a16:creationId xmlns:a16="http://schemas.microsoft.com/office/drawing/2014/main" id="{0EB4C717-0AB8-29C9-647A-AD91D68581BB}"/>
                </a:ext>
              </a:extLst>
            </p:cNvPr>
            <p:cNvSpPr/>
            <p:nvPr/>
          </p:nvSpPr>
          <p:spPr>
            <a:xfrm>
              <a:off x="1891129" y="1542142"/>
              <a:ext cx="148920" cy="229015"/>
            </a:xfrm>
            <a:custGeom>
              <a:avLst/>
              <a:gdLst/>
              <a:ahLst/>
              <a:cxnLst/>
              <a:rect l="l" t="t" r="r" b="b"/>
              <a:pathLst>
                <a:path w="1348" h="2073" extrusionOk="0">
                  <a:moveTo>
                    <a:pt x="791" y="1"/>
                  </a:moveTo>
                  <a:lnTo>
                    <a:pt x="0" y="34"/>
                  </a:lnTo>
                  <a:lnTo>
                    <a:pt x="112" y="2073"/>
                  </a:lnTo>
                  <a:lnTo>
                    <a:pt x="902" y="2028"/>
                  </a:lnTo>
                  <a:cubicBezTo>
                    <a:pt x="902" y="2028"/>
                    <a:pt x="1348" y="1805"/>
                    <a:pt x="1303" y="981"/>
                  </a:cubicBezTo>
                  <a:cubicBezTo>
                    <a:pt x="1259" y="168"/>
                    <a:pt x="791" y="1"/>
                    <a:pt x="7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8" name="Google Shape;608;p39">
              <a:extLst>
                <a:ext uri="{FF2B5EF4-FFF2-40B4-BE49-F238E27FC236}">
                  <a16:creationId xmlns:a16="http://schemas.microsoft.com/office/drawing/2014/main" id="{2302933F-AB92-4FD1-3D9C-3E2031BB56B9}"/>
                </a:ext>
              </a:extLst>
            </p:cNvPr>
            <p:cNvSpPr/>
            <p:nvPr/>
          </p:nvSpPr>
          <p:spPr>
            <a:xfrm>
              <a:off x="981686" y="2143908"/>
              <a:ext cx="1150708" cy="2073726"/>
            </a:xfrm>
            <a:custGeom>
              <a:avLst/>
              <a:gdLst/>
              <a:ahLst/>
              <a:cxnLst/>
              <a:rect l="l" t="t" r="r" b="b"/>
              <a:pathLst>
                <a:path w="10416" h="18771" extrusionOk="0">
                  <a:moveTo>
                    <a:pt x="646" y="3031"/>
                  </a:moveTo>
                  <a:cubicBezTo>
                    <a:pt x="646" y="3031"/>
                    <a:pt x="1404" y="8199"/>
                    <a:pt x="1404" y="10304"/>
                  </a:cubicBezTo>
                  <a:cubicBezTo>
                    <a:pt x="1404" y="12421"/>
                    <a:pt x="969" y="16598"/>
                    <a:pt x="969" y="16598"/>
                  </a:cubicBezTo>
                  <a:cubicBezTo>
                    <a:pt x="969" y="16598"/>
                    <a:pt x="6739" y="18770"/>
                    <a:pt x="9469" y="16286"/>
                  </a:cubicBezTo>
                  <a:cubicBezTo>
                    <a:pt x="9469" y="16286"/>
                    <a:pt x="9246" y="8979"/>
                    <a:pt x="9268" y="7876"/>
                  </a:cubicBezTo>
                  <a:cubicBezTo>
                    <a:pt x="9301" y="6784"/>
                    <a:pt x="10415" y="1917"/>
                    <a:pt x="8622" y="101"/>
                  </a:cubicBezTo>
                  <a:lnTo>
                    <a:pt x="6428" y="1"/>
                  </a:lnTo>
                  <a:lnTo>
                    <a:pt x="3208" y="212"/>
                  </a:lnTo>
                  <a:lnTo>
                    <a:pt x="0" y="92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09" name="Google Shape;609;p39">
              <a:extLst>
                <a:ext uri="{FF2B5EF4-FFF2-40B4-BE49-F238E27FC236}">
                  <a16:creationId xmlns:a16="http://schemas.microsoft.com/office/drawing/2014/main" id="{5898A283-0916-FBD4-E8D9-6767ACB099EA}"/>
                </a:ext>
              </a:extLst>
            </p:cNvPr>
            <p:cNvSpPr/>
            <p:nvPr/>
          </p:nvSpPr>
          <p:spPr>
            <a:xfrm>
              <a:off x="1028417" y="2395021"/>
              <a:ext cx="289334" cy="1646630"/>
            </a:xfrm>
            <a:custGeom>
              <a:avLst/>
              <a:gdLst/>
              <a:ahLst/>
              <a:cxnLst/>
              <a:rect l="l" t="t" r="r" b="b"/>
              <a:pathLst>
                <a:path w="2619" h="14905" extrusionOk="0">
                  <a:moveTo>
                    <a:pt x="1" y="0"/>
                  </a:moveTo>
                  <a:lnTo>
                    <a:pt x="223" y="758"/>
                  </a:lnTo>
                  <a:cubicBezTo>
                    <a:pt x="223" y="758"/>
                    <a:pt x="981" y="5926"/>
                    <a:pt x="981" y="8031"/>
                  </a:cubicBezTo>
                  <a:cubicBezTo>
                    <a:pt x="981" y="10148"/>
                    <a:pt x="546" y="14325"/>
                    <a:pt x="546" y="14325"/>
                  </a:cubicBezTo>
                  <a:cubicBezTo>
                    <a:pt x="546" y="14325"/>
                    <a:pt x="1270" y="14670"/>
                    <a:pt x="2618" y="14904"/>
                  </a:cubicBezTo>
                  <a:cubicBezTo>
                    <a:pt x="2507" y="13746"/>
                    <a:pt x="2585" y="12587"/>
                    <a:pt x="2551" y="11418"/>
                  </a:cubicBezTo>
                  <a:cubicBezTo>
                    <a:pt x="2518" y="9958"/>
                    <a:pt x="2485" y="7875"/>
                    <a:pt x="2362" y="6416"/>
                  </a:cubicBezTo>
                  <a:cubicBezTo>
                    <a:pt x="2173" y="4177"/>
                    <a:pt x="1694" y="1794"/>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a:extLst>
                <a:ext uri="{FF2B5EF4-FFF2-40B4-BE49-F238E27FC236}">
                  <a16:creationId xmlns:a16="http://schemas.microsoft.com/office/drawing/2014/main" id="{3E7178C4-3A89-4FB3-812B-040B3AE6C02A}"/>
                </a:ext>
              </a:extLst>
            </p:cNvPr>
            <p:cNvSpPr/>
            <p:nvPr/>
          </p:nvSpPr>
          <p:spPr>
            <a:xfrm>
              <a:off x="1028417" y="2395021"/>
              <a:ext cx="278287" cy="1068183"/>
            </a:xfrm>
            <a:custGeom>
              <a:avLst/>
              <a:gdLst/>
              <a:ahLst/>
              <a:cxnLst/>
              <a:rect l="l" t="t" r="r" b="b"/>
              <a:pathLst>
                <a:path w="2519" h="9669" extrusionOk="0">
                  <a:moveTo>
                    <a:pt x="1" y="0"/>
                  </a:moveTo>
                  <a:lnTo>
                    <a:pt x="223" y="758"/>
                  </a:lnTo>
                  <a:cubicBezTo>
                    <a:pt x="223" y="758"/>
                    <a:pt x="981" y="5926"/>
                    <a:pt x="981" y="8031"/>
                  </a:cubicBezTo>
                  <a:cubicBezTo>
                    <a:pt x="981" y="8444"/>
                    <a:pt x="959" y="8923"/>
                    <a:pt x="936" y="9435"/>
                  </a:cubicBezTo>
                  <a:cubicBezTo>
                    <a:pt x="1471" y="9524"/>
                    <a:pt x="1983" y="9658"/>
                    <a:pt x="2518" y="9669"/>
                  </a:cubicBezTo>
                  <a:cubicBezTo>
                    <a:pt x="2485" y="8555"/>
                    <a:pt x="2440" y="7352"/>
                    <a:pt x="2362" y="6416"/>
                  </a:cubicBezTo>
                  <a:cubicBezTo>
                    <a:pt x="2173" y="4177"/>
                    <a:pt x="1694" y="1794"/>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39">
              <a:extLst>
                <a:ext uri="{FF2B5EF4-FFF2-40B4-BE49-F238E27FC236}">
                  <a16:creationId xmlns:a16="http://schemas.microsoft.com/office/drawing/2014/main" id="{68A1B755-8DAF-AAB6-3EC0-268FB864C8C7}"/>
                </a:ext>
              </a:extLst>
            </p:cNvPr>
            <p:cNvSpPr/>
            <p:nvPr/>
          </p:nvSpPr>
          <p:spPr>
            <a:xfrm>
              <a:off x="1088737" y="3709249"/>
              <a:ext cx="229015" cy="332419"/>
            </a:xfrm>
            <a:custGeom>
              <a:avLst/>
              <a:gdLst/>
              <a:ahLst/>
              <a:cxnLst/>
              <a:rect l="l" t="t" r="r" b="b"/>
              <a:pathLst>
                <a:path w="2073" h="3009" extrusionOk="0">
                  <a:moveTo>
                    <a:pt x="223" y="1"/>
                  </a:moveTo>
                  <a:cubicBezTo>
                    <a:pt x="112" y="1348"/>
                    <a:pt x="0" y="2429"/>
                    <a:pt x="0" y="2429"/>
                  </a:cubicBezTo>
                  <a:cubicBezTo>
                    <a:pt x="0" y="2429"/>
                    <a:pt x="724" y="2785"/>
                    <a:pt x="2072" y="3008"/>
                  </a:cubicBezTo>
                  <a:cubicBezTo>
                    <a:pt x="1972" y="2017"/>
                    <a:pt x="2017" y="1025"/>
                    <a:pt x="2017" y="34"/>
                  </a:cubicBezTo>
                  <a:lnTo>
                    <a:pt x="2017" y="34"/>
                  </a:lnTo>
                  <a:cubicBezTo>
                    <a:pt x="1925" y="41"/>
                    <a:pt x="1519" y="78"/>
                    <a:pt x="1082" y="78"/>
                  </a:cubicBezTo>
                  <a:cubicBezTo>
                    <a:pt x="779" y="78"/>
                    <a:pt x="461" y="60"/>
                    <a:pt x="22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2" name="Google Shape;612;p39">
              <a:extLst>
                <a:ext uri="{FF2B5EF4-FFF2-40B4-BE49-F238E27FC236}">
                  <a16:creationId xmlns:a16="http://schemas.microsoft.com/office/drawing/2014/main" id="{09B7289C-9E2A-B92E-7161-ED8E37D7488C}"/>
                </a:ext>
              </a:extLst>
            </p:cNvPr>
            <p:cNvSpPr/>
            <p:nvPr/>
          </p:nvSpPr>
          <p:spPr>
            <a:xfrm>
              <a:off x="1331123" y="1949469"/>
              <a:ext cx="421020" cy="318831"/>
            </a:xfrm>
            <a:custGeom>
              <a:avLst/>
              <a:gdLst/>
              <a:ahLst/>
              <a:cxnLst/>
              <a:rect l="l" t="t" r="r" b="b"/>
              <a:pathLst>
                <a:path w="3811" h="2886" extrusionOk="0">
                  <a:moveTo>
                    <a:pt x="1" y="279"/>
                  </a:moveTo>
                  <a:lnTo>
                    <a:pt x="1" y="1972"/>
                  </a:lnTo>
                  <a:cubicBezTo>
                    <a:pt x="1" y="1972"/>
                    <a:pt x="680" y="2429"/>
                    <a:pt x="1304" y="2518"/>
                  </a:cubicBezTo>
                  <a:cubicBezTo>
                    <a:pt x="1917" y="2607"/>
                    <a:pt x="3287" y="2886"/>
                    <a:pt x="3810" y="1861"/>
                  </a:cubicBezTo>
                  <a:lnTo>
                    <a:pt x="3810" y="1"/>
                  </a:lnTo>
                  <a:cubicBezTo>
                    <a:pt x="3810" y="1"/>
                    <a:pt x="1371" y="1014"/>
                    <a:pt x="1" y="2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3" name="Google Shape;613;p39">
              <a:extLst>
                <a:ext uri="{FF2B5EF4-FFF2-40B4-BE49-F238E27FC236}">
                  <a16:creationId xmlns:a16="http://schemas.microsoft.com/office/drawing/2014/main" id="{F3109E8F-17F2-46C7-E441-A3335C4E3AA6}"/>
                </a:ext>
              </a:extLst>
            </p:cNvPr>
            <p:cNvSpPr/>
            <p:nvPr/>
          </p:nvSpPr>
          <p:spPr>
            <a:xfrm>
              <a:off x="1331123" y="1980292"/>
              <a:ext cx="140414" cy="246249"/>
            </a:xfrm>
            <a:custGeom>
              <a:avLst/>
              <a:gdLst/>
              <a:ahLst/>
              <a:cxnLst/>
              <a:rect l="l" t="t" r="r" b="b"/>
              <a:pathLst>
                <a:path w="1271" h="2229" extrusionOk="0">
                  <a:moveTo>
                    <a:pt x="1" y="0"/>
                  </a:moveTo>
                  <a:lnTo>
                    <a:pt x="1" y="1693"/>
                  </a:lnTo>
                  <a:cubicBezTo>
                    <a:pt x="1" y="1693"/>
                    <a:pt x="658" y="2139"/>
                    <a:pt x="1271" y="2228"/>
                  </a:cubicBezTo>
                  <a:lnTo>
                    <a:pt x="1271" y="257"/>
                  </a:lnTo>
                  <a:cubicBezTo>
                    <a:pt x="1242" y="257"/>
                    <a:pt x="1214" y="258"/>
                    <a:pt x="1186" y="258"/>
                  </a:cubicBezTo>
                  <a:cubicBezTo>
                    <a:pt x="759" y="258"/>
                    <a:pt x="346" y="178"/>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a:extLst>
                <a:ext uri="{FF2B5EF4-FFF2-40B4-BE49-F238E27FC236}">
                  <a16:creationId xmlns:a16="http://schemas.microsoft.com/office/drawing/2014/main" id="{6CFA1AC1-E5C0-902B-8494-D52B46746C06}"/>
                </a:ext>
              </a:extLst>
            </p:cNvPr>
            <p:cNvSpPr/>
            <p:nvPr/>
          </p:nvSpPr>
          <p:spPr>
            <a:xfrm>
              <a:off x="1042006" y="1315776"/>
              <a:ext cx="953731" cy="748247"/>
            </a:xfrm>
            <a:custGeom>
              <a:avLst/>
              <a:gdLst/>
              <a:ahLst/>
              <a:cxnLst/>
              <a:rect l="l" t="t" r="r" b="b"/>
              <a:pathLst>
                <a:path w="8633" h="6773" extrusionOk="0">
                  <a:moveTo>
                    <a:pt x="4322" y="0"/>
                  </a:moveTo>
                  <a:cubicBezTo>
                    <a:pt x="1927" y="0"/>
                    <a:pt x="0" y="1515"/>
                    <a:pt x="0" y="3386"/>
                  </a:cubicBezTo>
                  <a:cubicBezTo>
                    <a:pt x="0" y="5258"/>
                    <a:pt x="1927" y="6773"/>
                    <a:pt x="4322" y="6773"/>
                  </a:cubicBezTo>
                  <a:cubicBezTo>
                    <a:pt x="6706" y="6773"/>
                    <a:pt x="8633" y="5258"/>
                    <a:pt x="8633" y="3386"/>
                  </a:cubicBezTo>
                  <a:cubicBezTo>
                    <a:pt x="8633" y="1515"/>
                    <a:pt x="6706" y="0"/>
                    <a:pt x="4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5" name="Google Shape;615;p39">
              <a:extLst>
                <a:ext uri="{FF2B5EF4-FFF2-40B4-BE49-F238E27FC236}">
                  <a16:creationId xmlns:a16="http://schemas.microsoft.com/office/drawing/2014/main" id="{0EEFC899-89CC-4571-3A21-DA528FF0FD94}"/>
                </a:ext>
              </a:extLst>
            </p:cNvPr>
            <p:cNvSpPr/>
            <p:nvPr/>
          </p:nvSpPr>
          <p:spPr>
            <a:xfrm>
              <a:off x="1179770" y="1358861"/>
              <a:ext cx="815968" cy="662077"/>
            </a:xfrm>
            <a:custGeom>
              <a:avLst/>
              <a:gdLst/>
              <a:ahLst/>
              <a:cxnLst/>
              <a:rect l="l" t="t" r="r" b="b"/>
              <a:pathLst>
                <a:path w="7386" h="5993" extrusionOk="0">
                  <a:moveTo>
                    <a:pt x="6183" y="646"/>
                  </a:moveTo>
                  <a:cubicBezTo>
                    <a:pt x="5526" y="245"/>
                    <a:pt x="4713" y="0"/>
                    <a:pt x="3821" y="0"/>
                  </a:cubicBezTo>
                  <a:cubicBezTo>
                    <a:pt x="1716" y="0"/>
                    <a:pt x="1" y="1348"/>
                    <a:pt x="1" y="2996"/>
                  </a:cubicBezTo>
                  <a:cubicBezTo>
                    <a:pt x="1" y="4645"/>
                    <a:pt x="1716" y="5993"/>
                    <a:pt x="3821" y="5993"/>
                  </a:cubicBezTo>
                  <a:cubicBezTo>
                    <a:pt x="4713" y="5993"/>
                    <a:pt x="5526" y="5748"/>
                    <a:pt x="6183" y="5347"/>
                  </a:cubicBezTo>
                  <a:cubicBezTo>
                    <a:pt x="6929" y="4734"/>
                    <a:pt x="7386" y="3910"/>
                    <a:pt x="7386" y="2996"/>
                  </a:cubicBezTo>
                  <a:cubicBezTo>
                    <a:pt x="7386" y="2083"/>
                    <a:pt x="6929" y="1259"/>
                    <a:pt x="6183" y="6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6" name="Google Shape;616;p39">
              <a:extLst>
                <a:ext uri="{FF2B5EF4-FFF2-40B4-BE49-F238E27FC236}">
                  <a16:creationId xmlns:a16="http://schemas.microsoft.com/office/drawing/2014/main" id="{794556C4-57E4-8078-3173-325B10910765}"/>
                </a:ext>
              </a:extLst>
            </p:cNvPr>
            <p:cNvSpPr/>
            <p:nvPr/>
          </p:nvSpPr>
          <p:spPr>
            <a:xfrm>
              <a:off x="1251138" y="1432660"/>
              <a:ext cx="706488" cy="498463"/>
            </a:xfrm>
            <a:custGeom>
              <a:avLst/>
              <a:gdLst/>
              <a:ahLst/>
              <a:cxnLst/>
              <a:rect l="l" t="t" r="r" b="b"/>
              <a:pathLst>
                <a:path w="6395" h="4512" extrusionOk="0">
                  <a:moveTo>
                    <a:pt x="5348" y="491"/>
                  </a:moveTo>
                  <a:cubicBezTo>
                    <a:pt x="4791" y="179"/>
                    <a:pt x="4078" y="0"/>
                    <a:pt x="3309" y="0"/>
                  </a:cubicBezTo>
                  <a:cubicBezTo>
                    <a:pt x="1482" y="0"/>
                    <a:pt x="1" y="1014"/>
                    <a:pt x="1" y="2262"/>
                  </a:cubicBezTo>
                  <a:cubicBezTo>
                    <a:pt x="1" y="3498"/>
                    <a:pt x="1482" y="4512"/>
                    <a:pt x="3309" y="4512"/>
                  </a:cubicBezTo>
                  <a:cubicBezTo>
                    <a:pt x="4078" y="4512"/>
                    <a:pt x="4791" y="4334"/>
                    <a:pt x="5348" y="4033"/>
                  </a:cubicBezTo>
                  <a:cubicBezTo>
                    <a:pt x="5994" y="3565"/>
                    <a:pt x="6395" y="2941"/>
                    <a:pt x="6395" y="2262"/>
                  </a:cubicBezTo>
                  <a:cubicBezTo>
                    <a:pt x="6395" y="1571"/>
                    <a:pt x="5994" y="947"/>
                    <a:pt x="5348" y="49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7" name="Google Shape;617;p39">
              <a:extLst>
                <a:ext uri="{FF2B5EF4-FFF2-40B4-BE49-F238E27FC236}">
                  <a16:creationId xmlns:a16="http://schemas.microsoft.com/office/drawing/2014/main" id="{768B56CA-6618-41B9-5BA9-8F0D36DD69EC}"/>
                </a:ext>
              </a:extLst>
            </p:cNvPr>
            <p:cNvSpPr/>
            <p:nvPr/>
          </p:nvSpPr>
          <p:spPr>
            <a:xfrm>
              <a:off x="1434529" y="1566778"/>
              <a:ext cx="200733" cy="126825"/>
            </a:xfrm>
            <a:custGeom>
              <a:avLst/>
              <a:gdLst/>
              <a:ahLst/>
              <a:cxnLst/>
              <a:rect l="l" t="t" r="r" b="b"/>
              <a:pathLst>
                <a:path w="1817" h="1148" extrusionOk="0">
                  <a:moveTo>
                    <a:pt x="1805" y="558"/>
                  </a:moveTo>
                  <a:cubicBezTo>
                    <a:pt x="1816" y="869"/>
                    <a:pt x="1415" y="1126"/>
                    <a:pt x="914" y="1137"/>
                  </a:cubicBezTo>
                  <a:cubicBezTo>
                    <a:pt x="424" y="1148"/>
                    <a:pt x="12" y="903"/>
                    <a:pt x="12" y="591"/>
                  </a:cubicBezTo>
                  <a:cubicBezTo>
                    <a:pt x="1" y="279"/>
                    <a:pt x="402" y="23"/>
                    <a:pt x="903" y="12"/>
                  </a:cubicBezTo>
                  <a:cubicBezTo>
                    <a:pt x="1393" y="1"/>
                    <a:pt x="1805" y="246"/>
                    <a:pt x="1805" y="558"/>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8" name="Google Shape;618;p39">
              <a:extLst>
                <a:ext uri="{FF2B5EF4-FFF2-40B4-BE49-F238E27FC236}">
                  <a16:creationId xmlns:a16="http://schemas.microsoft.com/office/drawing/2014/main" id="{17278994-536E-FFAA-3A98-12490A58D78C}"/>
                </a:ext>
              </a:extLst>
            </p:cNvPr>
            <p:cNvSpPr/>
            <p:nvPr/>
          </p:nvSpPr>
          <p:spPr>
            <a:xfrm>
              <a:off x="1691719" y="1538496"/>
              <a:ext cx="187145" cy="124395"/>
            </a:xfrm>
            <a:custGeom>
              <a:avLst/>
              <a:gdLst/>
              <a:ahLst/>
              <a:cxnLst/>
              <a:rect l="l" t="t" r="r" b="b"/>
              <a:pathLst>
                <a:path w="1694" h="1126" extrusionOk="0">
                  <a:moveTo>
                    <a:pt x="1660" y="457"/>
                  </a:moveTo>
                  <a:cubicBezTo>
                    <a:pt x="1694" y="736"/>
                    <a:pt x="1360" y="1014"/>
                    <a:pt x="914" y="1070"/>
                  </a:cubicBezTo>
                  <a:cubicBezTo>
                    <a:pt x="457" y="1125"/>
                    <a:pt x="67" y="936"/>
                    <a:pt x="34" y="658"/>
                  </a:cubicBezTo>
                  <a:cubicBezTo>
                    <a:pt x="1" y="379"/>
                    <a:pt x="335" y="112"/>
                    <a:pt x="780" y="56"/>
                  </a:cubicBezTo>
                  <a:cubicBezTo>
                    <a:pt x="1226" y="0"/>
                    <a:pt x="1616" y="179"/>
                    <a:pt x="1660" y="45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9" name="Google Shape;619;p39">
              <a:extLst>
                <a:ext uri="{FF2B5EF4-FFF2-40B4-BE49-F238E27FC236}">
                  <a16:creationId xmlns:a16="http://schemas.microsoft.com/office/drawing/2014/main" id="{F9602984-812C-6EE5-4FED-C9B536F8C374}"/>
                </a:ext>
              </a:extLst>
            </p:cNvPr>
            <p:cNvSpPr/>
            <p:nvPr/>
          </p:nvSpPr>
          <p:spPr>
            <a:xfrm>
              <a:off x="1491093" y="1496626"/>
              <a:ext cx="70262" cy="46841"/>
            </a:xfrm>
            <a:custGeom>
              <a:avLst/>
              <a:gdLst/>
              <a:ahLst/>
              <a:cxnLst/>
              <a:rect l="l" t="t" r="r" b="b"/>
              <a:pathLst>
                <a:path w="636" h="424" extrusionOk="0">
                  <a:moveTo>
                    <a:pt x="636" y="212"/>
                  </a:moveTo>
                  <a:cubicBezTo>
                    <a:pt x="636" y="324"/>
                    <a:pt x="491" y="424"/>
                    <a:pt x="313" y="424"/>
                  </a:cubicBezTo>
                  <a:cubicBezTo>
                    <a:pt x="146" y="424"/>
                    <a:pt x="1" y="324"/>
                    <a:pt x="1" y="212"/>
                  </a:cubicBezTo>
                  <a:cubicBezTo>
                    <a:pt x="1" y="90"/>
                    <a:pt x="146" y="1"/>
                    <a:pt x="313" y="1"/>
                  </a:cubicBezTo>
                  <a:cubicBezTo>
                    <a:pt x="491" y="1"/>
                    <a:pt x="636" y="90"/>
                    <a:pt x="636" y="212"/>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0" name="Google Shape;620;p39">
              <a:extLst>
                <a:ext uri="{FF2B5EF4-FFF2-40B4-BE49-F238E27FC236}">
                  <a16:creationId xmlns:a16="http://schemas.microsoft.com/office/drawing/2014/main" id="{810A846D-A3EB-3331-3A92-26C78C3A590D}"/>
                </a:ext>
              </a:extLst>
            </p:cNvPr>
            <p:cNvSpPr/>
            <p:nvPr/>
          </p:nvSpPr>
          <p:spPr>
            <a:xfrm>
              <a:off x="1710168" y="1470774"/>
              <a:ext cx="71477" cy="50598"/>
            </a:xfrm>
            <a:custGeom>
              <a:avLst/>
              <a:gdLst/>
              <a:ahLst/>
              <a:cxnLst/>
              <a:rect l="l" t="t" r="r" b="b"/>
              <a:pathLst>
                <a:path w="647" h="458" extrusionOk="0">
                  <a:moveTo>
                    <a:pt x="636" y="201"/>
                  </a:moveTo>
                  <a:cubicBezTo>
                    <a:pt x="647" y="324"/>
                    <a:pt x="513" y="424"/>
                    <a:pt x="346" y="446"/>
                  </a:cubicBezTo>
                  <a:cubicBezTo>
                    <a:pt x="168" y="457"/>
                    <a:pt x="23" y="379"/>
                    <a:pt x="12" y="257"/>
                  </a:cubicBezTo>
                  <a:cubicBezTo>
                    <a:pt x="1" y="146"/>
                    <a:pt x="134" y="34"/>
                    <a:pt x="313" y="23"/>
                  </a:cubicBezTo>
                  <a:cubicBezTo>
                    <a:pt x="480" y="1"/>
                    <a:pt x="624" y="90"/>
                    <a:pt x="636" y="201"/>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1" name="Google Shape;621;p39">
              <a:extLst>
                <a:ext uri="{FF2B5EF4-FFF2-40B4-BE49-F238E27FC236}">
                  <a16:creationId xmlns:a16="http://schemas.microsoft.com/office/drawing/2014/main" id="{93EE4C1A-B8F4-DD4C-242C-EB653D513057}"/>
                </a:ext>
              </a:extLst>
            </p:cNvPr>
            <p:cNvSpPr/>
            <p:nvPr/>
          </p:nvSpPr>
          <p:spPr>
            <a:xfrm>
              <a:off x="1576050" y="1708299"/>
              <a:ext cx="205594" cy="134227"/>
            </a:xfrm>
            <a:custGeom>
              <a:avLst/>
              <a:gdLst/>
              <a:ahLst/>
              <a:cxnLst/>
              <a:rect l="l" t="t" r="r" b="b"/>
              <a:pathLst>
                <a:path w="1861" h="1215" extrusionOk="0">
                  <a:moveTo>
                    <a:pt x="713" y="1092"/>
                  </a:moveTo>
                  <a:cubicBezTo>
                    <a:pt x="791" y="1126"/>
                    <a:pt x="869" y="1170"/>
                    <a:pt x="947" y="1181"/>
                  </a:cubicBezTo>
                  <a:cubicBezTo>
                    <a:pt x="1114" y="1215"/>
                    <a:pt x="1270" y="1126"/>
                    <a:pt x="1404" y="1025"/>
                  </a:cubicBezTo>
                  <a:cubicBezTo>
                    <a:pt x="1493" y="959"/>
                    <a:pt x="1582" y="869"/>
                    <a:pt x="1671" y="780"/>
                  </a:cubicBezTo>
                  <a:cubicBezTo>
                    <a:pt x="1760" y="669"/>
                    <a:pt x="1838" y="535"/>
                    <a:pt x="1850" y="402"/>
                  </a:cubicBezTo>
                  <a:cubicBezTo>
                    <a:pt x="1861" y="257"/>
                    <a:pt x="1783" y="90"/>
                    <a:pt x="1649" y="56"/>
                  </a:cubicBezTo>
                  <a:cubicBezTo>
                    <a:pt x="1460" y="1"/>
                    <a:pt x="1282" y="179"/>
                    <a:pt x="1092" y="223"/>
                  </a:cubicBezTo>
                  <a:cubicBezTo>
                    <a:pt x="814" y="290"/>
                    <a:pt x="535" y="79"/>
                    <a:pt x="257" y="134"/>
                  </a:cubicBezTo>
                  <a:cubicBezTo>
                    <a:pt x="190" y="145"/>
                    <a:pt x="123" y="168"/>
                    <a:pt x="90" y="223"/>
                  </a:cubicBezTo>
                  <a:cubicBezTo>
                    <a:pt x="1" y="324"/>
                    <a:pt x="45" y="491"/>
                    <a:pt x="123" y="602"/>
                  </a:cubicBezTo>
                  <a:cubicBezTo>
                    <a:pt x="268" y="814"/>
                    <a:pt x="491" y="959"/>
                    <a:pt x="713" y="1092"/>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2" name="Google Shape;622;p39">
              <a:extLst>
                <a:ext uri="{FF2B5EF4-FFF2-40B4-BE49-F238E27FC236}">
                  <a16:creationId xmlns:a16="http://schemas.microsoft.com/office/drawing/2014/main" id="{AECC1D24-0C2B-F8CD-6581-D71002479FE3}"/>
                </a:ext>
              </a:extLst>
            </p:cNvPr>
            <p:cNvSpPr/>
            <p:nvPr/>
          </p:nvSpPr>
          <p:spPr>
            <a:xfrm>
              <a:off x="1021015" y="1596276"/>
              <a:ext cx="150246" cy="245034"/>
            </a:xfrm>
            <a:custGeom>
              <a:avLst/>
              <a:gdLst/>
              <a:ahLst/>
              <a:cxnLst/>
              <a:rect l="l" t="t" r="r" b="b"/>
              <a:pathLst>
                <a:path w="1360" h="2218" extrusionOk="0">
                  <a:moveTo>
                    <a:pt x="870" y="1"/>
                  </a:moveTo>
                  <a:lnTo>
                    <a:pt x="1" y="1"/>
                  </a:lnTo>
                  <a:lnTo>
                    <a:pt x="1" y="2218"/>
                  </a:lnTo>
                  <a:lnTo>
                    <a:pt x="870" y="2218"/>
                  </a:lnTo>
                  <a:cubicBezTo>
                    <a:pt x="870" y="2218"/>
                    <a:pt x="1360" y="1995"/>
                    <a:pt x="1360" y="1104"/>
                  </a:cubicBezTo>
                  <a:cubicBezTo>
                    <a:pt x="1360" y="213"/>
                    <a:pt x="870" y="1"/>
                    <a:pt x="87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3" name="Google Shape;623;p39">
              <a:extLst>
                <a:ext uri="{FF2B5EF4-FFF2-40B4-BE49-F238E27FC236}">
                  <a16:creationId xmlns:a16="http://schemas.microsoft.com/office/drawing/2014/main" id="{F1CE4CA7-7283-2B43-EA73-46CA516EB6AE}"/>
                </a:ext>
              </a:extLst>
            </p:cNvPr>
            <p:cNvSpPr/>
            <p:nvPr/>
          </p:nvSpPr>
          <p:spPr>
            <a:xfrm>
              <a:off x="1032174" y="1764863"/>
              <a:ext cx="128041" cy="62971"/>
            </a:xfrm>
            <a:custGeom>
              <a:avLst/>
              <a:gdLst/>
              <a:ahLst/>
              <a:cxnLst/>
              <a:rect l="l" t="t" r="r" b="b"/>
              <a:pathLst>
                <a:path w="1159" h="570" extrusionOk="0">
                  <a:moveTo>
                    <a:pt x="0" y="1"/>
                  </a:moveTo>
                  <a:lnTo>
                    <a:pt x="0" y="569"/>
                  </a:lnTo>
                  <a:lnTo>
                    <a:pt x="869" y="569"/>
                  </a:lnTo>
                  <a:cubicBezTo>
                    <a:pt x="869" y="569"/>
                    <a:pt x="869" y="558"/>
                    <a:pt x="869" y="558"/>
                  </a:cubicBezTo>
                  <a:cubicBezTo>
                    <a:pt x="969" y="458"/>
                    <a:pt x="1092" y="291"/>
                    <a:pt x="1159" y="1"/>
                  </a:cubicBezTo>
                  <a:lnTo>
                    <a:pt x="1159" y="1"/>
                  </a:lnTo>
                  <a:cubicBezTo>
                    <a:pt x="968" y="52"/>
                    <a:pt x="772" y="89"/>
                    <a:pt x="568" y="89"/>
                  </a:cubicBezTo>
                  <a:cubicBezTo>
                    <a:pt x="463" y="89"/>
                    <a:pt x="355" y="79"/>
                    <a:pt x="245" y="57"/>
                  </a:cubicBezTo>
                  <a:cubicBezTo>
                    <a:pt x="156" y="46"/>
                    <a:pt x="78"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a:extLst>
                <a:ext uri="{FF2B5EF4-FFF2-40B4-BE49-F238E27FC236}">
                  <a16:creationId xmlns:a16="http://schemas.microsoft.com/office/drawing/2014/main" id="{519DC73D-ACC4-817A-9C4F-9622B329DD1C}"/>
                </a:ext>
              </a:extLst>
            </p:cNvPr>
            <p:cNvSpPr/>
            <p:nvPr/>
          </p:nvSpPr>
          <p:spPr>
            <a:xfrm>
              <a:off x="950863" y="1596276"/>
              <a:ext cx="145385" cy="245034"/>
            </a:xfrm>
            <a:custGeom>
              <a:avLst/>
              <a:gdLst/>
              <a:ahLst/>
              <a:cxnLst/>
              <a:rect l="l" t="t" r="r" b="b"/>
              <a:pathLst>
                <a:path w="1316" h="2218" extrusionOk="0">
                  <a:moveTo>
                    <a:pt x="1315" y="1104"/>
                  </a:moveTo>
                  <a:cubicBezTo>
                    <a:pt x="1315" y="1716"/>
                    <a:pt x="1026" y="2218"/>
                    <a:pt x="658" y="2218"/>
                  </a:cubicBezTo>
                  <a:cubicBezTo>
                    <a:pt x="302" y="2218"/>
                    <a:pt x="1" y="1716"/>
                    <a:pt x="1" y="1104"/>
                  </a:cubicBezTo>
                  <a:cubicBezTo>
                    <a:pt x="1" y="491"/>
                    <a:pt x="302" y="1"/>
                    <a:pt x="658" y="1"/>
                  </a:cubicBezTo>
                  <a:cubicBezTo>
                    <a:pt x="1026" y="1"/>
                    <a:pt x="1315" y="491"/>
                    <a:pt x="1315" y="11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5" name="Google Shape;625;p39">
              <a:extLst>
                <a:ext uri="{FF2B5EF4-FFF2-40B4-BE49-F238E27FC236}">
                  <a16:creationId xmlns:a16="http://schemas.microsoft.com/office/drawing/2014/main" id="{CE6E9813-D3CA-6069-D293-642D293B1961}"/>
                </a:ext>
              </a:extLst>
            </p:cNvPr>
            <p:cNvSpPr/>
            <p:nvPr/>
          </p:nvSpPr>
          <p:spPr>
            <a:xfrm>
              <a:off x="1224071" y="3939372"/>
              <a:ext cx="905895" cy="609270"/>
            </a:xfrm>
            <a:custGeom>
              <a:avLst/>
              <a:gdLst/>
              <a:ahLst/>
              <a:cxnLst/>
              <a:rect l="l" t="t" r="r" b="b"/>
              <a:pathLst>
                <a:path w="8200" h="5515" extrusionOk="0">
                  <a:moveTo>
                    <a:pt x="1" y="1"/>
                  </a:moveTo>
                  <a:cubicBezTo>
                    <a:pt x="1" y="1"/>
                    <a:pt x="4779" y="1326"/>
                    <a:pt x="7275" y="45"/>
                  </a:cubicBezTo>
                  <a:cubicBezTo>
                    <a:pt x="7275" y="45"/>
                    <a:pt x="8199" y="869"/>
                    <a:pt x="8166" y="2652"/>
                  </a:cubicBezTo>
                  <a:cubicBezTo>
                    <a:pt x="8143" y="4434"/>
                    <a:pt x="7475" y="5035"/>
                    <a:pt x="6929" y="5403"/>
                  </a:cubicBezTo>
                  <a:lnTo>
                    <a:pt x="79" y="5514"/>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6" name="Google Shape;626;p39">
              <a:extLst>
                <a:ext uri="{FF2B5EF4-FFF2-40B4-BE49-F238E27FC236}">
                  <a16:creationId xmlns:a16="http://schemas.microsoft.com/office/drawing/2014/main" id="{ABD8597F-5D02-0A04-F0B3-5F3DB4EA058D}"/>
                </a:ext>
              </a:extLst>
            </p:cNvPr>
            <p:cNvSpPr/>
            <p:nvPr/>
          </p:nvSpPr>
          <p:spPr>
            <a:xfrm>
              <a:off x="1272129" y="4339297"/>
              <a:ext cx="843035" cy="181069"/>
            </a:xfrm>
            <a:custGeom>
              <a:avLst/>
              <a:gdLst/>
              <a:ahLst/>
              <a:cxnLst/>
              <a:rect l="l" t="t" r="r" b="b"/>
              <a:pathLst>
                <a:path w="7631" h="1639" extrusionOk="0">
                  <a:moveTo>
                    <a:pt x="0" y="1"/>
                  </a:moveTo>
                  <a:lnTo>
                    <a:pt x="22" y="1638"/>
                  </a:lnTo>
                  <a:lnTo>
                    <a:pt x="6840" y="1516"/>
                  </a:lnTo>
                  <a:cubicBezTo>
                    <a:pt x="7163" y="1226"/>
                    <a:pt x="7474" y="792"/>
                    <a:pt x="7630" y="23"/>
                  </a:cubicBezTo>
                  <a:lnTo>
                    <a:pt x="7630" y="23"/>
                  </a:lnTo>
                  <a:cubicBezTo>
                    <a:pt x="6951" y="146"/>
                    <a:pt x="6260" y="235"/>
                    <a:pt x="5603" y="268"/>
                  </a:cubicBezTo>
                  <a:cubicBezTo>
                    <a:pt x="4872" y="304"/>
                    <a:pt x="4120" y="338"/>
                    <a:pt x="3365" y="338"/>
                  </a:cubicBezTo>
                  <a:cubicBezTo>
                    <a:pt x="2231" y="338"/>
                    <a:pt x="1090" y="26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7" name="Google Shape;627;p39">
              <a:extLst>
                <a:ext uri="{FF2B5EF4-FFF2-40B4-BE49-F238E27FC236}">
                  <a16:creationId xmlns:a16="http://schemas.microsoft.com/office/drawing/2014/main" id="{22CDE719-5E95-A422-71CF-E927B0479C54}"/>
                </a:ext>
              </a:extLst>
            </p:cNvPr>
            <p:cNvSpPr/>
            <p:nvPr/>
          </p:nvSpPr>
          <p:spPr>
            <a:xfrm>
              <a:off x="904131" y="3915951"/>
              <a:ext cx="523099" cy="679421"/>
            </a:xfrm>
            <a:custGeom>
              <a:avLst/>
              <a:gdLst/>
              <a:ahLst/>
              <a:cxnLst/>
              <a:rect l="l" t="t" r="r" b="b"/>
              <a:pathLst>
                <a:path w="4735" h="6150" extrusionOk="0">
                  <a:moveTo>
                    <a:pt x="1404" y="1"/>
                  </a:moveTo>
                  <a:lnTo>
                    <a:pt x="3231" y="1"/>
                  </a:lnTo>
                  <a:cubicBezTo>
                    <a:pt x="3231" y="1"/>
                    <a:pt x="4735" y="658"/>
                    <a:pt x="4735" y="3176"/>
                  </a:cubicBezTo>
                  <a:cubicBezTo>
                    <a:pt x="4735" y="4713"/>
                    <a:pt x="4144" y="5481"/>
                    <a:pt x="3676" y="5849"/>
                  </a:cubicBezTo>
                  <a:cubicBezTo>
                    <a:pt x="3420" y="6049"/>
                    <a:pt x="3097" y="6150"/>
                    <a:pt x="2763" y="6150"/>
                  </a:cubicBezTo>
                  <a:lnTo>
                    <a:pt x="1404" y="6150"/>
                  </a:lnTo>
                  <a:cubicBezTo>
                    <a:pt x="1404" y="6150"/>
                    <a:pt x="1" y="5582"/>
                    <a:pt x="1" y="2853"/>
                  </a:cubicBezTo>
                  <a:cubicBezTo>
                    <a:pt x="1" y="313"/>
                    <a:pt x="1404" y="1"/>
                    <a:pt x="140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8" name="Google Shape;628;p39">
              <a:extLst>
                <a:ext uri="{FF2B5EF4-FFF2-40B4-BE49-F238E27FC236}">
                  <a16:creationId xmlns:a16="http://schemas.microsoft.com/office/drawing/2014/main" id="{C23E0458-E3E3-8DB0-EEDA-BE2382B1EAE9}"/>
                </a:ext>
              </a:extLst>
            </p:cNvPr>
            <p:cNvSpPr/>
            <p:nvPr/>
          </p:nvSpPr>
          <p:spPr>
            <a:xfrm>
              <a:off x="851213" y="3915951"/>
              <a:ext cx="427096" cy="679421"/>
            </a:xfrm>
            <a:custGeom>
              <a:avLst/>
              <a:gdLst/>
              <a:ahLst/>
              <a:cxnLst/>
              <a:rect l="l" t="t" r="r" b="b"/>
              <a:pathLst>
                <a:path w="3866" h="6150" extrusionOk="0">
                  <a:moveTo>
                    <a:pt x="1872" y="1"/>
                  </a:moveTo>
                  <a:cubicBezTo>
                    <a:pt x="1805" y="23"/>
                    <a:pt x="1" y="213"/>
                    <a:pt x="1" y="2975"/>
                  </a:cubicBezTo>
                  <a:cubicBezTo>
                    <a:pt x="1" y="5704"/>
                    <a:pt x="1883" y="6150"/>
                    <a:pt x="1883" y="6150"/>
                  </a:cubicBezTo>
                  <a:lnTo>
                    <a:pt x="1905" y="6150"/>
                  </a:lnTo>
                  <a:cubicBezTo>
                    <a:pt x="2986" y="6116"/>
                    <a:pt x="3866" y="4746"/>
                    <a:pt x="3866" y="3075"/>
                  </a:cubicBezTo>
                  <a:cubicBezTo>
                    <a:pt x="3866" y="1393"/>
                    <a:pt x="2975" y="23"/>
                    <a:pt x="1872"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9" name="Google Shape;629;p39">
              <a:extLst>
                <a:ext uri="{FF2B5EF4-FFF2-40B4-BE49-F238E27FC236}">
                  <a16:creationId xmlns:a16="http://schemas.microsoft.com/office/drawing/2014/main" id="{B1BADC81-F135-4C58-055F-BFDA5B604951}"/>
                </a:ext>
              </a:extLst>
            </p:cNvPr>
            <p:cNvSpPr/>
            <p:nvPr/>
          </p:nvSpPr>
          <p:spPr>
            <a:xfrm>
              <a:off x="1481261" y="2952485"/>
              <a:ext cx="804921" cy="262157"/>
            </a:xfrm>
            <a:custGeom>
              <a:avLst/>
              <a:gdLst/>
              <a:ahLst/>
              <a:cxnLst/>
              <a:rect l="l" t="t" r="r" b="b"/>
              <a:pathLst>
                <a:path w="7286" h="2373" extrusionOk="0">
                  <a:moveTo>
                    <a:pt x="7286" y="0"/>
                  </a:moveTo>
                  <a:lnTo>
                    <a:pt x="7286" y="925"/>
                  </a:lnTo>
                  <a:lnTo>
                    <a:pt x="591" y="2373"/>
                  </a:lnTo>
                  <a:lnTo>
                    <a:pt x="1" y="147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39">
              <a:extLst>
                <a:ext uri="{FF2B5EF4-FFF2-40B4-BE49-F238E27FC236}">
                  <a16:creationId xmlns:a16="http://schemas.microsoft.com/office/drawing/2014/main" id="{0491ECC2-B338-4748-5192-B929D083F34B}"/>
                </a:ext>
              </a:extLst>
            </p:cNvPr>
            <p:cNvSpPr/>
            <p:nvPr/>
          </p:nvSpPr>
          <p:spPr>
            <a:xfrm>
              <a:off x="2281221" y="2952485"/>
              <a:ext cx="447976" cy="360590"/>
            </a:xfrm>
            <a:custGeom>
              <a:avLst/>
              <a:gdLst/>
              <a:ahLst/>
              <a:cxnLst/>
              <a:rect l="l" t="t" r="r" b="b"/>
              <a:pathLst>
                <a:path w="4055" h="3264" extrusionOk="0">
                  <a:moveTo>
                    <a:pt x="3509" y="3264"/>
                  </a:moveTo>
                  <a:lnTo>
                    <a:pt x="0" y="936"/>
                  </a:lnTo>
                  <a:lnTo>
                    <a:pt x="45" y="0"/>
                  </a:lnTo>
                  <a:lnTo>
                    <a:pt x="4055" y="290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1" name="Google Shape;631;p39">
              <a:extLst>
                <a:ext uri="{FF2B5EF4-FFF2-40B4-BE49-F238E27FC236}">
                  <a16:creationId xmlns:a16="http://schemas.microsoft.com/office/drawing/2014/main" id="{84F37307-C712-77A2-D961-A51C0301ECD3}"/>
                </a:ext>
              </a:extLst>
            </p:cNvPr>
            <p:cNvSpPr/>
            <p:nvPr/>
          </p:nvSpPr>
          <p:spPr>
            <a:xfrm>
              <a:off x="1546552" y="3055781"/>
              <a:ext cx="1128502" cy="483770"/>
            </a:xfrm>
            <a:custGeom>
              <a:avLst/>
              <a:gdLst/>
              <a:ahLst/>
              <a:cxnLst/>
              <a:rect l="l" t="t" r="r" b="b"/>
              <a:pathLst>
                <a:path w="10215" h="4379" extrusionOk="0">
                  <a:moveTo>
                    <a:pt x="6650" y="1"/>
                  </a:moveTo>
                  <a:lnTo>
                    <a:pt x="0" y="1438"/>
                  </a:lnTo>
                  <a:lnTo>
                    <a:pt x="3609" y="4378"/>
                  </a:lnTo>
                  <a:lnTo>
                    <a:pt x="10215" y="2329"/>
                  </a:lnTo>
                  <a:lnTo>
                    <a:pt x="6650"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2" name="Google Shape;632;p39">
              <a:extLst>
                <a:ext uri="{FF2B5EF4-FFF2-40B4-BE49-F238E27FC236}">
                  <a16:creationId xmlns:a16="http://schemas.microsoft.com/office/drawing/2014/main" id="{3DDDB320-8420-2A46-8B2A-4485F5123794}"/>
                </a:ext>
              </a:extLst>
            </p:cNvPr>
            <p:cNvSpPr/>
            <p:nvPr/>
          </p:nvSpPr>
          <p:spPr>
            <a:xfrm>
              <a:off x="1481261" y="3114886"/>
              <a:ext cx="482555" cy="467751"/>
            </a:xfrm>
            <a:custGeom>
              <a:avLst/>
              <a:gdLst/>
              <a:ahLst/>
              <a:cxnLst/>
              <a:rect l="l" t="t" r="r" b="b"/>
              <a:pathLst>
                <a:path w="4368" h="4234" extrusionOk="0">
                  <a:moveTo>
                    <a:pt x="1" y="0"/>
                  </a:moveTo>
                  <a:lnTo>
                    <a:pt x="446" y="1437"/>
                  </a:lnTo>
                  <a:lnTo>
                    <a:pt x="4289" y="4233"/>
                  </a:lnTo>
                  <a:lnTo>
                    <a:pt x="4367" y="332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3" name="Google Shape;633;p39">
              <a:extLst>
                <a:ext uri="{FF2B5EF4-FFF2-40B4-BE49-F238E27FC236}">
                  <a16:creationId xmlns:a16="http://schemas.microsoft.com/office/drawing/2014/main" id="{DC9F3500-159A-EB37-5B08-1329751EDB1C}"/>
                </a:ext>
              </a:extLst>
            </p:cNvPr>
            <p:cNvSpPr/>
            <p:nvPr/>
          </p:nvSpPr>
          <p:spPr>
            <a:xfrm>
              <a:off x="1955095" y="3273640"/>
              <a:ext cx="774098" cy="308999"/>
            </a:xfrm>
            <a:custGeom>
              <a:avLst/>
              <a:gdLst/>
              <a:ahLst/>
              <a:cxnLst/>
              <a:rect l="l" t="t" r="r" b="b"/>
              <a:pathLst>
                <a:path w="7007" h="2797" extrusionOk="0">
                  <a:moveTo>
                    <a:pt x="7007" y="0"/>
                  </a:moveTo>
                  <a:lnTo>
                    <a:pt x="78" y="1883"/>
                  </a:lnTo>
                  <a:lnTo>
                    <a:pt x="0" y="2796"/>
                  </a:lnTo>
                  <a:lnTo>
                    <a:pt x="6216" y="108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4" name="Google Shape;634;p39">
              <a:extLst>
                <a:ext uri="{FF2B5EF4-FFF2-40B4-BE49-F238E27FC236}">
                  <a16:creationId xmlns:a16="http://schemas.microsoft.com/office/drawing/2014/main" id="{A1686694-12CE-0CB8-E4BB-55CE73B2976E}"/>
                </a:ext>
              </a:extLst>
            </p:cNvPr>
            <p:cNvSpPr/>
            <p:nvPr/>
          </p:nvSpPr>
          <p:spPr>
            <a:xfrm>
              <a:off x="1252353" y="2365413"/>
              <a:ext cx="765592" cy="581099"/>
            </a:xfrm>
            <a:custGeom>
              <a:avLst/>
              <a:gdLst/>
              <a:ahLst/>
              <a:cxnLst/>
              <a:rect l="l" t="t" r="r" b="b"/>
              <a:pathLst>
                <a:path w="6930" h="5260" extrusionOk="0">
                  <a:moveTo>
                    <a:pt x="6328" y="1"/>
                  </a:moveTo>
                  <a:cubicBezTo>
                    <a:pt x="6328" y="1"/>
                    <a:pt x="2084" y="380"/>
                    <a:pt x="1" y="691"/>
                  </a:cubicBezTo>
                  <a:cubicBezTo>
                    <a:pt x="1" y="691"/>
                    <a:pt x="636" y="2607"/>
                    <a:pt x="914" y="5258"/>
                  </a:cubicBezTo>
                  <a:cubicBezTo>
                    <a:pt x="914" y="5258"/>
                    <a:pt x="979" y="5260"/>
                    <a:pt x="1099" y="5260"/>
                  </a:cubicBezTo>
                  <a:cubicBezTo>
                    <a:pt x="1781" y="5260"/>
                    <a:pt x="4240" y="5219"/>
                    <a:pt x="6562" y="4679"/>
                  </a:cubicBezTo>
                  <a:cubicBezTo>
                    <a:pt x="6562" y="4679"/>
                    <a:pt x="6929" y="1493"/>
                    <a:pt x="632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5" name="Google Shape;635;p39">
              <a:extLst>
                <a:ext uri="{FF2B5EF4-FFF2-40B4-BE49-F238E27FC236}">
                  <a16:creationId xmlns:a16="http://schemas.microsoft.com/office/drawing/2014/main" id="{12BA9CD3-4056-C7BF-3A78-0239A52CE9C9}"/>
                </a:ext>
              </a:extLst>
            </p:cNvPr>
            <p:cNvSpPr/>
            <p:nvPr/>
          </p:nvSpPr>
          <p:spPr>
            <a:xfrm>
              <a:off x="1285607" y="2385188"/>
              <a:ext cx="705272" cy="547625"/>
            </a:xfrm>
            <a:custGeom>
              <a:avLst/>
              <a:gdLst/>
              <a:ahLst/>
              <a:cxnLst/>
              <a:rect l="l" t="t" r="r" b="b"/>
              <a:pathLst>
                <a:path w="6384" h="4957" extrusionOk="0">
                  <a:moveTo>
                    <a:pt x="1" y="646"/>
                  </a:moveTo>
                  <a:cubicBezTo>
                    <a:pt x="1" y="646"/>
                    <a:pt x="580" y="2439"/>
                    <a:pt x="836" y="4901"/>
                  </a:cubicBezTo>
                  <a:cubicBezTo>
                    <a:pt x="836" y="4901"/>
                    <a:pt x="3521" y="4957"/>
                    <a:pt x="6038" y="4367"/>
                  </a:cubicBezTo>
                  <a:cubicBezTo>
                    <a:pt x="6038" y="4367"/>
                    <a:pt x="6383" y="1392"/>
                    <a:pt x="5826" y="0"/>
                  </a:cubicBezTo>
                  <a:cubicBezTo>
                    <a:pt x="5826" y="0"/>
                    <a:pt x="1917" y="356"/>
                    <a:pt x="1" y="6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6" name="Google Shape;636;p39">
              <a:extLst>
                <a:ext uri="{FF2B5EF4-FFF2-40B4-BE49-F238E27FC236}">
                  <a16:creationId xmlns:a16="http://schemas.microsoft.com/office/drawing/2014/main" id="{5C7CFE11-08E4-4DB3-EB73-5857E7E85B3E}"/>
                </a:ext>
              </a:extLst>
            </p:cNvPr>
            <p:cNvSpPr/>
            <p:nvPr/>
          </p:nvSpPr>
          <p:spPr>
            <a:xfrm>
              <a:off x="1467783" y="3753550"/>
              <a:ext cx="461565" cy="200623"/>
            </a:xfrm>
            <a:custGeom>
              <a:avLst/>
              <a:gdLst/>
              <a:ahLst/>
              <a:cxnLst/>
              <a:rect l="l" t="t" r="r" b="b"/>
              <a:pathLst>
                <a:path w="4178" h="1816" extrusionOk="0">
                  <a:moveTo>
                    <a:pt x="4177" y="1"/>
                  </a:moveTo>
                  <a:cubicBezTo>
                    <a:pt x="4177" y="1"/>
                    <a:pt x="3368" y="232"/>
                    <a:pt x="1652" y="232"/>
                  </a:cubicBezTo>
                  <a:cubicBezTo>
                    <a:pt x="1173" y="232"/>
                    <a:pt x="623" y="214"/>
                    <a:pt x="0" y="168"/>
                  </a:cubicBezTo>
                  <a:lnTo>
                    <a:pt x="0" y="1616"/>
                  </a:lnTo>
                  <a:cubicBezTo>
                    <a:pt x="0" y="1616"/>
                    <a:pt x="908" y="1816"/>
                    <a:pt x="1971" y="1816"/>
                  </a:cubicBezTo>
                  <a:cubicBezTo>
                    <a:pt x="2716" y="1816"/>
                    <a:pt x="3539" y="1717"/>
                    <a:pt x="4177" y="1382"/>
                  </a:cubicBezTo>
                  <a:lnTo>
                    <a:pt x="4177" y="1"/>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7" name="Google Shape;637;p39">
              <a:extLst>
                <a:ext uri="{FF2B5EF4-FFF2-40B4-BE49-F238E27FC236}">
                  <a16:creationId xmlns:a16="http://schemas.microsoft.com/office/drawing/2014/main" id="{02DFECA4-6D86-4D0E-587B-FB046F1BAEE3}"/>
                </a:ext>
              </a:extLst>
            </p:cNvPr>
            <p:cNvSpPr/>
            <p:nvPr/>
          </p:nvSpPr>
          <p:spPr>
            <a:xfrm>
              <a:off x="932413" y="4039022"/>
              <a:ext cx="264698" cy="433283"/>
            </a:xfrm>
            <a:custGeom>
              <a:avLst/>
              <a:gdLst/>
              <a:ahLst/>
              <a:cxnLst/>
              <a:rect l="l" t="t" r="r" b="b"/>
              <a:pathLst>
                <a:path w="2396" h="3922" extrusionOk="0">
                  <a:moveTo>
                    <a:pt x="1193" y="1"/>
                  </a:moveTo>
                  <a:cubicBezTo>
                    <a:pt x="535" y="1"/>
                    <a:pt x="1" y="881"/>
                    <a:pt x="1" y="1961"/>
                  </a:cubicBezTo>
                  <a:cubicBezTo>
                    <a:pt x="1" y="3042"/>
                    <a:pt x="535" y="3922"/>
                    <a:pt x="1193" y="3922"/>
                  </a:cubicBezTo>
                  <a:cubicBezTo>
                    <a:pt x="1861" y="3922"/>
                    <a:pt x="2396" y="3042"/>
                    <a:pt x="2396" y="1961"/>
                  </a:cubicBezTo>
                  <a:cubicBezTo>
                    <a:pt x="2396" y="881"/>
                    <a:pt x="1861" y="1"/>
                    <a:pt x="119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8" name="Google Shape;638;p39">
              <a:extLst>
                <a:ext uri="{FF2B5EF4-FFF2-40B4-BE49-F238E27FC236}">
                  <a16:creationId xmlns:a16="http://schemas.microsoft.com/office/drawing/2014/main" id="{F0891300-E7DA-90BF-E0BD-072AF9D3595D}"/>
                </a:ext>
              </a:extLst>
            </p:cNvPr>
            <p:cNvSpPr/>
            <p:nvPr/>
          </p:nvSpPr>
          <p:spPr>
            <a:xfrm>
              <a:off x="1460381" y="4096801"/>
              <a:ext cx="579662" cy="198303"/>
            </a:xfrm>
            <a:custGeom>
              <a:avLst/>
              <a:gdLst/>
              <a:ahLst/>
              <a:cxnLst/>
              <a:rect l="l" t="t" r="r" b="b"/>
              <a:pathLst>
                <a:path w="5247" h="1795" extrusionOk="0">
                  <a:moveTo>
                    <a:pt x="4813" y="202"/>
                  </a:moveTo>
                  <a:cubicBezTo>
                    <a:pt x="4879" y="202"/>
                    <a:pt x="4935" y="224"/>
                    <a:pt x="4980" y="269"/>
                  </a:cubicBezTo>
                  <a:cubicBezTo>
                    <a:pt x="5024" y="313"/>
                    <a:pt x="5046" y="369"/>
                    <a:pt x="5046" y="436"/>
                  </a:cubicBezTo>
                  <a:cubicBezTo>
                    <a:pt x="5035" y="469"/>
                    <a:pt x="5035" y="525"/>
                    <a:pt x="5035" y="570"/>
                  </a:cubicBezTo>
                  <a:cubicBezTo>
                    <a:pt x="4991" y="959"/>
                    <a:pt x="3754" y="1583"/>
                    <a:pt x="2997" y="1594"/>
                  </a:cubicBezTo>
                  <a:cubicBezTo>
                    <a:pt x="2987" y="1594"/>
                    <a:pt x="2977" y="1594"/>
                    <a:pt x="2967" y="1594"/>
                  </a:cubicBezTo>
                  <a:cubicBezTo>
                    <a:pt x="2168" y="1594"/>
                    <a:pt x="644" y="1158"/>
                    <a:pt x="468" y="1004"/>
                  </a:cubicBezTo>
                  <a:cubicBezTo>
                    <a:pt x="435" y="982"/>
                    <a:pt x="357" y="893"/>
                    <a:pt x="257" y="570"/>
                  </a:cubicBezTo>
                  <a:cubicBezTo>
                    <a:pt x="234" y="503"/>
                    <a:pt x="246" y="436"/>
                    <a:pt x="301" y="369"/>
                  </a:cubicBezTo>
                  <a:cubicBezTo>
                    <a:pt x="346" y="313"/>
                    <a:pt x="413" y="291"/>
                    <a:pt x="502" y="291"/>
                  </a:cubicBezTo>
                  <a:cubicBezTo>
                    <a:pt x="903" y="302"/>
                    <a:pt x="1315" y="313"/>
                    <a:pt x="1727" y="313"/>
                  </a:cubicBezTo>
                  <a:cubicBezTo>
                    <a:pt x="1817" y="314"/>
                    <a:pt x="1907" y="314"/>
                    <a:pt x="1995" y="314"/>
                  </a:cubicBezTo>
                  <a:cubicBezTo>
                    <a:pt x="3255" y="314"/>
                    <a:pt x="4282" y="244"/>
                    <a:pt x="4813" y="202"/>
                  </a:cubicBezTo>
                  <a:close/>
                  <a:moveTo>
                    <a:pt x="4802" y="0"/>
                  </a:moveTo>
                  <a:cubicBezTo>
                    <a:pt x="4791" y="0"/>
                    <a:pt x="4779" y="0"/>
                    <a:pt x="4768" y="1"/>
                  </a:cubicBezTo>
                  <a:cubicBezTo>
                    <a:pt x="4268" y="43"/>
                    <a:pt x="3243" y="114"/>
                    <a:pt x="1984" y="114"/>
                  </a:cubicBezTo>
                  <a:cubicBezTo>
                    <a:pt x="1896" y="114"/>
                    <a:pt x="1806" y="114"/>
                    <a:pt x="1716" y="113"/>
                  </a:cubicBezTo>
                  <a:cubicBezTo>
                    <a:pt x="1304" y="102"/>
                    <a:pt x="903" y="102"/>
                    <a:pt x="479" y="79"/>
                  </a:cubicBezTo>
                  <a:cubicBezTo>
                    <a:pt x="335" y="79"/>
                    <a:pt x="201" y="135"/>
                    <a:pt x="112" y="246"/>
                  </a:cubicBezTo>
                  <a:cubicBezTo>
                    <a:pt x="23" y="347"/>
                    <a:pt x="0" y="492"/>
                    <a:pt x="34" y="614"/>
                  </a:cubicBezTo>
                  <a:cubicBezTo>
                    <a:pt x="123" y="904"/>
                    <a:pt x="212" y="1071"/>
                    <a:pt x="323" y="1160"/>
                  </a:cubicBezTo>
                  <a:cubicBezTo>
                    <a:pt x="555" y="1347"/>
                    <a:pt x="2145" y="1795"/>
                    <a:pt x="2978" y="1795"/>
                  </a:cubicBezTo>
                  <a:cubicBezTo>
                    <a:pt x="2988" y="1795"/>
                    <a:pt x="2998" y="1795"/>
                    <a:pt x="3008" y="1795"/>
                  </a:cubicBezTo>
                  <a:cubicBezTo>
                    <a:pt x="3832" y="1784"/>
                    <a:pt x="5180" y="1126"/>
                    <a:pt x="5225" y="592"/>
                  </a:cubicBezTo>
                  <a:cubicBezTo>
                    <a:pt x="5236" y="536"/>
                    <a:pt x="5236" y="492"/>
                    <a:pt x="5236" y="447"/>
                  </a:cubicBezTo>
                  <a:cubicBezTo>
                    <a:pt x="5247" y="336"/>
                    <a:pt x="5202" y="224"/>
                    <a:pt x="5124" y="135"/>
                  </a:cubicBezTo>
                  <a:cubicBezTo>
                    <a:pt x="5043" y="54"/>
                    <a:pt x="4924" y="0"/>
                    <a:pt x="480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9" name="Google Shape;639;p39">
              <a:extLst>
                <a:ext uri="{FF2B5EF4-FFF2-40B4-BE49-F238E27FC236}">
                  <a16:creationId xmlns:a16="http://schemas.microsoft.com/office/drawing/2014/main" id="{030D75D2-88AE-9801-3802-2746492F9F6C}"/>
                </a:ext>
              </a:extLst>
            </p:cNvPr>
            <p:cNvSpPr/>
            <p:nvPr/>
          </p:nvSpPr>
          <p:spPr>
            <a:xfrm>
              <a:off x="878280" y="2441752"/>
              <a:ext cx="734769" cy="1052274"/>
            </a:xfrm>
            <a:custGeom>
              <a:avLst/>
              <a:gdLst/>
              <a:ahLst/>
              <a:cxnLst/>
              <a:rect l="l" t="t" r="r" b="b"/>
              <a:pathLst>
                <a:path w="6651" h="9525" extrusionOk="0">
                  <a:moveTo>
                    <a:pt x="2429" y="0"/>
                  </a:moveTo>
                  <a:lnTo>
                    <a:pt x="268" y="156"/>
                  </a:lnTo>
                  <a:cubicBezTo>
                    <a:pt x="268" y="156"/>
                    <a:pt x="1" y="5826"/>
                    <a:pt x="424" y="6717"/>
                  </a:cubicBezTo>
                  <a:cubicBezTo>
                    <a:pt x="702" y="7319"/>
                    <a:pt x="6317" y="9524"/>
                    <a:pt x="6317" y="9524"/>
                  </a:cubicBezTo>
                  <a:lnTo>
                    <a:pt x="6651" y="8544"/>
                  </a:lnTo>
                  <a:cubicBezTo>
                    <a:pt x="6651" y="8544"/>
                    <a:pt x="2607" y="6283"/>
                    <a:pt x="2240" y="5893"/>
                  </a:cubicBezTo>
                  <a:cubicBezTo>
                    <a:pt x="1872" y="5503"/>
                    <a:pt x="2429" y="0"/>
                    <a:pt x="242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0" name="Google Shape;640;p39">
              <a:extLst>
                <a:ext uri="{FF2B5EF4-FFF2-40B4-BE49-F238E27FC236}">
                  <a16:creationId xmlns:a16="http://schemas.microsoft.com/office/drawing/2014/main" id="{7A2026D5-CF2B-7F3C-1D9E-DD7FB0B33399}"/>
                </a:ext>
              </a:extLst>
            </p:cNvPr>
            <p:cNvSpPr/>
            <p:nvPr/>
          </p:nvSpPr>
          <p:spPr>
            <a:xfrm>
              <a:off x="878280" y="2454015"/>
              <a:ext cx="717535" cy="1040012"/>
            </a:xfrm>
            <a:custGeom>
              <a:avLst/>
              <a:gdLst/>
              <a:ahLst/>
              <a:cxnLst/>
              <a:rect l="l" t="t" r="r" b="b"/>
              <a:pathLst>
                <a:path w="6495" h="9414" extrusionOk="0">
                  <a:moveTo>
                    <a:pt x="825" y="1"/>
                  </a:moveTo>
                  <a:lnTo>
                    <a:pt x="268" y="45"/>
                  </a:lnTo>
                  <a:cubicBezTo>
                    <a:pt x="268" y="45"/>
                    <a:pt x="1" y="5715"/>
                    <a:pt x="424" y="6606"/>
                  </a:cubicBezTo>
                  <a:cubicBezTo>
                    <a:pt x="702" y="7208"/>
                    <a:pt x="6317" y="9413"/>
                    <a:pt x="6317" y="9413"/>
                  </a:cubicBezTo>
                  <a:lnTo>
                    <a:pt x="6495" y="9202"/>
                  </a:lnTo>
                  <a:cubicBezTo>
                    <a:pt x="5203" y="8745"/>
                    <a:pt x="1237" y="6729"/>
                    <a:pt x="992" y="6216"/>
                  </a:cubicBezTo>
                  <a:cubicBezTo>
                    <a:pt x="636" y="5459"/>
                    <a:pt x="780" y="1237"/>
                    <a:pt x="82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a:extLst>
                <a:ext uri="{FF2B5EF4-FFF2-40B4-BE49-F238E27FC236}">
                  <a16:creationId xmlns:a16="http://schemas.microsoft.com/office/drawing/2014/main" id="{358527B1-D6D1-AE58-0107-2F1CA9F82AD0}"/>
                </a:ext>
              </a:extLst>
            </p:cNvPr>
            <p:cNvSpPr/>
            <p:nvPr/>
          </p:nvSpPr>
          <p:spPr>
            <a:xfrm>
              <a:off x="1539150" y="3375721"/>
              <a:ext cx="439359" cy="197087"/>
            </a:xfrm>
            <a:custGeom>
              <a:avLst/>
              <a:gdLst/>
              <a:ahLst/>
              <a:cxnLst/>
              <a:rect l="l" t="t" r="r" b="b"/>
              <a:pathLst>
                <a:path w="3977" h="1784" extrusionOk="0">
                  <a:moveTo>
                    <a:pt x="3375" y="591"/>
                  </a:moveTo>
                  <a:cubicBezTo>
                    <a:pt x="3030" y="424"/>
                    <a:pt x="2328" y="524"/>
                    <a:pt x="2050" y="469"/>
                  </a:cubicBezTo>
                  <a:cubicBezTo>
                    <a:pt x="1549" y="380"/>
                    <a:pt x="1181" y="291"/>
                    <a:pt x="568" y="1"/>
                  </a:cubicBezTo>
                  <a:cubicBezTo>
                    <a:pt x="568" y="1"/>
                    <a:pt x="89" y="469"/>
                    <a:pt x="0" y="914"/>
                  </a:cubicBezTo>
                  <a:cubicBezTo>
                    <a:pt x="56" y="959"/>
                    <a:pt x="1370" y="1683"/>
                    <a:pt x="1983" y="1739"/>
                  </a:cubicBezTo>
                  <a:cubicBezTo>
                    <a:pt x="2429" y="1783"/>
                    <a:pt x="3944" y="1560"/>
                    <a:pt x="3966" y="1148"/>
                  </a:cubicBezTo>
                  <a:cubicBezTo>
                    <a:pt x="3977" y="747"/>
                    <a:pt x="3665" y="725"/>
                    <a:pt x="3375" y="59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2" name="Google Shape;642;p39">
              <a:extLst>
                <a:ext uri="{FF2B5EF4-FFF2-40B4-BE49-F238E27FC236}">
                  <a16:creationId xmlns:a16="http://schemas.microsoft.com/office/drawing/2014/main" id="{A882FCE1-DCFA-F0C4-264A-9E1DBF20F56E}"/>
                </a:ext>
              </a:extLst>
            </p:cNvPr>
            <p:cNvSpPr/>
            <p:nvPr/>
          </p:nvSpPr>
          <p:spPr>
            <a:xfrm>
              <a:off x="1878755" y="3496361"/>
              <a:ext cx="98544" cy="30933"/>
            </a:xfrm>
            <a:custGeom>
              <a:avLst/>
              <a:gdLst/>
              <a:ahLst/>
              <a:cxnLst/>
              <a:rect l="l" t="t" r="r" b="b"/>
              <a:pathLst>
                <a:path w="892" h="280" extrusionOk="0">
                  <a:moveTo>
                    <a:pt x="881" y="1"/>
                  </a:moveTo>
                  <a:cubicBezTo>
                    <a:pt x="491" y="56"/>
                    <a:pt x="34" y="90"/>
                    <a:pt x="1" y="90"/>
                  </a:cubicBezTo>
                  <a:cubicBezTo>
                    <a:pt x="1" y="90"/>
                    <a:pt x="79" y="212"/>
                    <a:pt x="157" y="279"/>
                  </a:cubicBezTo>
                  <a:cubicBezTo>
                    <a:pt x="168" y="279"/>
                    <a:pt x="480" y="246"/>
                    <a:pt x="814" y="212"/>
                  </a:cubicBezTo>
                  <a:cubicBezTo>
                    <a:pt x="858" y="157"/>
                    <a:pt x="892" y="112"/>
                    <a:pt x="892" y="56"/>
                  </a:cubicBezTo>
                  <a:cubicBezTo>
                    <a:pt x="892" y="34"/>
                    <a:pt x="881" y="23"/>
                    <a:pt x="8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3" name="Google Shape;643;p39">
              <a:extLst>
                <a:ext uri="{FF2B5EF4-FFF2-40B4-BE49-F238E27FC236}">
                  <a16:creationId xmlns:a16="http://schemas.microsoft.com/office/drawing/2014/main" id="{0CB6AFB1-E878-3969-A69D-006DAD84F0C3}"/>
                </a:ext>
              </a:extLst>
            </p:cNvPr>
            <p:cNvSpPr/>
            <p:nvPr/>
          </p:nvSpPr>
          <p:spPr>
            <a:xfrm>
              <a:off x="1859091" y="3455706"/>
              <a:ext cx="112132" cy="28613"/>
            </a:xfrm>
            <a:custGeom>
              <a:avLst/>
              <a:gdLst/>
              <a:ahLst/>
              <a:cxnLst/>
              <a:rect l="l" t="t" r="r" b="b"/>
              <a:pathLst>
                <a:path w="1015" h="259" extrusionOk="0">
                  <a:moveTo>
                    <a:pt x="803" y="1"/>
                  </a:moveTo>
                  <a:cubicBezTo>
                    <a:pt x="584" y="31"/>
                    <a:pt x="152" y="70"/>
                    <a:pt x="30" y="70"/>
                  </a:cubicBezTo>
                  <a:cubicBezTo>
                    <a:pt x="15" y="70"/>
                    <a:pt x="5" y="69"/>
                    <a:pt x="1" y="68"/>
                  </a:cubicBezTo>
                  <a:lnTo>
                    <a:pt x="1" y="68"/>
                  </a:lnTo>
                  <a:cubicBezTo>
                    <a:pt x="23" y="179"/>
                    <a:pt x="112" y="257"/>
                    <a:pt x="112" y="257"/>
                  </a:cubicBezTo>
                  <a:cubicBezTo>
                    <a:pt x="117" y="258"/>
                    <a:pt x="125" y="259"/>
                    <a:pt x="136" y="259"/>
                  </a:cubicBezTo>
                  <a:cubicBezTo>
                    <a:pt x="256" y="259"/>
                    <a:pt x="709" y="208"/>
                    <a:pt x="1014" y="157"/>
                  </a:cubicBezTo>
                  <a:cubicBezTo>
                    <a:pt x="947" y="90"/>
                    <a:pt x="892" y="34"/>
                    <a:pt x="8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4" name="Google Shape;644;p39">
              <a:extLst>
                <a:ext uri="{FF2B5EF4-FFF2-40B4-BE49-F238E27FC236}">
                  <a16:creationId xmlns:a16="http://schemas.microsoft.com/office/drawing/2014/main" id="{5F781216-8EEE-656D-43FD-CDE0290ABCE9}"/>
                </a:ext>
              </a:extLst>
            </p:cNvPr>
            <p:cNvSpPr/>
            <p:nvPr/>
          </p:nvSpPr>
          <p:spPr>
            <a:xfrm>
              <a:off x="1539150" y="3452060"/>
              <a:ext cx="408647" cy="116441"/>
            </a:xfrm>
            <a:custGeom>
              <a:avLst/>
              <a:gdLst/>
              <a:ahLst/>
              <a:cxnLst/>
              <a:rect l="l" t="t" r="r" b="b"/>
              <a:pathLst>
                <a:path w="3699" h="1054" extrusionOk="0">
                  <a:moveTo>
                    <a:pt x="78" y="1"/>
                  </a:moveTo>
                  <a:cubicBezTo>
                    <a:pt x="45" y="67"/>
                    <a:pt x="23" y="145"/>
                    <a:pt x="0" y="223"/>
                  </a:cubicBezTo>
                  <a:cubicBezTo>
                    <a:pt x="11" y="223"/>
                    <a:pt x="23" y="223"/>
                    <a:pt x="34" y="234"/>
                  </a:cubicBezTo>
                  <a:cubicBezTo>
                    <a:pt x="212" y="357"/>
                    <a:pt x="1404" y="992"/>
                    <a:pt x="1983" y="1048"/>
                  </a:cubicBezTo>
                  <a:cubicBezTo>
                    <a:pt x="2020" y="1051"/>
                    <a:pt x="2063" y="1053"/>
                    <a:pt x="2112" y="1053"/>
                  </a:cubicBezTo>
                  <a:cubicBezTo>
                    <a:pt x="2514" y="1053"/>
                    <a:pt x="3292" y="934"/>
                    <a:pt x="3699" y="736"/>
                  </a:cubicBezTo>
                  <a:lnTo>
                    <a:pt x="3699" y="736"/>
                  </a:lnTo>
                  <a:cubicBezTo>
                    <a:pt x="3531" y="758"/>
                    <a:pt x="2596" y="869"/>
                    <a:pt x="2440" y="869"/>
                  </a:cubicBezTo>
                  <a:cubicBezTo>
                    <a:pt x="2423" y="870"/>
                    <a:pt x="2407" y="870"/>
                    <a:pt x="2390" y="870"/>
                  </a:cubicBezTo>
                  <a:cubicBezTo>
                    <a:pt x="1975" y="870"/>
                    <a:pt x="1468" y="739"/>
                    <a:pt x="1125" y="546"/>
                  </a:cubicBezTo>
                  <a:cubicBezTo>
                    <a:pt x="713" y="335"/>
                    <a:pt x="78" y="1"/>
                    <a:pt x="7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a:extLst>
                <a:ext uri="{FF2B5EF4-FFF2-40B4-BE49-F238E27FC236}">
                  <a16:creationId xmlns:a16="http://schemas.microsoft.com/office/drawing/2014/main" id="{3E541B7C-851E-D362-8669-3E41246CB898}"/>
                </a:ext>
              </a:extLst>
            </p:cNvPr>
            <p:cNvSpPr/>
            <p:nvPr/>
          </p:nvSpPr>
          <p:spPr>
            <a:xfrm>
              <a:off x="1514514" y="3356056"/>
              <a:ext cx="110917" cy="144059"/>
            </a:xfrm>
            <a:custGeom>
              <a:avLst/>
              <a:gdLst/>
              <a:ahLst/>
              <a:cxnLst/>
              <a:rect l="l" t="t" r="r" b="b"/>
              <a:pathLst>
                <a:path w="1004" h="1304" extrusionOk="0">
                  <a:moveTo>
                    <a:pt x="424" y="1"/>
                  </a:moveTo>
                  <a:cubicBezTo>
                    <a:pt x="424" y="1"/>
                    <a:pt x="123" y="491"/>
                    <a:pt x="1" y="1048"/>
                  </a:cubicBezTo>
                  <a:lnTo>
                    <a:pt x="513" y="1304"/>
                  </a:lnTo>
                  <a:cubicBezTo>
                    <a:pt x="513" y="1304"/>
                    <a:pt x="1003" y="257"/>
                    <a:pt x="992" y="246"/>
                  </a:cubicBezTo>
                  <a:cubicBezTo>
                    <a:pt x="992" y="246"/>
                    <a:pt x="725" y="68"/>
                    <a:pt x="4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6" name="Google Shape;646;p39">
              <a:extLst>
                <a:ext uri="{FF2B5EF4-FFF2-40B4-BE49-F238E27FC236}">
                  <a16:creationId xmlns:a16="http://schemas.microsoft.com/office/drawing/2014/main" id="{A8084F9B-8322-3957-D68C-8EEC13EB9F53}"/>
                </a:ext>
              </a:extLst>
            </p:cNvPr>
            <p:cNvSpPr/>
            <p:nvPr/>
          </p:nvSpPr>
          <p:spPr>
            <a:xfrm>
              <a:off x="962021" y="2210414"/>
              <a:ext cx="242493" cy="386442"/>
            </a:xfrm>
            <a:custGeom>
              <a:avLst/>
              <a:gdLst/>
              <a:ahLst/>
              <a:cxnLst/>
              <a:rect l="l" t="t" r="r" b="b"/>
              <a:pathLst>
                <a:path w="2195" h="3498" extrusionOk="0">
                  <a:moveTo>
                    <a:pt x="0" y="67"/>
                  </a:moveTo>
                  <a:lnTo>
                    <a:pt x="992" y="11"/>
                  </a:lnTo>
                  <a:cubicBezTo>
                    <a:pt x="1225" y="0"/>
                    <a:pt x="1448" y="89"/>
                    <a:pt x="1615" y="256"/>
                  </a:cubicBezTo>
                  <a:cubicBezTo>
                    <a:pt x="1816" y="468"/>
                    <a:pt x="2039" y="825"/>
                    <a:pt x="2105" y="1404"/>
                  </a:cubicBezTo>
                  <a:cubicBezTo>
                    <a:pt x="2195" y="2106"/>
                    <a:pt x="2005" y="2674"/>
                    <a:pt x="1849" y="3008"/>
                  </a:cubicBezTo>
                  <a:cubicBezTo>
                    <a:pt x="1760" y="3186"/>
                    <a:pt x="1582" y="3320"/>
                    <a:pt x="1370" y="3342"/>
                  </a:cubicBezTo>
                  <a:lnTo>
                    <a:pt x="123" y="3498"/>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39">
              <a:extLst>
                <a:ext uri="{FF2B5EF4-FFF2-40B4-BE49-F238E27FC236}">
                  <a16:creationId xmlns:a16="http://schemas.microsoft.com/office/drawing/2014/main" id="{029C69D2-F02B-EFFB-B313-9356FAD3FB82}"/>
                </a:ext>
              </a:extLst>
            </p:cNvPr>
            <p:cNvSpPr/>
            <p:nvPr/>
          </p:nvSpPr>
          <p:spPr>
            <a:xfrm>
              <a:off x="838950" y="2217816"/>
              <a:ext cx="257296" cy="379040"/>
            </a:xfrm>
            <a:custGeom>
              <a:avLst/>
              <a:gdLst/>
              <a:ahLst/>
              <a:cxnLst/>
              <a:rect l="l" t="t" r="r" b="b"/>
              <a:pathLst>
                <a:path w="2329" h="3431" extrusionOk="0">
                  <a:moveTo>
                    <a:pt x="2328" y="1716"/>
                  </a:moveTo>
                  <a:cubicBezTo>
                    <a:pt x="2328" y="2662"/>
                    <a:pt x="1805" y="3431"/>
                    <a:pt x="1159" y="3431"/>
                  </a:cubicBezTo>
                  <a:cubicBezTo>
                    <a:pt x="524" y="3431"/>
                    <a:pt x="0" y="2662"/>
                    <a:pt x="0" y="1716"/>
                  </a:cubicBezTo>
                  <a:cubicBezTo>
                    <a:pt x="0" y="769"/>
                    <a:pt x="524" y="0"/>
                    <a:pt x="1159" y="0"/>
                  </a:cubicBezTo>
                  <a:cubicBezTo>
                    <a:pt x="1805" y="0"/>
                    <a:pt x="2328" y="769"/>
                    <a:pt x="2328" y="171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8" name="Google Shape;648;p39">
              <a:extLst>
                <a:ext uri="{FF2B5EF4-FFF2-40B4-BE49-F238E27FC236}">
                  <a16:creationId xmlns:a16="http://schemas.microsoft.com/office/drawing/2014/main" id="{16082FE8-859F-4085-B415-D55074A0882F}"/>
                </a:ext>
              </a:extLst>
            </p:cNvPr>
            <p:cNvSpPr/>
            <p:nvPr/>
          </p:nvSpPr>
          <p:spPr>
            <a:xfrm>
              <a:off x="893084" y="2297801"/>
              <a:ext cx="149031" cy="219072"/>
            </a:xfrm>
            <a:custGeom>
              <a:avLst/>
              <a:gdLst/>
              <a:ahLst/>
              <a:cxnLst/>
              <a:rect l="l" t="t" r="r" b="b"/>
              <a:pathLst>
                <a:path w="1349" h="1983" extrusionOk="0">
                  <a:moveTo>
                    <a:pt x="669" y="0"/>
                  </a:moveTo>
                  <a:cubicBezTo>
                    <a:pt x="301" y="0"/>
                    <a:pt x="0" y="446"/>
                    <a:pt x="0" y="992"/>
                  </a:cubicBezTo>
                  <a:cubicBezTo>
                    <a:pt x="0" y="1537"/>
                    <a:pt x="301" y="1983"/>
                    <a:pt x="669" y="1983"/>
                  </a:cubicBezTo>
                  <a:cubicBezTo>
                    <a:pt x="1047" y="1983"/>
                    <a:pt x="1348" y="1537"/>
                    <a:pt x="1348" y="992"/>
                  </a:cubicBezTo>
                  <a:cubicBezTo>
                    <a:pt x="1348" y="446"/>
                    <a:pt x="1047" y="0"/>
                    <a:pt x="66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39">
              <a:extLst>
                <a:ext uri="{FF2B5EF4-FFF2-40B4-BE49-F238E27FC236}">
                  <a16:creationId xmlns:a16="http://schemas.microsoft.com/office/drawing/2014/main" id="{4864A47D-BB29-1827-55D6-48A9A424B746}"/>
                </a:ext>
              </a:extLst>
            </p:cNvPr>
            <p:cNvSpPr/>
            <p:nvPr/>
          </p:nvSpPr>
          <p:spPr>
            <a:xfrm>
              <a:off x="1610518" y="2284102"/>
              <a:ext cx="66506" cy="69268"/>
            </a:xfrm>
            <a:custGeom>
              <a:avLst/>
              <a:gdLst/>
              <a:ahLst/>
              <a:cxnLst/>
              <a:rect l="l" t="t" r="r" b="b"/>
              <a:pathLst>
                <a:path w="602" h="627" extrusionOk="0">
                  <a:moveTo>
                    <a:pt x="303" y="1"/>
                  </a:moveTo>
                  <a:cubicBezTo>
                    <a:pt x="134" y="1"/>
                    <a:pt x="0" y="132"/>
                    <a:pt x="0" y="314"/>
                  </a:cubicBezTo>
                  <a:cubicBezTo>
                    <a:pt x="0" y="496"/>
                    <a:pt x="134" y="626"/>
                    <a:pt x="303" y="626"/>
                  </a:cubicBezTo>
                  <a:cubicBezTo>
                    <a:pt x="310" y="626"/>
                    <a:pt x="317" y="626"/>
                    <a:pt x="323" y="625"/>
                  </a:cubicBezTo>
                  <a:cubicBezTo>
                    <a:pt x="479" y="614"/>
                    <a:pt x="602" y="481"/>
                    <a:pt x="602" y="314"/>
                  </a:cubicBezTo>
                  <a:cubicBezTo>
                    <a:pt x="602" y="146"/>
                    <a:pt x="479" y="13"/>
                    <a:pt x="323" y="2"/>
                  </a:cubicBezTo>
                  <a:cubicBezTo>
                    <a:pt x="317" y="1"/>
                    <a:pt x="310" y="1"/>
                    <a:pt x="30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0" name="Google Shape;650;p39">
              <a:extLst>
                <a:ext uri="{FF2B5EF4-FFF2-40B4-BE49-F238E27FC236}">
                  <a16:creationId xmlns:a16="http://schemas.microsoft.com/office/drawing/2014/main" id="{6EAEEE65-F411-5382-E36B-9FE704ECCB5A}"/>
                </a:ext>
              </a:extLst>
            </p:cNvPr>
            <p:cNvSpPr/>
            <p:nvPr/>
          </p:nvSpPr>
          <p:spPr>
            <a:xfrm>
              <a:off x="1623996" y="2296586"/>
              <a:ext cx="41981" cy="44411"/>
            </a:xfrm>
            <a:custGeom>
              <a:avLst/>
              <a:gdLst/>
              <a:ahLst/>
              <a:cxnLst/>
              <a:rect l="l" t="t" r="r" b="b"/>
              <a:pathLst>
                <a:path w="380" h="402" extrusionOk="0">
                  <a:moveTo>
                    <a:pt x="201" y="0"/>
                  </a:moveTo>
                  <a:cubicBezTo>
                    <a:pt x="90" y="0"/>
                    <a:pt x="1" y="89"/>
                    <a:pt x="1" y="201"/>
                  </a:cubicBezTo>
                  <a:cubicBezTo>
                    <a:pt x="1" y="312"/>
                    <a:pt x="90" y="401"/>
                    <a:pt x="201" y="401"/>
                  </a:cubicBezTo>
                  <a:cubicBezTo>
                    <a:pt x="302" y="390"/>
                    <a:pt x="380" y="301"/>
                    <a:pt x="380" y="201"/>
                  </a:cubicBezTo>
                  <a:cubicBezTo>
                    <a:pt x="380" y="100"/>
                    <a:pt x="302" y="11"/>
                    <a:pt x="201"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213356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796D8D44-E217-6166-71B1-7D684DDA8C15}"/>
            </a:ext>
          </a:extLst>
        </p:cNvPr>
        <p:cNvGrpSpPr/>
        <p:nvPr/>
      </p:nvGrpSpPr>
      <p:grpSpPr>
        <a:xfrm>
          <a:off x="0" y="0"/>
          <a:ext cx="0" cy="0"/>
          <a:chOff x="0" y="0"/>
          <a:chExt cx="0" cy="0"/>
        </a:xfrm>
      </p:grpSpPr>
      <p:sp>
        <p:nvSpPr>
          <p:cNvPr id="676" name="Google Shape;676;p41">
            <a:extLst>
              <a:ext uri="{FF2B5EF4-FFF2-40B4-BE49-F238E27FC236}">
                <a16:creationId xmlns:a16="http://schemas.microsoft.com/office/drawing/2014/main" id="{3AB71994-AA6E-4E1E-8831-BDB19CFB31DB}"/>
              </a:ext>
            </a:extLst>
          </p:cNvPr>
          <p:cNvSpPr txBox="1">
            <a:spLocks noGrp="1"/>
          </p:cNvSpPr>
          <p:nvPr>
            <p:ph type="subTitle" idx="1"/>
          </p:nvPr>
        </p:nvSpPr>
        <p:spPr>
          <a:xfrm>
            <a:off x="743150" y="509437"/>
            <a:ext cx="7560033" cy="3847409"/>
          </a:xfrm>
          <a:prstGeom prst="rect">
            <a:avLst/>
          </a:prstGeom>
        </p:spPr>
        <p:txBody>
          <a:bodyPr spcFirstLastPara="1" wrap="square" lIns="91425" tIns="91425" rIns="91425" bIns="91425" anchor="t" anchorCtr="0">
            <a:noAutofit/>
          </a:bodyPr>
          <a:lstStyle/>
          <a:p>
            <a:r>
              <a:rPr lang="fr-FR" sz="1800" b="0" i="0" dirty="0">
                <a:effectLst/>
                <a:latin typeface="Abadi" panose="020B0604020104020204" pitchFamily="34" charset="0"/>
              </a:rPr>
              <a:t>prompt = {</a:t>
            </a:r>
            <a:r>
              <a:rPr lang="fr-FR" sz="1800" b="0" i="0" dirty="0">
                <a:solidFill>
                  <a:srgbClr val="A709F5"/>
                </a:solidFill>
                <a:effectLst/>
                <a:latin typeface="Abadi" panose="020B0604020104020204" pitchFamily="34" charset="0"/>
              </a:rPr>
              <a:t>'Enter X position:'</a:t>
            </a:r>
            <a:r>
              <a:rPr lang="fr-FR" sz="1800" b="0" i="0" dirty="0">
                <a:effectLst/>
                <a:latin typeface="Abadi" panose="020B0604020104020204" pitchFamily="34" charset="0"/>
              </a:rPr>
              <a:t>, </a:t>
            </a:r>
            <a:r>
              <a:rPr lang="fr-FR" sz="1800" b="0" i="0" dirty="0">
                <a:solidFill>
                  <a:srgbClr val="A709F5"/>
                </a:solidFill>
                <a:effectLst/>
                <a:latin typeface="Abadi" panose="020B0604020104020204" pitchFamily="34" charset="0"/>
              </a:rPr>
              <a:t>'Enter Y position:'</a:t>
            </a:r>
            <a:r>
              <a:rPr lang="fr-FR" sz="1800" b="0" i="0" dirty="0">
                <a:effectLst/>
                <a:latin typeface="Abadi" panose="020B0604020104020204" pitchFamily="34" charset="0"/>
              </a:rPr>
              <a:t>, </a:t>
            </a:r>
            <a:r>
              <a:rPr lang="fr-FR" sz="1800" b="0" i="0" dirty="0">
                <a:solidFill>
                  <a:srgbClr val="A709F5"/>
                </a:solidFill>
                <a:effectLst/>
                <a:latin typeface="Abadi" panose="020B0604020104020204" pitchFamily="34" charset="0"/>
              </a:rPr>
              <a:t>'Enter Z position:’</a:t>
            </a:r>
            <a:r>
              <a:rPr lang="fr-FR" sz="1800" b="0" i="0" dirty="0">
                <a:effectLst/>
                <a:latin typeface="Abadi" panose="020B0604020104020204" pitchFamily="34" charset="0"/>
              </a:rPr>
              <a:t>};</a:t>
            </a:r>
          </a:p>
          <a:p>
            <a:r>
              <a:rPr lang="en-US" sz="1800" b="0" i="0" dirty="0">
                <a:effectLst/>
                <a:latin typeface="Abadi" panose="020B0604020104020204" pitchFamily="34" charset="0"/>
              </a:rPr>
              <a:t>r = sqrt(x^2 + y^2); </a:t>
            </a:r>
          </a:p>
          <a:p>
            <a:r>
              <a:rPr lang="en-US" sz="1800" b="0" i="0" dirty="0">
                <a:solidFill>
                  <a:srgbClr val="0E00FF"/>
                </a:solidFill>
                <a:effectLst/>
                <a:latin typeface="Abadi" panose="020B0604020104020204" pitchFamily="34" charset="0"/>
              </a:rPr>
              <a:t>if </a:t>
            </a:r>
            <a:r>
              <a:rPr lang="en-US" sz="1800" b="0" i="0" dirty="0">
                <a:effectLst/>
                <a:latin typeface="Abadi" panose="020B0604020104020204" pitchFamily="34" charset="0"/>
              </a:rPr>
              <a:t>r &lt; 0.5 || r &gt; 1</a:t>
            </a:r>
          </a:p>
          <a:p>
            <a:r>
              <a:rPr lang="en-US" sz="1800" b="0" i="0" dirty="0">
                <a:effectLst/>
                <a:latin typeface="Abadi" panose="020B0604020104020204" pitchFamily="34" charset="0"/>
              </a:rPr>
              <a:t>sprint(</a:t>
            </a:r>
            <a:r>
              <a:rPr lang="en-US" sz="1800" b="0" i="0" dirty="0">
                <a:solidFill>
                  <a:srgbClr val="A709F5"/>
                </a:solidFill>
                <a:effectLst/>
                <a:latin typeface="Abadi" panose="020B0604020104020204" pitchFamily="34" charset="0"/>
              </a:rPr>
              <a:t>'Position is outside the radial limits '</a:t>
            </a:r>
            <a:r>
              <a:rPr lang="en-US" sz="1800" b="0" i="0" dirty="0">
                <a:effectLst/>
                <a:latin typeface="Abadi" panose="020B0604020104020204" pitchFamily="34" charset="0"/>
              </a:rPr>
              <a:t>);</a:t>
            </a:r>
          </a:p>
          <a:p>
            <a:r>
              <a:rPr lang="en-US" sz="1800" b="0" i="0" dirty="0">
                <a:solidFill>
                  <a:srgbClr val="0E00FF"/>
                </a:solidFill>
                <a:effectLst/>
                <a:latin typeface="Abadi" panose="020B0604020104020204" pitchFamily="34" charset="0"/>
              </a:rPr>
              <a:t>return</a:t>
            </a:r>
            <a:r>
              <a:rPr lang="en-US" sz="1800" b="0" i="0" dirty="0">
                <a:effectLst/>
                <a:latin typeface="Abadi" panose="020B0604020104020204" pitchFamily="34" charset="0"/>
              </a:rPr>
              <a:t>;</a:t>
            </a:r>
          </a:p>
          <a:p>
            <a:r>
              <a:rPr lang="en-US" sz="1800" b="0" i="0" dirty="0">
                <a:solidFill>
                  <a:srgbClr val="0E00FF"/>
                </a:solidFill>
                <a:effectLst/>
                <a:latin typeface="Abadi" panose="020B0604020104020204" pitchFamily="34" charset="0"/>
              </a:rPr>
              <a:t>elseif </a:t>
            </a:r>
            <a:r>
              <a:rPr lang="en-US" sz="1800" b="0" i="0" dirty="0">
                <a:effectLst/>
                <a:latin typeface="Abadi" panose="020B0604020104020204" pitchFamily="34" charset="0"/>
              </a:rPr>
              <a:t>theta &lt; -90 || theta &gt; 90</a:t>
            </a:r>
          </a:p>
          <a:p>
            <a:r>
              <a:rPr lang="en-US" sz="1800" b="0" i="0" dirty="0">
                <a:effectLst/>
                <a:latin typeface="Abadi" panose="020B0604020104020204" pitchFamily="34" charset="0"/>
              </a:rPr>
              <a:t>sprint(</a:t>
            </a:r>
            <a:r>
              <a:rPr lang="en-US" sz="1800" b="0" i="0" dirty="0">
                <a:solidFill>
                  <a:srgbClr val="A709F5"/>
                </a:solidFill>
                <a:effectLst/>
                <a:latin typeface="Abadi" panose="020B0604020104020204" pitchFamily="34" charset="0"/>
              </a:rPr>
              <a:t>'Position is outside the angular limits '</a:t>
            </a:r>
            <a:r>
              <a:rPr lang="en-US" sz="1800" b="0" i="0" dirty="0">
                <a:effectLst/>
                <a:latin typeface="Abadi" panose="020B0604020104020204" pitchFamily="34" charset="0"/>
              </a:rPr>
              <a:t>);</a:t>
            </a:r>
          </a:p>
          <a:p>
            <a:r>
              <a:rPr lang="en-US" sz="1800" b="0" i="0" dirty="0">
                <a:solidFill>
                  <a:srgbClr val="0E00FF"/>
                </a:solidFill>
                <a:effectLst/>
                <a:latin typeface="Abadi" panose="020B0604020104020204" pitchFamily="34" charset="0"/>
              </a:rPr>
              <a:t>return</a:t>
            </a:r>
            <a:r>
              <a:rPr lang="en-US" sz="1800" b="0" i="0" dirty="0">
                <a:effectLst/>
                <a:latin typeface="Abadi" panose="020B0604020104020204" pitchFamily="34" charset="0"/>
              </a:rPr>
              <a:t>;</a:t>
            </a:r>
          </a:p>
          <a:p>
            <a:r>
              <a:rPr lang="en-US" sz="1800" b="0" i="0" dirty="0">
                <a:solidFill>
                  <a:srgbClr val="0E00FF"/>
                </a:solidFill>
                <a:effectLst/>
                <a:latin typeface="Abadi" panose="020B0604020104020204" pitchFamily="34" charset="0"/>
              </a:rPr>
              <a:t>elseif </a:t>
            </a:r>
            <a:r>
              <a:rPr lang="en-US" sz="1800" b="0" i="0" dirty="0">
                <a:effectLst/>
                <a:latin typeface="Abadi" panose="020B0604020104020204" pitchFamily="34" charset="0"/>
              </a:rPr>
              <a:t>z &lt; 0</a:t>
            </a:r>
          </a:p>
          <a:p>
            <a:r>
              <a:rPr lang="en-US" sz="1800" b="0" i="0" dirty="0">
                <a:effectLst/>
                <a:latin typeface="Abadi" panose="020B0604020104020204" pitchFamily="34" charset="0"/>
              </a:rPr>
              <a:t>sprint(</a:t>
            </a:r>
            <a:r>
              <a:rPr lang="en-US" sz="1800" b="0" i="0" dirty="0">
                <a:solidFill>
                  <a:srgbClr val="A709F5"/>
                </a:solidFill>
                <a:effectLst/>
                <a:latin typeface="Abadi" panose="020B0604020104020204" pitchFamily="34" charset="0"/>
              </a:rPr>
              <a:t>'Z-position must be non-negative.'</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'Workspace Error'</a:t>
            </a:r>
            <a:r>
              <a:rPr lang="en-US" sz="1800" b="0" i="0" dirty="0">
                <a:effectLst/>
                <a:latin typeface="Abadi" panose="020B0604020104020204" pitchFamily="34" charset="0"/>
              </a:rPr>
              <a:t>);</a:t>
            </a:r>
          </a:p>
          <a:p>
            <a:r>
              <a:rPr lang="en-US" sz="1800" b="0" i="0" dirty="0">
                <a:solidFill>
                  <a:srgbClr val="0E00FF"/>
                </a:solidFill>
                <a:effectLst/>
                <a:latin typeface="Abadi" panose="020B0604020104020204" pitchFamily="34" charset="0"/>
              </a:rPr>
              <a:t>return</a:t>
            </a:r>
            <a:r>
              <a:rPr lang="en-US" sz="1800" b="0" i="0" dirty="0">
                <a:effectLst/>
                <a:latin typeface="Abadi" panose="020B0604020104020204" pitchFamily="34" charset="0"/>
              </a:rPr>
              <a:t>;</a:t>
            </a:r>
          </a:p>
          <a:p>
            <a:r>
              <a:rPr lang="en-US" sz="1800" b="0" i="0" dirty="0">
                <a:solidFill>
                  <a:srgbClr val="0E00FF"/>
                </a:solidFill>
                <a:effectLst/>
                <a:latin typeface="Abadi" panose="020B0604020104020204" pitchFamily="34" charset="0"/>
              </a:rPr>
              <a:t>end</a:t>
            </a:r>
            <a:endParaRPr lang="en-US" sz="1800" b="0" i="0" dirty="0">
              <a:effectLst/>
              <a:latin typeface="Abadi" panose="020B0604020104020204" pitchFamily="34" charset="0"/>
            </a:endParaRPr>
          </a:p>
          <a:p>
            <a:endParaRPr lang="fr-FR" sz="1800" b="0" i="0" dirty="0">
              <a:effectLst/>
              <a:latin typeface="Abadi" panose="020B0604020104020204" pitchFamily="34" charset="0"/>
            </a:endParaRPr>
          </a:p>
        </p:txBody>
      </p:sp>
      <p:grpSp>
        <p:nvGrpSpPr>
          <p:cNvPr id="677" name="Google Shape;677;p41">
            <a:extLst>
              <a:ext uri="{FF2B5EF4-FFF2-40B4-BE49-F238E27FC236}">
                <a16:creationId xmlns:a16="http://schemas.microsoft.com/office/drawing/2014/main" id="{9A767C13-ED68-E117-3944-D97A64B98500}"/>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7C4EF0D7-F0EB-2B13-D398-6FD11093BC3B}"/>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90F75622-70BD-DB5C-72E4-79F8E23356EE}"/>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0AB62395-F06F-8859-A20C-45F0FBC5A674}"/>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D7BFDD3B-3698-F381-DDBC-06659EA1F512}"/>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416AAC73-2C2B-B85D-17E0-89A2EE4B40D3}"/>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C31CFBD4-FE15-212F-D2BD-27883B37C8AD}"/>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F46D10F9-A075-F61A-4220-2942E2229F88}"/>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260AAD72-B37D-CC2B-0679-6C7A3E334E19}"/>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3ACD4AE5-4EE4-4E96-5EAB-6C67610A62FF}"/>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13EF4671-0596-33D6-AEBE-E7332EF0B6B1}"/>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2D46C41A-8194-7645-113E-A4602864C245}"/>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76013D0F-850A-0CC8-CB33-3E06E9478B40}"/>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8F89BE4E-A312-7F00-B580-512EB826F2E7}"/>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86B89591-1DEE-F0EE-6796-8DC97F4E98DE}"/>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A5B7DC1B-7AE4-192C-6582-9BF75CCBB3B6}"/>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78CA3170-9C44-D1CF-3A0D-B1275D029A19}"/>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605653E1-7532-1517-F05B-73DC8FA64026}"/>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5780EAF2-7EA2-43AA-E0BA-061DE1662ED9}"/>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7B35FF85-2825-D769-A892-30849CB3915A}"/>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A3099DE2-0D53-AD8A-07A1-1D297061644C}"/>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C561BE06-225C-73C8-3C75-D80D48C372C1}"/>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4AE45461-A9BB-1834-4A2D-FDCBDEB390C3}"/>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2EB6713C-7968-3D94-B3ED-972F6244225A}"/>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7EA98ED1-CF84-C5C9-6D46-A6849A0238F5}"/>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7A40C12E-5FC3-163F-938E-AECAC2D852EC}"/>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97AE0B79-E2E2-5D13-1FF4-D3E508A93C91}"/>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931FCBA0-F64B-5F44-554F-A13B6CB25F88}"/>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822ABFC2-3090-4B3D-4228-D77802BAC87A}"/>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EBDE1AD9-5845-A97F-A51B-7E4A71B2A8DA}"/>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A3B8CBF0-E990-AEE4-4097-3A1F8DC0A30E}"/>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5B10E210-0BBA-B3F5-D8A6-75586C72294C}"/>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E34C6A14-B869-01AB-88F5-26AE583354D4}"/>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DE5C0A47-7036-738E-151E-E28A4CD8048F}"/>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7F9303EC-1C4E-0193-F904-FB3A7E0F9D0B}"/>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7F57D987-9D24-FE20-4096-5D878362E44B}"/>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DBF2C4AC-D08C-23BE-417A-2F55C9C00CFE}"/>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4FB591B5-69B7-963C-E359-FE8A88C750CC}"/>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51C2F332-7C5B-2A5F-D97A-131F8F2C0E32}"/>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C76D47D4-9D13-6981-D685-EDB7C8E03026}"/>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D2E2C8F8-961E-75A0-C612-A1E42B532BDF}"/>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81AE89C0-6028-051A-4605-BE6A8E993058}"/>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71048BCA-4F79-97AE-0417-72BD047F9281}"/>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96FAFF05-ECE0-F15E-2BDA-A48F72779618}"/>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E0756038-F39F-CD45-75BD-D09D94CF5B44}"/>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E370F9DF-F65E-D74D-8E6B-9B33F6EBFC1D}"/>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2BE36578-81DD-29F8-55DE-7B8E7F34D77A}"/>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A5654A38-F971-88FF-D044-849A0621D050}"/>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0A188FD2-F322-FC3B-9332-77F2C7A7F41B}"/>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00954456-BA02-8296-69B3-AC8931976238}"/>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15A7697F-BF9C-CDC3-1FA7-51ED92CFE3BC}"/>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B604EFFD-BDE9-B112-CE36-36084B33AFF3}"/>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B09BD2B1-A0F9-2D46-B5B7-7E3E2086E8CF}"/>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B9282D56-356B-1516-2424-890E55E9625C}"/>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2B3893DA-7252-A9E8-4381-2852B2B384B8}"/>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999D3462-5D3A-32FF-B6C1-9B5D0A83D0EC}"/>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5A660B71-D1E5-BF82-09E2-438FECA8DE85}"/>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FE7EBC7C-745E-9EED-AD2A-69EAC208B890}"/>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6F3D962A-8A72-B2F8-5CE9-1F51BD2412E0}"/>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DD82BEC7-0746-8E7B-01CC-484E4459B9FD}"/>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47F5FB0E-5AA0-F9FF-6144-19C7A31A141E}"/>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53586148-C933-015B-53E5-4E1D13A67F3B}"/>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9405BB4F-6735-B054-183F-D6CC13410D8D}"/>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559F5466-C438-64FE-B0BD-1C1B2BFF2140}"/>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565BD27A-03DF-DE11-CB9A-61DC4BBADEA6}"/>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BE0D8786-E7FD-6A2C-C938-F3D82534DDE3}"/>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E34FEA02-5D1F-9881-B4AD-EE7401DE453A}"/>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125C3771-AAF7-9F74-D619-C6BE97C5A009}"/>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977F07E8-D551-05FE-D0BB-F322964FF1D5}"/>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7AF50758-1A76-3C77-8A80-73B0767DB1F0}"/>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52388849-FA09-8653-714D-6A42FCF3A99C}"/>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6E7ED8F7-2B86-3A0A-D504-E69FC4F7DE27}"/>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1B1FEC06-8B55-6452-FCC5-596C798D71DA}"/>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54A2DEBF-EA67-5AD5-63A2-22816356CABD}"/>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307F4BA0-829E-15ED-5D50-AA459AB4591B}"/>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B8F10BDA-70DF-918B-8653-30E26DCDE047}"/>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6D9C01F6-7714-607E-FDDE-B7AA1F36521A}"/>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36F3D286-9767-E65A-EDE8-4CEC56083469}"/>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ABB7073B-5142-3A63-408C-A84544427675}"/>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1D16AC6D-E8E3-72DD-D3E4-5CCA8DCA6D77}"/>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3C2AE8E8-F758-D53B-3DB1-5860C197DC40}"/>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9A57468A-0E33-7FD4-1F7D-27C8FA3B99B1}"/>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1B7D5407-1923-21E9-4576-7C2CEBBDBC1C}"/>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FC3B1A50-D00F-82C7-F093-696911D16952}"/>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BB7B9241-474D-92B8-017C-5FB9CF3ADDCE}"/>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0ABCA200-B112-180E-8E2B-B012E3213A4C}"/>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C609365A-B40E-022A-10C9-9EF53111AFA2}"/>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30D4BB4A-101D-8E71-7552-00044342B3D2}"/>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36935A6B-2A76-74A4-C3BF-A559B682FDE9}"/>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655ED4CF-F030-E6E0-E18C-30590CF76AAD}"/>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644D5285-1DD5-8005-2DCF-5EDBE7875032}"/>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5A18F694-7353-3795-194A-62266D40AA8D}"/>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C857F2EE-7E9A-32FD-033E-A7A897F74007}"/>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0CC3AD73-B007-9429-4E26-695DFD8A1652}"/>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364AC328-6B4A-30B2-F4E4-394FE3C9904F}"/>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C510CD40-997C-FD5C-42C8-858DEFB4D0CE}"/>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4C844B3C-661B-07F4-DF81-3123A9581663}"/>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8B75CCCB-E448-F54E-A0BA-4F1B24884210}"/>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7257AD8F-514C-81BC-906A-3FA68DAA02CD}"/>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60298800-385E-410C-20F7-E4B4EAAF522B}"/>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2B699E35-BE73-82E9-76FE-6A2E3E4A2A14}"/>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793B5DC9-E517-4FE2-8467-7F4826B969F4}"/>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1C95D089-CDD7-4064-BDCC-847BB516A7B3}"/>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A0F0AB6F-93D3-C270-17A1-FBFC08C6B4FA}"/>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8ECFA0B5-E01B-8BAC-39D5-1D04B7E4BDBC}"/>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A94AD109-7159-C71B-1E7A-5DDA27583A8D}"/>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34A29C10-6429-46AD-3C8E-DE3592A516C9}"/>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DF88390D-9EDF-8C58-FA56-46D3AA557EC3}"/>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428A78D1-0C18-41B1-5663-6FDDFB77F35D}"/>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79423B86-3C61-B670-C647-8364B4FC704C}"/>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29BDC313-B84A-532D-3DC2-A2C2B16F3AEE}"/>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DA71C26F-6725-4346-69C3-D924942BA65D}"/>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A2768394-8356-2DF5-C822-5B8C19CD9F7A}"/>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08C87586-B21B-6645-5EFF-9415B2465B14}"/>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251486B5-89FF-5773-F3AC-F147F60DD507}"/>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26B51F4F-EC13-A4C3-5FC5-DB4417BD5582}"/>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B044E045-A20B-2E54-396A-FF48D82E03BB}"/>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A60C004E-7691-5A7D-CEDE-EE61F3385647}"/>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E8B38F9F-A8B1-619C-4633-B85B06B4900D}"/>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0CDAE414-65DA-1656-8BAC-8B7910408367}"/>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BC7B907F-8334-8377-0415-D8827FCC4E8C}"/>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EF88A9C8-A031-59C6-8DDD-C0A8D6F15C8F}"/>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3E622A2B-D004-948A-9D11-F6EC14445BD4}"/>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B90A0020-6AA0-6A7E-0342-4B6337709910}"/>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ED1312A2-C06E-17CC-5BA4-954839CC2D5B}"/>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30742AFE-9591-A954-BBFD-C8EF90385472}"/>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088AC8A7-66C4-834B-16F7-FC9CAFEF3978}"/>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C995541A-A0E6-8811-F3C3-677626C0BFE4}"/>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FD89E1A1-2C5D-B22A-312F-69A74F9A41CB}"/>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AFD1BDD6-2B70-B8AA-0249-4C9F2A69B0C3}"/>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0D744ECE-87A4-1078-6966-ABD32DB03B17}"/>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B65631D2-EA7B-05F3-EF1E-EABCB46AD5BB}"/>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CD5A0C61-710C-3259-3975-0E857050F350}"/>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664F703E-031E-0AE8-5869-95E3F0781944}"/>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B2EDCF15-6EF8-9EAD-9124-FF0144B9D29D}"/>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08C114A4-087F-34D6-E356-89FD4BAA1512}"/>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2D9AFCB8-8E2A-57A3-414E-388E957D56FC}"/>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73ABA6F7-3654-4F99-309A-DF9E08EF27A6}"/>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A01EF3A9-33E4-F92D-BC2A-600824D175B2}"/>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ED747E86-178F-C7C4-66AA-1AF1CF5691E2}"/>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CF6E5C95-139A-E0C1-8710-CFE5E094FF93}"/>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F4EB6B0C-0A20-4077-0166-B5E8DE10A713}"/>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EF97B2F6-7C74-C7C8-1514-35BE4EDF4E0E}"/>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D972BF5E-5FE4-766C-D9C6-9CFD898718F8}"/>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298DAA1A-8BEC-5DDF-F952-CD912A094CF3}"/>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43C439F1-B1A9-8248-F2EA-9920299DB11E}"/>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19094365-F006-A51E-AA4C-31B61BB07F88}"/>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CE5DEBC8-20F5-116A-F5EE-A37F818212CC}"/>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CCF949F9-8F4B-E458-3B2A-FB8AE9C6B1FA}"/>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F008A1D2-514A-4CF9-9F54-D6B6B82A7444}"/>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CE8EE5F3-E52F-FF47-6DFA-2239CFF2F506}"/>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90F421D5-AF2F-B539-7DF9-E38E8BDDF4FF}"/>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58AF4EEC-1B0F-292E-74E8-135016016242}"/>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01D4FF5B-A23A-9AF0-C6D7-D63F318BAB3B}"/>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76EB1B8B-6DF3-86C6-5ADC-CA47FE009349}"/>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356FA764-8A07-004E-EAA6-FBFAFB08E065}"/>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CC85D147-40AA-0A53-9C91-0F916F1F2781}"/>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C97BF574-4498-F0D1-3F20-551897D0EEDB}"/>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C01D97FA-DF2D-9E32-55DA-BFF4F345B53F}"/>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8C3FB824-0601-F740-D4FC-25BE39EFD0C8}"/>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E950ADD3-2862-ABCF-2C96-C138DD04AB3C}"/>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AE67A162-F97E-92C8-EC58-29574A22706B}"/>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A360EA81-1C9B-CA58-395D-17C9A1B730E9}"/>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5E4B7B09-4379-530F-2DB8-DCDC99EC6F44}"/>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19F95206-1A9B-4DAA-F2DA-D9EDDAAEDDD5}"/>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8EC7BCC1-F99F-36F7-8B32-6C833F29F1C5}"/>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DCFF938A-4B16-AEEE-B5F3-0900638AA179}"/>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A5D9206C-01BE-5FA8-F775-D2152F4937BD}"/>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7A7C8F94-EA89-F4AB-5E3C-53059AF55BAD}"/>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7FB0D99D-9895-695F-E76C-B5E4B4A4BAD5}"/>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3C725050-DB5C-5F1F-57C4-00B4794A46AB}"/>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EEA6B737-A458-55DC-64DC-7CB4C6F42223}"/>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DC2DAAED-A563-0879-C8AA-F3D87952A1CF}"/>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63C0F0E2-3929-F68F-76E1-9DEEA828C8CC}"/>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3A546213-8BA5-5173-943F-E814FE35A5FA}"/>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65D584D2-34AB-F2C3-98C4-0EF409A49C33}"/>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C3D60F3A-42F6-14EA-F37B-7EC3C633A751}"/>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5A59F325-E25E-CB11-ACE4-8DAD0D3FA1DC}"/>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5B6BD5E7-C9B9-400B-4ABE-77E5F57FDD5E}"/>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C6567009-7DD0-FAF1-1B3E-66CD69EB8630}"/>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5DF16688-5E8D-6591-1972-81C9D87C27C3}"/>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67E7E919-6A91-2CBF-45BB-6B37C405BE86}"/>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D5E68EDA-A537-B964-8DAB-E48F91A081B3}"/>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9F282E1E-8798-0A82-1C09-7BCBD28252CF}"/>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556087F8-756A-6C8A-13B3-0D0A87D003C6}"/>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DF0400DD-CA42-45A5-1622-5A14CDACF4CE}"/>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18D9FA61-E5D6-F01A-3BA8-C8F73F117992}"/>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2297EDD6-A803-8EA1-C604-4F426A754D90}"/>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160ECA48-FFFE-F8AD-CBB5-39A2381C6614}"/>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85EAB9F3-80C5-894D-2DB4-EA1DF0FFD93B}"/>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7A42ADC7-F0E9-BF8F-65FC-5D5E862B782D}"/>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F0B74E86-D6B8-A7FA-15D6-B25D3B0D5B9B}"/>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A5DAEFF7-65A4-FA18-1146-5D2E5DEF6CC2}"/>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2BC93704-D26C-A780-6ED3-C57BA47F5251}"/>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70CB388E-8590-41DA-A43C-19FBD21858D5}"/>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0C6665D0-EB0C-9258-F7B8-649BABA66E6E}"/>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CA6108C3-1040-5D4C-EE9F-98B28B4E36BE}"/>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8B1BA89B-EDC8-8D4E-29CD-2354784BC6C3}"/>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9271A8F8-E567-83B4-ADAD-D7C1D93123D7}"/>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B6AB7C98-AFA7-E728-170B-F5F314099570}"/>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E26A0285-EFCD-73FC-C20A-C361473E8E56}"/>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6970E54D-2562-FCD7-2D04-024AE546F3DF}"/>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833DD2B5-5EB1-13F5-D253-63AC98BF322B}"/>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61305827-E29D-F9A1-F298-428010664FBC}"/>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34D7EA48-E0CF-471A-81E8-A53D460898F1}"/>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7C621835-C17E-843D-8DCA-A53E0259436E}"/>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AB83B497-091B-766D-8895-15360696C221}"/>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5E8BBCCA-AA2D-AA87-1CAF-31BB42E80DEC}"/>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9B2F80E7-D005-9A2C-5F67-E2023A70936E}"/>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787CB054-BED4-6D72-14E8-1948F4900AF3}"/>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5821D272-FF95-E693-CA31-1B811E17AEBC}"/>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6D5C4059-4F8B-6ABF-837B-06C8BCF8067C}"/>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8EB8C2BB-CC3E-B263-D2C2-D4B6D55109A1}"/>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E922FAE0-5857-1AC9-97BC-C1DFE5A89DE5}"/>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62B2BADB-5C0D-66F1-1142-C0E22AD6302F}"/>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8B8B45CD-FAB0-35DE-700F-AA623CAE9EE5}"/>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21E18C98-054A-A794-92ED-06F8F80FC510}"/>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8D6982CB-AED9-5761-A538-365DC5FB2E1B}"/>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F2766E61-0096-3324-3BD3-B5277E802C65}"/>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F29394C3-468E-4F10-E095-E514136C7DD1}"/>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EFA0E337-FC78-28DF-0477-B22BA8364356}"/>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DE13D8ED-9B31-18C9-6820-9943487112CB}"/>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02A9C0EA-621B-D3B8-AD07-AEBB8C84A574}"/>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346E4514-7147-63C6-A22B-10A9838BBB27}"/>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C514AD06-9713-8321-E47E-3B940FE99EA6}"/>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E305EC86-817B-36DE-36AB-FD907CC791C1}"/>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18F07BD7-4071-D2DE-9B1B-391E7FA19F6A}"/>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E009158E-5A73-94A8-04BF-0A915BEA9A66}"/>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DE8DE1A2-14D3-BDB0-921F-4F9D49241082}"/>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DE66AA43-FEDE-B6F1-869E-CC102E639753}"/>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1E8161B9-3EE9-086B-664E-43EE24BA8C08}"/>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7D97C489-32CB-8E3D-891E-C9FE53C1E1BD}"/>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6D6AB24D-B3D1-9D7D-69E7-E94CF0B23EE0}"/>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D9CBE6CE-36F2-FDE5-957D-DE3B75F7FB78}"/>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B0E2A0EA-16A2-D7F5-C5FB-F3B45D6AEA5F}"/>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3F8F2A95-1DA6-4273-DB97-F2485A48ABDB}"/>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90AE1FB6-8DBA-784E-9222-4F3AA4F89E78}"/>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01DC21D1-BCE0-F0B6-D6A9-47654ED1F3EF}"/>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DA03AFB1-5380-9AB1-7249-2EFA6C225BD5}"/>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4366EE40-1F26-90DC-4497-97BD047336FF}"/>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093952E9-0D9D-8EC3-CF98-5311AF021A7A}"/>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7C7728E1-D8C5-5B24-AF4C-7C214DA0E3C7}"/>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F8629247-B14B-AB33-1C7A-E81CEF375F0A}"/>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BA69A452-749D-22A5-E58E-1D5E2D20662D}"/>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AD0908E7-DCD6-490A-F6D2-6D7746732D05}"/>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EFFD2735-783D-E265-8812-11309F63A0D0}"/>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522D25C4-0001-0E0E-4226-301D633D24AF}"/>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1D5DC67E-EEF3-B664-7387-D69AC933B526}"/>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816F5D52-CF52-C40D-0CF7-953E1B5997A6}"/>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DFD19ED0-E431-769E-EE3B-AC1BB8CC3A19}"/>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53BAE317-EF1B-5208-DC10-BCDD17740B67}"/>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E05A66F9-225A-2528-9BEA-978F195927B4}"/>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9E1B7CD6-F7B8-763A-4230-E67D1F7D8FD2}"/>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969849E7-C800-CB7E-B648-3C67895B188E}"/>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A9CA571A-1121-147B-201C-6662DD444BCC}"/>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D3489F6C-72A4-C0E5-0C35-DA7B7EFE4931}"/>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02F8729A-DB06-B9EE-9C86-4F7684B32BBD}"/>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CF3AE836-2DA6-174C-F937-2755E006AFBA}"/>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22DC2E6B-7123-D8B9-71C1-A6F121E133F7}"/>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391DE71A-D447-66A1-1FD2-CFB1CBF73395}"/>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278CAA47-27A9-B952-9801-64AE2FEEE378}"/>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9D45E351-69D6-3CD2-9A97-BADFD2459CFB}"/>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70C9EF22-690E-EA84-651D-838AF6E33209}"/>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5325FC14-09F6-4E85-BD4B-206F4EA78660}"/>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6E1A3849-F002-610A-76D3-18E6AF2D6DC5}"/>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73E32CD2-D679-6B3E-213F-12EB71440718}"/>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77F10E77-DE9E-67C6-80BE-263039C5D282}"/>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7F04F7DF-3910-A397-9A4A-45AD7E948934}"/>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B29336C5-E4D9-7F93-0295-2E30EDEEB86F}"/>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2600761D-892D-CA10-38E8-5B5CE3F0E442}"/>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9863ED0C-EC4B-7B42-6B0C-AF6C41C39372}"/>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6EAD0C3E-8F33-2CAE-32D6-D8089A17DD97}"/>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92625E31-59A3-0E6B-DC14-4742CF508D6E}"/>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A70DC8F8-EEA9-027F-CDF9-CAA804FA6F3F}"/>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49625B3F-3F0B-D824-68C6-8218BE40FCE3}"/>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AF8F6F85-A76C-0AAC-66BA-16B8F3AE7E58}"/>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90B74460-E33A-F1E1-78BF-8EC78F3E2E92}"/>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DB1C4B01-657A-EAF4-A5B2-890AA0CFC1E8}"/>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FADA9EA8-70C2-F56E-AB7D-E02DC5925612}"/>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2B7E96A6-5D4C-860B-49AC-DBB150408A21}"/>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45B2DB7A-FEDA-3E41-712B-1F6A446B9686}"/>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903E16BE-E1FB-4C5F-BB7B-AEED63C50696}"/>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28C49275-17BB-1E97-2AE2-243B178320F8}"/>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8038FA12-1E2B-860B-B886-E842B975172D}"/>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AE0141C4-1CE0-4BF3-B70F-4F87BA201BD3}"/>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04BCCEBA-D300-A47D-AC2E-13615331C8B8}"/>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A49D8DC8-A309-55E9-122F-C558744DA28B}"/>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84A46E42-3F49-5AF0-9AC2-A25859E1BCF8}"/>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3C03A103-785A-1ACD-D357-E8F230381E41}"/>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2F385A8F-7B19-5464-00A9-2E657EA63B80}"/>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9D5AEEE2-5437-4457-1E1B-4AF919755FB7}"/>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FA146010-C4C2-A784-B980-C6B4A0C43040}"/>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64127BA8-FEE1-6767-43C1-678A7F9FCF05}"/>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9449264E-91F8-A91C-0335-B62C6D15EBA9}"/>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1210C3E2-E849-CF2E-B205-1E0201A7C381}"/>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1C01D60C-ED15-1918-B37A-9C42524DCAAB}"/>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08EC7E03-9656-F294-81AC-ECB93D4906E9}"/>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1C122624-1EF0-88DD-A43E-58F7C015FEC4}"/>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813A129A-8110-04AE-070B-689659FF481F}"/>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5645593D-AE6F-120C-3089-A95B8E4D98BE}"/>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2919056B-F7D9-3543-93F7-88D2C81E21EB}"/>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C247298E-5657-14D1-F046-7504B58733A0}"/>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A2EBAD45-C1AA-5CBA-A924-35AE6205F03C}"/>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6D2DCFF6-DE1C-E618-12D3-F05948322DD5}"/>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9D303234-8673-2A4D-607C-1B788A0FD9DB}"/>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123ABFC6-6646-6C84-063A-3A156F3023FD}"/>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CEEC3822-ABCE-1DB2-5CDA-927605F775F3}"/>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E5752277-E1D6-3F95-26AB-32F12D60BB05}"/>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82D037CC-5693-2586-32A2-076B456656C3}"/>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2B9FBC74-6C72-F5D9-D582-472E171AE965}"/>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4C2EC0F4-2B8C-2810-B88A-685FDEDC39BE}"/>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33700B54-9994-FCC0-6725-D2E87D7C04D1}"/>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44F95960-DECD-79BC-AAA0-10718FA03C37}"/>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6677865E-88FE-41BA-9372-071A9F404164}"/>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0A49F64D-5936-72F1-EAE4-1EEBAE89F79C}"/>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4C37923A-1ABC-D2AB-1906-93761ADD1CD7}"/>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50A383CA-7486-BA4E-A916-FF5E2F593B96}"/>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89F28AE2-0338-9130-3EC3-C54E28207E4C}"/>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B5156311-7C0E-F6BA-A250-42318FB0E962}"/>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05557A27-7D15-4B79-C7FF-AF85F13D3450}"/>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AA89F931-109E-DE4C-6695-002C6816A60B}"/>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010DBB6B-05E8-192D-4965-AF987B969C13}"/>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22C8E793-BAED-D286-835E-9F5755543220}"/>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CA903B2A-CAD1-2088-0CE8-F1D1BA8A8C65}"/>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AAB5AA57-3FE7-E4F5-5620-4658C9C21588}"/>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B23BB195-C751-2945-0661-83D1409342D5}"/>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C5D65FBB-C4BB-4A86-0257-AD83342FC87C}"/>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284D0C7D-4F6B-FD75-9006-0B001F85B3BD}"/>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B59D4214-B2DA-FB22-7C36-3D52FAA50207}"/>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6445B596-4920-AB2E-9000-B00408FD0DC6}"/>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F8147F9B-C5D7-29E6-DA59-A3F24B7ED6F6}"/>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CF0788F9-8589-34DE-7A24-2C1E1E3DF325}"/>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02891302-5C55-1F16-9FB5-A96D2475E963}"/>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31941A14-929B-40CA-78EB-20A41A976155}"/>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32AA027D-7EAC-F9CB-C838-67D452E265CC}"/>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23712653-C8A5-88E5-81A3-6CC7712895A9}"/>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49E71EFB-5BB2-AE4F-59D5-2ADB5538A9CD}"/>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52BF62AA-20DF-A71E-801C-B2CE011958C5}"/>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64FCFFC8-686D-2F7B-5868-A8DE815C75D9}"/>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AD3081F3-4FC6-2C3E-8741-76E8E5D3848B}"/>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70FA3E7B-E2EC-14E0-0F70-1B50C32100F3}"/>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D855D13E-DA59-5B5E-EBB4-CFD4566E841B}"/>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A0E8AA5C-C8B0-8DD5-3706-9680F1F2E2C6}"/>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8BD3398F-581A-74A2-8AD3-45AF54CAF52A}"/>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2BCE283A-1404-CA1C-A1E3-0D23EEBBA983}"/>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A9259919-1796-8622-32CB-412467D8AFC6}"/>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CA0C008D-3411-4F4E-BA21-441116777CA5}"/>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D95FF89D-CABC-74BF-76C0-8FB4C00DBCCF}"/>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71918E28-D0A2-5339-9E9A-6C2927C05A8E}"/>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8821366F-3A9C-5F23-10A1-BE1DCCEA535A}"/>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5CD81975-B183-AF5A-A7E0-78513F589732}"/>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46481A3A-AB89-71CB-75B0-64756D930D79}"/>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F380CC41-36BA-B5DD-51CF-485B9D18D109}"/>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C2C40F76-FFDE-CA83-C093-8E940B9A2B07}"/>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6FECEFFF-3713-D912-3FC3-79C2F96A2553}"/>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3870123B-73A4-8BFB-0570-B2357FA01784}"/>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8C737239-0E91-3879-9CE0-588CE99D0E66}"/>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0175BE6A-6FB6-AC0C-98CC-DC8BD8E60D2A}"/>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D07616F8-0332-E9E7-4DA3-29746B6D5E3A}"/>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27CE7995-0395-ACB4-BAA9-5D9A71ED4DC2}"/>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0B8A9B74-7F86-BF46-56B5-012EFEEFD3B3}"/>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500349E5-4DEE-8E5D-A0B3-68CD3053A093}"/>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6DD6E961-8427-F028-373F-479E0A3FC109}"/>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F8030C16-D5FE-8D0B-6A23-69AAA5267CB6}"/>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4486091D-9DD9-5B43-E8FC-C5AE185774C0}"/>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1C9BF09C-E6AB-DA60-6F48-323CB7A86E14}"/>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6B15B8AF-DB9B-037F-80F2-F9635CA05AE1}"/>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609C1EC5-B747-6E03-F6A4-91491EC1C0B9}"/>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7FF98DF8-1F01-4736-2C7C-05AB2A511CA5}"/>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45B87534-7772-22EA-983D-F210425103DD}"/>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735E5069-3EF6-87CC-4A69-EC12FBFF2107}"/>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7CE025CD-F310-5DBD-6C22-7FB691526AC5}"/>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B6E99AEA-CE81-6D19-6C16-01794AF32696}"/>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DDC776B7-2B02-C2F9-04B8-91C6C0B5624F}"/>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FA9FC6DF-9CD9-0D3D-B512-2F4522EB90D7}"/>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5378D05F-9AC0-EDB1-298C-7975207A2090}"/>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A8A43059-D227-6B71-7A28-7CCF23D0FC6D}"/>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D48710D6-E3B9-C2C6-8815-E15B710D62A6}"/>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1B7A4D37-2137-A629-4316-4164A6C3385F}"/>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63A72B41-D5B7-43EC-E2E1-57E7AB6A95EB}"/>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157E0A26-AA6C-E99E-9AC9-26A18E883BA6}"/>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2EDE565C-385A-BC6D-3296-6CB5D6B18A74}"/>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D145EA32-BD58-8E74-BC34-7F4C56CABE7E}"/>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7263E68B-5AD6-AC50-F26B-DD5221275CC4}"/>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639901A5-95DB-98FA-5053-91CAE7CCBAA9}"/>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A8E9023B-4B3F-F3DD-C18B-7C742017FBC9}"/>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5E426421-1E60-A6FB-E6BF-1C7CBD9F9AA9}"/>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06981E88-0290-99AA-9FE3-96F468390529}"/>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FB3A8BE9-7138-23C7-FFEC-63AEB5E38DBD}"/>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44142C4B-51A7-2CD7-2665-8874DFF09FF2}"/>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974BAD5C-B45B-100E-B371-9D0DE5BF03A2}"/>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2CEF0AE9-5438-73FD-7F08-97D525132B27}"/>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713689D8-E6E8-9D55-8866-5BF5E3DC2862}"/>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12B8BD83-9BE9-8475-04D8-B70CB165E689}"/>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85F2B590-9332-AB88-671E-3E60FF658C17}"/>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3539D576-F8FE-61F7-7171-FA954ACB0239}"/>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F948C8F1-D3B1-C1E5-22DC-398206F9D1C4}"/>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AC207AA7-498D-00E5-A8DE-90B38D1EBB49}"/>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96C28CA8-4181-06FE-A5CC-03BD6F8436D2}"/>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7AB00962-2810-22AD-288F-96C37ABC016F}"/>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F01D5880-22AB-A687-B0A4-865A4ACBFDCD}"/>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10473EAA-50A6-5586-0052-FEA02EF166A7}"/>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DB831375-E117-E843-6DF4-DB6420F070CA}"/>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CAB2AD0A-C4ED-6E4F-5EEC-374E3D608EFD}"/>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BFC8856D-A3C7-7EFF-36CD-47C2A0E61D7E}"/>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74411398-9238-FB28-B09C-B9A7CA27432C}"/>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C7EFCA9A-35AB-4B99-D069-1E59656A3E6A}"/>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F0EBA130-6B75-B086-6193-178894DEF2E8}"/>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07ADC248-6BE5-E9A0-21C3-C8AB9CDDCC3C}"/>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11F0B6BF-9EE7-D953-A1BC-D2376A526F86}"/>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89E3BB38-1CC5-C79D-735D-ABB1B67D65E0}"/>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F88810C0-446D-453C-1627-97F90256DA94}"/>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1A1CEDB4-FE8E-08BB-7731-3B57F0224F37}"/>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2F2A7C72-33DD-C5D1-BE98-21958BDA965A}"/>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DA5E89E2-4267-31E0-EACF-EFC05F7EB103}"/>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9588181D-1A4F-1FDE-AE89-EDF4E1F4089A}"/>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27DEFBE6-5854-4FAC-FCEB-59BDC0EA2691}"/>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C66421C1-C4F4-8B96-F329-BDBED94D211F}"/>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67667F91-AE83-2FA0-49C9-B7A74E535210}"/>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52F5487A-A3D4-868E-23DF-9904E83BA537}"/>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8B6886C7-4FD8-FBD4-B7EB-42469C788F42}"/>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3C64C806-64F7-B6AB-8643-45B5F5B2CC7B}"/>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712A48AD-9D35-CCD7-42BB-1DC18CFF47AC}"/>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88427E21-5114-A87F-A98A-2016ECFFA199}"/>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3F78C2A9-73F1-FDDF-1145-BC8157639929}"/>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70B19A2F-D15A-7441-3807-01C70BAAECCE}"/>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4BE8D2AA-731E-E78E-44C5-6FF5A6568A15}"/>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FBAFCAAC-7085-5E13-88A4-3D8895A1A073}"/>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EA56A217-178C-507E-3F0D-C13B760CA0AE}"/>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D6FE0FA0-B325-C35E-3411-DDAB41D1B4BD}"/>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258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E4575473-0B1C-06C6-9808-5FE99D0F3BFA}"/>
            </a:ext>
          </a:extLst>
        </p:cNvPr>
        <p:cNvGrpSpPr/>
        <p:nvPr/>
      </p:nvGrpSpPr>
      <p:grpSpPr>
        <a:xfrm>
          <a:off x="0" y="0"/>
          <a:ext cx="0" cy="0"/>
          <a:chOff x="0" y="0"/>
          <a:chExt cx="0" cy="0"/>
        </a:xfrm>
      </p:grpSpPr>
      <p:sp>
        <p:nvSpPr>
          <p:cNvPr id="676" name="Google Shape;676;p41">
            <a:extLst>
              <a:ext uri="{FF2B5EF4-FFF2-40B4-BE49-F238E27FC236}">
                <a16:creationId xmlns:a16="http://schemas.microsoft.com/office/drawing/2014/main" id="{6D0A511D-50BB-A7D3-B421-52C51EB1265F}"/>
              </a:ext>
            </a:extLst>
          </p:cNvPr>
          <p:cNvSpPr txBox="1">
            <a:spLocks noGrp="1"/>
          </p:cNvSpPr>
          <p:nvPr>
            <p:ph type="subTitle" idx="1"/>
          </p:nvPr>
        </p:nvSpPr>
        <p:spPr>
          <a:xfrm>
            <a:off x="743151" y="698529"/>
            <a:ext cx="7392122" cy="3658317"/>
          </a:xfrm>
          <a:prstGeom prst="rect">
            <a:avLst/>
          </a:prstGeom>
        </p:spPr>
        <p:txBody>
          <a:bodyPr spcFirstLastPara="1" wrap="square" lIns="91425" tIns="91425" rIns="91425" bIns="91425" anchor="t" anchorCtr="0">
            <a:noAutofit/>
          </a:bodyPr>
          <a:lstStyle/>
          <a:p>
            <a:r>
              <a:rPr lang="en-US" sz="1800" b="0" i="0" dirty="0">
                <a:effectLst/>
                <a:latin typeface="Abadi" panose="020B0604020104020204" pitchFamily="34" charset="0"/>
              </a:rPr>
              <a:t>JN = ik(</a:t>
            </a:r>
            <a:r>
              <a:rPr lang="en-US" sz="1800" b="0" i="0" dirty="0">
                <a:solidFill>
                  <a:srgbClr val="A709F5"/>
                </a:solidFill>
                <a:effectLst/>
                <a:latin typeface="Abadi" panose="020B0604020104020204" pitchFamily="34" charset="0"/>
              </a:rPr>
              <a:t>'link6’</a:t>
            </a:r>
            <a:r>
              <a:rPr lang="en-US" sz="1800" b="0" i="0" dirty="0">
                <a:effectLst/>
                <a:latin typeface="Abadi" panose="020B0604020104020204" pitchFamily="34" charset="0"/>
              </a:rPr>
              <a:t>, EN, weights, zeros(1, 6)); </a:t>
            </a:r>
          </a:p>
          <a:p>
            <a:r>
              <a:rPr lang="en-US" sz="1800" b="0" i="0" dirty="0">
                <a:effectLst/>
                <a:latin typeface="Abadi" panose="020B0604020104020204" pitchFamily="34" charset="0"/>
              </a:rPr>
              <a:t>output_String = sprintf(rad2deg(jointAngles(1)),  rad2deg(jointAngles(2)), rad2deg(jointAngles(3)), rad2deg(jointAngles(4)), rad2deg(jointAngles(5)),  rad2deg(jointAngles(6)));</a:t>
            </a:r>
          </a:p>
          <a:p>
            <a:r>
              <a:rPr lang="en-US" sz="1800" b="0" i="0" dirty="0">
                <a:effectLst/>
                <a:latin typeface="Abadi" panose="020B0604020104020204" pitchFamily="34" charset="0"/>
              </a:rPr>
              <a:t>app.TextArea.Visible = </a:t>
            </a:r>
            <a:r>
              <a:rPr lang="en-US" sz="1800" b="0" i="0" dirty="0">
                <a:solidFill>
                  <a:srgbClr val="A709F5"/>
                </a:solidFill>
                <a:effectLst/>
                <a:latin typeface="Abadi" panose="020B0604020104020204" pitchFamily="34" charset="0"/>
              </a:rPr>
              <a:t>'on'</a:t>
            </a:r>
            <a:r>
              <a:rPr lang="en-US" sz="1800" b="0" i="0" dirty="0">
                <a:effectLst/>
                <a:latin typeface="Abadi" panose="020B0604020104020204" pitchFamily="34" charset="0"/>
              </a:rPr>
              <a:t>;</a:t>
            </a:r>
          </a:p>
          <a:p>
            <a:r>
              <a:rPr lang="en-US" sz="1800" b="0" i="0" dirty="0">
                <a:effectLst/>
                <a:latin typeface="Abadi" panose="020B0604020104020204" pitchFamily="34" charset="0"/>
              </a:rPr>
              <a:t>pause(5);</a:t>
            </a:r>
          </a:p>
          <a:p>
            <a:r>
              <a:rPr lang="en-US" sz="1800" b="0" i="0" dirty="0">
                <a:effectLst/>
                <a:latin typeface="Abadi" panose="020B0604020104020204" pitchFamily="34" charset="0"/>
              </a:rPr>
              <a:t>app.TextArea.Visible = </a:t>
            </a:r>
            <a:r>
              <a:rPr lang="en-US" sz="1800" b="0" i="0" dirty="0">
                <a:solidFill>
                  <a:srgbClr val="A709F5"/>
                </a:solidFill>
                <a:effectLst/>
                <a:latin typeface="Abadi" panose="020B0604020104020204" pitchFamily="34" charset="0"/>
              </a:rPr>
              <a:t>'off'</a:t>
            </a:r>
            <a:r>
              <a:rPr lang="en-US" sz="1800" b="0" i="0" dirty="0">
                <a:effectLst/>
                <a:latin typeface="Abadi" panose="020B0604020104020204" pitchFamily="34" charset="0"/>
              </a:rPr>
              <a:t>;</a:t>
            </a:r>
          </a:p>
          <a:p>
            <a:r>
              <a:rPr lang="en-US" sz="1800" b="0" i="0" dirty="0">
                <a:effectLst/>
                <a:latin typeface="Abadi" panose="020B0604020104020204" pitchFamily="34" charset="0"/>
              </a:rPr>
              <a:t>figure(</a:t>
            </a:r>
            <a:r>
              <a:rPr lang="en-US" sz="1800" b="0" i="0" dirty="0">
                <a:solidFill>
                  <a:srgbClr val="A709F5"/>
                </a:solidFill>
                <a:effectLst/>
                <a:latin typeface="Abadi" panose="020B0604020104020204" pitchFamily="34" charset="0"/>
              </a:rPr>
              <a:t>'Name'</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‘SUMO_ROBO'</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a:t>
            </a:r>
            <a:r>
              <a:rPr lang="en-US" sz="1800" b="0" i="0" dirty="0" err="1">
                <a:solidFill>
                  <a:srgbClr val="A709F5"/>
                </a:solidFill>
                <a:effectLst/>
                <a:latin typeface="Abadi" panose="020B0604020104020204" pitchFamily="34" charset="0"/>
              </a:rPr>
              <a:t>NumberTitle</a:t>
            </a:r>
            <a:r>
              <a:rPr lang="en-US" sz="1800" b="0" i="0" dirty="0">
                <a:solidFill>
                  <a:srgbClr val="A709F5"/>
                </a:solidFill>
                <a:effectLst/>
                <a:latin typeface="Abadi" panose="020B0604020104020204" pitchFamily="34" charset="0"/>
              </a:rPr>
              <a:t>'</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'off'</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a:t>
            </a:r>
            <a:r>
              <a:rPr lang="en-US" sz="1800" b="0" i="0" dirty="0" err="1">
                <a:solidFill>
                  <a:srgbClr val="A709F5"/>
                </a:solidFill>
                <a:effectLst/>
                <a:latin typeface="Abadi" panose="020B0604020104020204" pitchFamily="34" charset="0"/>
              </a:rPr>
              <a:t>WindowState</a:t>
            </a:r>
            <a:r>
              <a:rPr lang="en-US" sz="1800" b="0" i="0" dirty="0">
                <a:solidFill>
                  <a:srgbClr val="A709F5"/>
                </a:solidFill>
                <a:effectLst/>
                <a:latin typeface="Abadi" panose="020B0604020104020204" pitchFamily="34" charset="0"/>
              </a:rPr>
              <a:t>'</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'maximized'</a:t>
            </a:r>
            <a:r>
              <a:rPr lang="en-US" sz="1800" b="0" i="0" dirty="0">
                <a:effectLst/>
                <a:latin typeface="Abadi" panose="020B0604020104020204" pitchFamily="34" charset="0"/>
              </a:rPr>
              <a:t>); </a:t>
            </a:r>
          </a:p>
          <a:p>
            <a:r>
              <a:rPr lang="en-US" sz="1800" b="0" i="0" dirty="0">
                <a:effectLst/>
                <a:latin typeface="Abadi" panose="020B0604020104020204" pitchFamily="34" charset="0"/>
              </a:rPr>
              <a:t>show(p560, jointAngles);</a:t>
            </a:r>
          </a:p>
          <a:p>
            <a:endParaRPr lang="en-US" sz="1800" b="0" i="0" dirty="0">
              <a:effectLst/>
              <a:latin typeface="Abadi" panose="020B0604020104020204" pitchFamily="34" charset="0"/>
            </a:endParaRPr>
          </a:p>
        </p:txBody>
      </p:sp>
      <p:grpSp>
        <p:nvGrpSpPr>
          <p:cNvPr id="677" name="Google Shape;677;p41">
            <a:extLst>
              <a:ext uri="{FF2B5EF4-FFF2-40B4-BE49-F238E27FC236}">
                <a16:creationId xmlns:a16="http://schemas.microsoft.com/office/drawing/2014/main" id="{9B12FEA8-DEBB-75BF-03CE-2DA72C154BE7}"/>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AC319A47-F17D-717A-07B6-C0FF541FA805}"/>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50987AC8-588F-3BC3-6FD0-C295859C9AB2}"/>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71B6E061-FFBF-1EE6-466A-FC2B88079917}"/>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2D20E774-A5B5-F28C-D8A5-16F33FC09012}"/>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8C8F6171-41AF-4545-2C30-E4857C7B698F}"/>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A46A6A1D-DB0F-B3C9-536B-10A673D0F503}"/>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F4D5FBC6-E127-4570-02CA-A286ED8134E4}"/>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2D61602E-89A4-2771-20CA-92E52959E9D9}"/>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57FD43D7-6BA7-F209-9E30-370F78758366}"/>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C5E7E6FB-C4C4-3730-83FA-1F97CB90E8B3}"/>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A10653B4-6BBA-780C-20C0-25936CB63C54}"/>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1A1AFF5F-DDC4-D885-AAD8-DB8A5BAB93AA}"/>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3332E6AF-0776-FB90-7043-0A50B44BB0AB}"/>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55258DA4-4211-119A-1F77-755DA842FF20}"/>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B9ACB073-A784-E24C-5B6C-99FC06FDA1F5}"/>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3F48A1F4-EFFE-05BA-0DC6-422FB2928BCD}"/>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61B5F660-47B2-B265-9153-F5E9E28E984C}"/>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1C29F7BB-1B00-0142-C114-4866963EA47F}"/>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24DDEB2A-1A8C-98EA-103F-E0D290FCD62B}"/>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66FBD3C4-3B61-9D42-3E4D-A9807B5452FF}"/>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00BC4BCB-F463-C050-85B8-6BEB4EAA990B}"/>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5852384F-0E2A-2197-7F6B-598337866BFF}"/>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A156E1D7-87B7-5527-63DD-6E2FB5280958}"/>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3D7FF36D-CBFC-03CD-5899-C84C3AD6F20B}"/>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902B360E-E517-0EAA-2A74-764B11BE29A3}"/>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3027B30E-F86B-29AC-7BFF-5D9E65D607B6}"/>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330846F9-EA93-33BE-7D14-448BAF8A24BB}"/>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B9F67B46-1AD4-00D9-F531-D900CD2D7093}"/>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50DD6D83-424C-2B7C-1B7F-838EAEB0A9DF}"/>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BFD0CEDD-3021-8156-0D8B-C550CA39FD89}"/>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CB34DFF8-CB6E-6EBF-A960-B7B59D24B0A8}"/>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9D25D23B-D5B0-A15E-F6A7-62FDF0921378}"/>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21DAE834-1F1F-4BD0-E1B7-3AA9B5C27002}"/>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257714F9-350F-29BF-226A-2A2FCD5848E2}"/>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6DDE31E4-CB97-5D94-7DF8-9C48E57117DE}"/>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B2281DE6-A3B8-A967-F403-93661C744001}"/>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D37EE146-7BC0-2754-2EC4-284D846BD79F}"/>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03C785FC-74C2-834A-75BD-915D96EB6D3F}"/>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F06F0891-5943-FE5B-D844-EA1CFA01D80E}"/>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AA166DEB-F14E-9FF5-EA75-D0B826C8C361}"/>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EE06D7D5-7FC5-12BF-DF05-9BED33467E43}"/>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B4F86883-D284-C51A-CAC9-D390D89E1F0F}"/>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A5F27BDF-00C4-0961-08D1-F23CA0818AD4}"/>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AF4D2D14-C5D5-9FD8-3232-2120E46469DA}"/>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FD218921-FBB6-8383-EE9D-A4DC8DD55B00}"/>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BF0DCC4F-ACC5-9007-62E5-804B1D28ADBA}"/>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B0F9DD82-A011-0F6E-0090-395480420444}"/>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83E62044-268B-1D27-A4F0-787D782263D8}"/>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896B55AF-D6D5-0A5B-4DD4-9CDC2A1278DC}"/>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CDF579A7-8294-0A03-7374-FE870550BCE6}"/>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E5A8016D-951B-2D76-9BDB-A2949F7CCA51}"/>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A4EC28D9-6B14-4A73-D7DF-40D49FAC515B}"/>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C6266162-82CA-F4BE-D42D-56BFBD7EC938}"/>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E3125669-630A-C658-5EF2-1863503BE12F}"/>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D9BF655D-26E5-4BF1-376F-44E986A2F1CB}"/>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7E415A26-D1BC-DA18-B138-8CE42D8EA54B}"/>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84F89A5F-0097-6390-55EB-A5B56FC520CC}"/>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FE521B68-1F4A-F0BF-BBCB-948003FA967E}"/>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2E682EDE-EEB6-BE45-591D-90319B44AEA4}"/>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49DDA7F9-38BF-DAFE-64F5-6C4D0F1848B9}"/>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A625F334-6C4E-C94D-72D2-40EF12AA46E4}"/>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8C06215F-2B7E-1AB5-A645-5B6F94D1451D}"/>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EF979472-C38D-B0FE-35BF-A1A33D2DF1DD}"/>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32B4F0DD-5FD1-7ABC-3D18-477E85B7700C}"/>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FCDF7A7B-6E73-482E-4846-CCE795FC827B}"/>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D5BBE524-A4A2-88B4-E33F-2016C8A1D410}"/>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D35B5AB2-0D5B-D1C3-44BF-75F0C34D2EB5}"/>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77A68437-ED31-B5A6-6035-0AE4833AA7CF}"/>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6CC5DA32-458F-4139-7E62-89420DAC9AD7}"/>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2008697E-EEEC-781D-CC9C-6F3BA595E2F5}"/>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0E4BD85A-4E8B-A6F0-38FF-6B4B1BBCAEDC}"/>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082D6FCA-0947-4AAB-CD5F-0910EDD7FBC7}"/>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0BFD7AFB-9092-A5C5-95D8-548FA3A83287}"/>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ED7736BF-A18F-473B-9281-99D887878D00}"/>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920C20BC-0A34-6541-DFD7-BD525DA8EDEC}"/>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092A11BA-7D74-F3CD-3D78-0966156382D2}"/>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21C9DBD7-7C85-BEEB-972F-4D2F412A0752}"/>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B531BE20-A120-8878-41AE-7D9E6F2602A6}"/>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8FD3A0CE-6937-E216-29E5-0C63E2A686D1}"/>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B6E1176D-3462-D46B-9CE6-7DC2B28ECC5D}"/>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CD7F6411-9427-2762-69EF-FCD34D640E4E}"/>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3D673FCE-2502-EAFD-B09F-0D67CE596DF3}"/>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73C079E3-7561-54B4-5D57-9037802EDB89}"/>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3401894A-9F79-ED30-337D-616D7288801C}"/>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D3DD6677-7102-7F4B-A114-718F775E2DB0}"/>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F38D48FA-DC52-3F60-6CD2-0C9CE0E35F1F}"/>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41F8428D-40DD-19F9-842F-41041B94C1D3}"/>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F20717B2-9EA0-6ADD-3E1C-DDE45C0BFBAC}"/>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B916ABC0-8BA5-3D46-A7F3-BE9117DEEC30}"/>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0C85518F-44B7-6F1E-8A2E-21AD901BEDEC}"/>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7B818D66-A727-6CD4-9C39-179AEF6941B7}"/>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C5DCBB80-E40F-4723-46C4-5D4160D0C3D6}"/>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F5D91FE0-F6E1-8875-F5D2-8D8DF6213185}"/>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2DBCF4AD-2E29-8FD2-46D4-2ED37228AAC3}"/>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2918C7F6-C2B0-2243-9640-B1FE618A8D69}"/>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D4A4857D-DE29-E6C3-6D30-B321DDEF6756}"/>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81CE5CD1-61D8-A026-90AC-BB8B0E957A98}"/>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1BF1437F-033D-3323-03E2-D27AA0891ADE}"/>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721146BB-21BD-1B4D-E923-B2D87EFE3ED3}"/>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48821696-C8B4-EF5E-E74B-CE832BF62049}"/>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3030E5C2-9C3B-EF82-D625-1E3D2B859E6A}"/>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7FDE0F03-3003-4B2B-732D-DF9D39D80B26}"/>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90C162D4-9D27-461C-01D6-2E9B3345B391}"/>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C2329D15-6795-CB4D-5668-52EE36B8A799}"/>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22240809-FC8C-C1E7-C5D6-C713D9A53C74}"/>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65774E9E-8320-5BA1-3A60-E76C87BCFCF6}"/>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FF83DD58-A240-841E-7DD3-B3DB2E8BE9E9}"/>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56C0562B-397A-E320-DD9A-CA5255A4FE9A}"/>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041C29EE-14E1-9E80-D559-B3088CBC6AE8}"/>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3AFBBB85-B845-1749-EBCC-5AE48AE9F3AC}"/>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E5F3B802-40E4-9150-0E13-9D995F64867E}"/>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65E2C5E5-4BBC-A2C5-987C-B2EEB8E4C5B5}"/>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82C40555-31B1-C031-258E-AA025B7BD0AB}"/>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21EE5E84-902D-F62A-B9A4-72EF74C0AF22}"/>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041FFCD6-5292-4FE6-5739-250F01BD1CC2}"/>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15F7795B-9702-4074-64A6-87FA646862A0}"/>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90443534-4579-7E30-09F8-22C9EAB0096E}"/>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F36921C5-EF8F-983B-1220-AE581BD07B91}"/>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6654C7B8-A700-AB6A-B3BA-EFCE2D15A305}"/>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7DAD724A-B8D2-C325-9E58-FC5499DDD62E}"/>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8F0C6D23-5904-EA47-B13F-76FE33058882}"/>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0EFBB79F-A9EC-F2AF-2BDD-7AF2934EC011}"/>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A763D731-9F54-D8EF-B51E-C27B76098C52}"/>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A4D98914-9957-9438-0BA1-D9AB20512A20}"/>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89C86BDA-D651-1E5C-9884-5C89B35C4EE9}"/>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4043DC8C-C67D-4955-AB1F-7C8E4B7A8F5E}"/>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42CE2963-380C-AAE4-6305-2CD99201B24D}"/>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EA4C1A51-EB7C-1DB8-5437-0B7BD3E0199B}"/>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D768675B-8896-5D6A-A856-5F0A3087FEB6}"/>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3FBBC3E6-3771-4610-9A7C-679FCF9CAFDE}"/>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4F1B8784-67B7-9673-36A4-222D48CBC92A}"/>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E70EACCD-BFCD-091B-4D80-B78877CA4E28}"/>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65EE4B02-B331-1E34-C926-88378387D17A}"/>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3D082CE7-F180-C0AF-26E4-D334B291F432}"/>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8FE77A52-A027-F0EC-F278-0FFDBC8CD22B}"/>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2CEFFEA5-0119-F6A1-55ED-3179D4FAC2FF}"/>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F929803B-1F6E-ED65-053F-BF7725A71C03}"/>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D4A992C9-8693-3512-2E91-DB2B7B292A57}"/>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2A7B9D2E-DD12-08C8-227B-69BDB81741E8}"/>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4EF2BD88-4AD4-13A3-D3CF-6C3D445C1A1F}"/>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AFE310AE-ACFA-1AB2-285F-AFE98F76BE69}"/>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97AA9717-6D97-BB37-2CB9-1464842EE102}"/>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DBA7293B-80D7-427B-35E0-851D9581D6DB}"/>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1F892064-C629-7DCB-CB81-EDC5BBF0BEE6}"/>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D5859BCF-3304-1333-58DB-8D83ED8205F2}"/>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9073809B-C41F-8391-C8B0-00E05D0BA503}"/>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24B62BA9-026D-7FE3-EB90-F27EEA182150}"/>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49226D48-C6D7-C44D-CCE6-4F4AADA3F2E3}"/>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20B96994-33FB-A1BD-57A2-F814B0236313}"/>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DC0693E5-42EF-39A5-F93C-4C209A22BDC8}"/>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C070F696-2E99-CDD0-D8B0-7835980A2839}"/>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C1D807F7-94D2-DB45-D12A-5CF1705354ED}"/>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D5F5B2F8-A371-AAE5-45C9-BD2444B0FBFE}"/>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1D4D0E2B-C01F-5D48-EF1F-C88408E84A4F}"/>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B0747492-9D90-3002-11B6-A5617504B12C}"/>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3C8969A7-1260-ECF5-A72E-10C9DE3D3561}"/>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F53A0995-5E50-1867-A3F3-6F96EDE535A6}"/>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F6CD46C9-1581-3199-BA25-1DEDE10C212D}"/>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CE3F1279-228A-11D3-8056-94AFD99D1855}"/>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2965CD88-679A-59C2-CE12-E4E17F62F433}"/>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7CBA90F7-2F24-239F-8777-0CE3DD3F2241}"/>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D07607D0-44EE-4A00-C336-8641C0D1FCF7}"/>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549F6ABF-E41E-6F49-8ED5-2684558FFB98}"/>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F24E10BB-B907-C2A8-860F-A81DBD0112AF}"/>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9C54DFF3-0A48-92B4-91D2-88AAEF846378}"/>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63EC3EA7-47D2-2E52-025A-B70099BD443B}"/>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A7A7C64B-E6D8-7BB2-EFB3-04FDE9B40A62}"/>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44BE41CB-0AF0-9B7E-AF74-560993194D1A}"/>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922E39CE-E7E5-CE99-F95E-83E30335404C}"/>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7D220FE0-B86A-8585-A811-FFBD257F750B}"/>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04997FF6-DF7F-E51D-97C9-6FCC1445AF5A}"/>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96233E48-C758-005A-A097-03EE7A9BB72B}"/>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85A3E6B8-127E-0071-AA36-02E636659891}"/>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A12BB259-6D52-7487-6652-037BAF66A865}"/>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8C6A150E-73DF-1D27-1029-83036BB497AA}"/>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3775B7A9-60E5-1A97-E5A8-D5A76FA3BBF1}"/>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2DD819AD-0994-2F32-0F31-437F29ACF7C5}"/>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AF3AA05F-141A-9B67-9F5F-12D3E3AE86BD}"/>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3BAF16D5-1834-283C-4F51-8BA68C69FD5B}"/>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B3C8BF86-0430-9D7F-5546-8EB650CA618B}"/>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87DF4EF6-4A41-DB60-0C46-058307DA07B7}"/>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2F42E87C-D796-B669-FE16-09D866C63B34}"/>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666A0F0E-14AF-DD11-012B-74D9D5A36634}"/>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AA3EE2BC-207F-4B06-2C13-F0DAD5C16F1F}"/>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70F0B905-4821-D75F-7311-E93755C66B2E}"/>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990A6D09-5D49-B2F1-300F-E2835789A8F1}"/>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EEF92181-371E-3028-CB06-F535685D87F6}"/>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6969A480-9F31-ACEA-B2D2-519EBF203AA8}"/>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8712004C-1E66-BB7F-7BB6-AC2D1B0591B1}"/>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0D7A7BB3-E34F-053D-5F81-076727F14AA1}"/>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7D7CB13C-D589-8AAE-9585-B4537BBEB92E}"/>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FE8693DC-E0CC-A67B-F1A5-BA2734B7ADB0}"/>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5C48D75F-CF0A-339D-F80E-96B555220031}"/>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D2046BC7-9BF8-2AE0-D2CB-90A51628C655}"/>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B2A89BC5-B869-9D37-58B7-C50B93992E56}"/>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F46DB024-913B-954D-9CD9-20E988FC10CC}"/>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74F8D0FD-1F83-23F3-69EB-EF74ECC16C6D}"/>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A599E4CC-8221-69F0-03DE-730276972F91}"/>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A2C11E6B-600B-6A4C-255B-DA5BDF49F2DB}"/>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852428DA-D3E2-03AB-8379-016CBECD240B}"/>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2D770A24-DE53-AFE9-0004-AD0B4BD2FF9F}"/>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E7CB6985-53BD-8E72-04FB-5603107F0033}"/>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0D8F053D-D301-0E84-EA2B-BB34DAA24D45}"/>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C156973E-E2A7-7CEC-65DB-8A02D6955912}"/>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00B5F19A-EC00-2F60-87BE-53C7A528E65D}"/>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52BD4AD2-CD4C-4906-6A8C-44727D4AE933}"/>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53195E5D-AE4C-834C-3E64-64CB571DEC79}"/>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E1F7A158-7543-CF63-3BE3-2900B4E1B640}"/>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6D0A612E-AE2E-DBDB-EF24-C7C49608DE34}"/>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EE4D1F82-1F95-C534-CD25-1433D967717D}"/>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2A0950AE-B949-C3B7-BC1A-421B0B72F94D}"/>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CB4A9A85-48D4-9C0D-47A3-80BFD2CD528B}"/>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DF79474F-B383-FD81-439F-67DEDBA3403E}"/>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32E03565-D84A-A1FF-7ADA-61AAC39B5AF5}"/>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50295268-6B38-4B6F-F99E-FAB922DD6EBF}"/>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C79B14B9-6AF1-9038-17D9-9E6233CE82B5}"/>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1D12A080-0989-AC12-128D-72052C82D989}"/>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9F34A8ED-ED91-D042-9990-9A0A87442548}"/>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6BE8E475-2AF7-1015-C49C-590DE4239B96}"/>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257CD6A3-2A52-8C26-3DC8-AC9198E2A83C}"/>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2E6773B0-D03B-09BE-7BE4-CD301508F493}"/>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8CAA856D-AAA9-1896-0F59-A1D5C05FA5FF}"/>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83D38DE4-63A4-E99B-CD4E-DCB031B91082}"/>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A1FD8E29-1576-A45A-E1AE-4D5A13326B1D}"/>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F487244A-C485-2B2B-0DFC-2036F897CD52}"/>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BCE3D586-B5E9-370D-293A-F29EDADDBB98}"/>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E86A72A8-8CF0-540C-3AC6-FBB32A6F4EC3}"/>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7A61A70A-A175-5BC3-B384-890A6B77F6DE}"/>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9828BD4F-6B43-0E75-9E99-DAB51ABA5832}"/>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71734ADF-1BD4-D70B-F9C6-02D862D1E730}"/>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CA42666B-14A7-2ECD-CB40-7CD41C245A00}"/>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10868238-EDAD-A9ED-7E00-97C0EE6384C2}"/>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1998EBB5-1A76-F29F-562A-ED675481504D}"/>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EA9D376A-670A-F6D3-5E7A-6C2192164DD8}"/>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1F5E4006-9BB4-2CAE-E36F-2E21CDB0AC71}"/>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FAE35780-BCC0-67BB-F7D5-C2B64ED3B2E2}"/>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E3176F78-6837-4F66-CB25-E13FB8FC51CE}"/>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991062A1-5C15-F424-9762-8E4E129DC408}"/>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C06ED000-2801-4162-2983-F2584D330AFC}"/>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F454FC42-AFFA-E882-98A7-CA77E945D881}"/>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6C347D12-53CB-B84A-A731-B0B9DD477504}"/>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BB73990C-7A86-88F9-3B54-8B768D870199}"/>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B8D2669A-F00F-435C-09FB-87E0AFCB696C}"/>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3F5DEC25-96AB-77FD-C31F-7AA55BA1841D}"/>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3677DFAB-8494-2C11-9B72-3F8BD921AA7D}"/>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74DD0CF3-EB10-77E7-24C7-678CC18A05A5}"/>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7D3AC84E-C6A6-483C-986B-6CCDA8F0D826}"/>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8505FADF-E471-760A-DCAB-CF6D289E9254}"/>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D87F7B8A-DDC0-1DF2-FB62-E35EAEF79C3E}"/>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47D5DBAC-AA89-2936-49F6-502D53F2D238}"/>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632260E2-15FB-1183-2B7C-99AB9D1BACC2}"/>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94FB0E64-AE7A-5ACA-A773-4A57670452B3}"/>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AC132DAB-B501-F0FE-E086-0D3BC42828CA}"/>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B7E6EA5F-2F33-4C3A-C003-DB879561489B}"/>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A7EFEA16-E801-388E-72D2-F280ACD784B7}"/>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3D2DC7CA-5EE0-0F6F-6BBD-0EEA2E12AD47}"/>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0A3BB2BC-D6FD-2E61-9254-88151933CE37}"/>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53ACF29B-D8F0-6558-E1C9-893215AFA6BD}"/>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0519C604-F5CC-B9A4-C0AC-A192DB33A836}"/>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A4559C4A-7A79-878E-7CC5-365367E9A77A}"/>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FE481657-4089-7649-7ECF-FE619929659F}"/>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117682DA-06A6-9B8C-93D6-FA50A48FDF6A}"/>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89CB067F-9DA9-4371-6CD5-912D3F0022BB}"/>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4079BCE2-DE5E-6368-024E-20BF99815734}"/>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BE12E9A8-4B4C-5DD9-30DD-A9681D4102BE}"/>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B9BCA400-603B-C908-82A4-1906228B9266}"/>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E2B74A20-C9F9-B705-E41D-95838E12FC2B}"/>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9D51729B-1F6C-F083-25F8-525992C2A0F4}"/>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A0F7FB85-D8B3-DCF8-73A1-15D798B216DB}"/>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F2A62E0E-2052-439C-5777-3D648DB0C3A3}"/>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C6B8E73A-CE0A-FAF2-F2F3-AE959685421B}"/>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56D4AD1F-908A-B428-5524-566B1AB2EEB8}"/>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00629382-3B13-B4B3-B0A0-0EDD55DAAAD0}"/>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C38CDEF2-166C-6E1A-5AA8-AC05D6E88D91}"/>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8EB4B23B-DC97-6658-B62B-2ACAA477E7AB}"/>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F2FAECA7-AA40-5D62-C526-9A11ADEB3C21}"/>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D90CF7B3-01C4-6CDF-B715-17AFEC1D7D1B}"/>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71C411A8-7DD3-4DE0-AF46-C35A13C43DC4}"/>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FDD3FB73-606C-08DF-6175-9FDA6CB29599}"/>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A9789090-BFDC-BFCA-EDA9-27188A98E6C9}"/>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F04FCE4C-0951-B0F8-DB43-5A10D9344DBA}"/>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7DF5B71F-B778-BB75-A3C7-2B234ACBC996}"/>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78C801BD-D7A4-B6E6-73AE-50A6EF77C771}"/>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D4D6410E-4679-D744-9D12-05439A907080}"/>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E89F388F-B4EB-4A09-AA7B-2F959F3AA1BC}"/>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2C3BF724-A77F-247F-7011-7D442C640639}"/>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A58578EA-3B73-61C5-6CAC-B5828A1F65A7}"/>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C5DC700E-5F5E-0165-912F-B621732E5194}"/>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F5B9E1E9-B0BB-04B4-CDE8-CC1EDEB2ED81}"/>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025D27B8-07D1-D5FA-E720-E0B607DA4C96}"/>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C36EEAAD-F9B8-613A-1190-580721390E90}"/>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4C2922D3-C2B7-309A-EC78-6534AC19F870}"/>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D8F91ABA-D0CE-6AF0-CBFC-07CC59204AA2}"/>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C5DC41D5-B5AC-550F-49C2-873B6C4B1088}"/>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B4B067AC-F91E-5F0E-2E28-BCEF1D26E4D2}"/>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FEA89D65-64B3-68B9-E47D-1E8D67081F84}"/>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0F6CF77C-C4B6-EB8C-2751-5D2389D5542E}"/>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5AB54803-3EE9-C50D-D493-7FC648C955B9}"/>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B314F3F2-AC3A-0E2C-FC1E-B7C8B1024EE7}"/>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7FC0FDD5-AABE-AFFD-312A-955F0200B30A}"/>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A095C4B8-6F55-2323-F661-8F1E4A2644E3}"/>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ED3E74E8-9464-EC47-54A5-A44453BA08CF}"/>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D595CAC8-8D87-5CB5-E98D-D1EEF5451070}"/>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28BABB90-4794-1D33-9DC4-98BE1F2BDEEE}"/>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1FE29946-D64F-DCD5-6321-76F2CF6C9812}"/>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23E02757-A170-DBC3-DC36-DEEAAC9ED6EA}"/>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B62F3FD7-5F53-4DAA-F02F-2A1C883B55F5}"/>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40C0F865-CCC6-98CA-C137-445B753E6D09}"/>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53946EE5-E84A-E8FC-957C-42BC1FDED154}"/>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26415C94-A74F-F8CD-BE32-341D5FE4F87E}"/>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F3044074-9E1F-A35E-286F-A2A289F870FD}"/>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8E19D13A-B4C9-E4AC-6922-DAEF1F66E0F5}"/>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B1C132E5-F842-7A3F-0433-6A72E663FDAD}"/>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FF623E4D-FAFB-425A-DFDB-BAF4DE3DC491}"/>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19388969-7BE5-3E04-F65D-0D814AD5A6A7}"/>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C80AB84F-CAA8-6924-EC8A-D5F7C0C23DCC}"/>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05BBC52F-BDC0-92A9-EBF0-52FCA42C7D8C}"/>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473BDF42-92EB-6654-A6D4-E27E22C238A2}"/>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3C3C6A93-B757-A8BC-39CD-0F5A617757C4}"/>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8520C6D1-F99E-39CD-214C-79B5FF1864F9}"/>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0040CDD7-FBFE-3F9D-E4CB-EB3D5562A12F}"/>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B1760312-1EFE-E850-DBA6-ED09D7C052A9}"/>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AE2F5F1E-2474-8B8F-DA5D-85E86DE3B135}"/>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6E7E6C36-371B-5A8D-7B89-179D0695C2E0}"/>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B0E78822-DFFA-A49A-84F9-6F333FF70A5F}"/>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B0E8FB1F-4784-5E9A-1AF7-AD0D172D5C6F}"/>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D87EA458-6308-6B0A-12E0-93163B8650FB}"/>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C39407EC-0D39-21A8-7F9D-F2D5377647B6}"/>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321647E5-3C59-705E-E76C-8FE58DC540F0}"/>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E42F4FC2-024C-68EC-3235-3503414ED5B2}"/>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4239A173-A1AF-C534-BB42-949CA97B670D}"/>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A51CBE28-682F-E3E8-C25B-A6923A590464}"/>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DE9E2150-CF45-0CDF-2898-B1CC3343315A}"/>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3670332F-B1AD-7B15-D2FF-16DB150BA1AF}"/>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62E7075A-3655-D7AC-B525-B00A497E3143}"/>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4DFCC75F-239F-4C1F-C2E9-6CD32271CE03}"/>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7CE508EF-F88D-B3CC-7115-EAEAE94D8041}"/>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A6B53D64-5F13-C421-DD52-D72A2667E0DB}"/>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4A38B821-5236-233E-3758-807161656CF5}"/>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57189592-2729-6141-5691-836CEBD4D4AD}"/>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4402C300-F9FE-6CE0-FD3B-D7A6BAA91194}"/>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5110F9B7-4582-C31A-E6BD-40580CF119A7}"/>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2031FA27-820B-D4A0-286C-4072DF65408F}"/>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FA6E1FF7-5169-44E1-31D7-6696A6FFAA07}"/>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6E5B1255-A107-200F-388D-80FB3276C5B3}"/>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8FCC9AEC-FFC0-37D4-CB9E-3875157E929F}"/>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415EBDDF-A076-BDAE-F28E-293798EB8751}"/>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8388A45E-6815-BA55-3B27-17798B2F073B}"/>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6170AF4D-F6E5-0ADB-0FF6-7154FBECAFF9}"/>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7922BDAA-5C74-D6BB-FCB4-AF72778B0D5B}"/>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B5BFDCFC-DAA5-08A1-2624-CFD3908896E1}"/>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8B9E4292-1F8D-83A0-F7A4-53C32D8A416F}"/>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4F29E971-E915-5221-B211-E69A3F29E6C3}"/>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2DDAB7A3-7437-D838-3872-7151B9CA382A}"/>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DA12A427-2745-A8BA-E555-42C58AF5C053}"/>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64F63F9E-2593-C6C8-5BC7-C283FF66F2D1}"/>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99F37F9A-1081-A2E9-8EFC-E5D282E2DB75}"/>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6DDDA0C8-7EC4-A4AE-377F-59866C70FADD}"/>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C2945C88-7A9A-FEE7-EA66-C7A93767D4B9}"/>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D2F828A6-E183-E42A-0031-8D23F301E7C0}"/>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D8028D0F-4DF3-C21C-6A4C-5F03984FAA4B}"/>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70D970A6-C91D-2EB3-71E5-5E3844913DC7}"/>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8953A7D5-DD45-E6DC-0229-CFF7A37AA0DD}"/>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6B48ADBC-FE59-74C3-AD8F-9C6463BCD0BF}"/>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E515D86D-2BF3-0A73-A874-64FDD51C1F8C}"/>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D651A518-B3CF-72E8-10AF-F92EC295ED4D}"/>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706F24C7-EAB3-5ED5-024A-B9D1FA509C6D}"/>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58471A0A-102A-A9AF-E30D-29CB946FF8CC}"/>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29A9E035-8338-CDD9-7B74-4815A02B69F2}"/>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CF324081-8DCF-C75C-4E71-B00B779BA707}"/>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0D048822-C674-7E54-0CF3-8D1C110F89C7}"/>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6D3BB8FE-0752-3E72-CD87-78F8A4A343BF}"/>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CA856E28-19AB-BED8-4A0E-6F5F0DDBF0BF}"/>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906A7DB8-2690-066D-B81A-FD643E3D3A3B}"/>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19D708A0-93CE-BB42-3574-C05AFE9E723C}"/>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2D3557A8-E2D2-1DB8-9C5F-37CF8B240661}"/>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EF8E5FA9-2175-2A7D-0535-EA07C9428123}"/>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E2B08406-F4F9-4A9F-AAA5-97BFE8ADACBD}"/>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E60DEC0D-F6C2-7240-3309-1DF77C2BFC6C}"/>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0EA56FF2-DB72-BD59-DC0F-C20C70A0BA31}"/>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C3DE1A91-8D2C-CB20-814C-46C22B470A67}"/>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C23D9C72-03F4-C7F2-D58F-B6E1E05D68A1}"/>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EFCCA662-B4CF-B987-6809-2B7FFBA1C928}"/>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27F7B071-1BD1-F82E-B5B3-50810756091F}"/>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585C069C-EA76-709C-DC83-29608C668069}"/>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88F46C95-B7D6-9F95-725B-DF4CD248DFC0}"/>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D581F2DE-F25F-4573-1BC5-BFE5BB18D3A7}"/>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39DD7AEC-844F-2F42-C981-146C30A7B4A7}"/>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8FE9E3F5-EC34-8511-B523-7B262B0BA9B4}"/>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B1EF9247-2E61-0C8B-4582-A0AE0A37EAED}"/>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A633B3F1-3202-9AE4-C96C-3BB35C59AC78}"/>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C039AE19-193A-0639-5400-B2B6DDDA7153}"/>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4CF69E5A-F02E-A978-BF54-53E1F18AB7ED}"/>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75B35B1D-E74F-148D-4900-823A90A26D44}"/>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BC88FBA3-C54D-EEC5-7D88-34069C315308}"/>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087AAAA6-28C1-07C4-166E-24A9D9F72DDF}"/>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F5831637-7BED-0216-80D4-953D7CE3491A}"/>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AE2D2DB2-13DB-A33C-D258-7448A00FE1ED}"/>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E0EEA712-580F-086E-9C0B-B1E29E7D9DF3}"/>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3E71E0DF-A7A0-CF2A-B19F-51E7B3B79B82}"/>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54854BE7-41D9-342A-A574-B1D5CAC17A46}"/>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8DA3C92A-B2A2-AFE5-E9BD-68FDDFDE0219}"/>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66332AC8-83F2-ED05-39A6-4D21677CADF2}"/>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B161378B-5F2F-7F79-0B06-92689A7265B4}"/>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11641AB5-C327-75C9-4472-AC60939BCC39}"/>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88D1DC16-338A-87A3-9C36-7BE6F6E86A08}"/>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616FE13E-688D-E26D-0B50-B2F6BBD14908}"/>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A8452E70-E44A-2DC8-25AA-91D9FD6A2BDB}"/>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3A819405-1293-691D-4389-8F26B2713ADD}"/>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ABCAF433-11B0-A8C3-13CE-61A2B5EF78C7}"/>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093974F3-60C9-29C5-EFD6-8A3AAC5FD2BE}"/>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DF6863B8-2FFA-80D2-C33F-E00CA560C104}"/>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C8D822CF-EDFC-C321-145E-A6A3A5A00949}"/>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482794D9-F091-D31E-9592-E393756516B7}"/>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35FE1251-C221-656D-60A5-13C2EED7B4C6}"/>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BABACB88-6E7A-0649-8A39-8845E49B6BFA}"/>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9B958EFB-68EF-3B3D-5700-5523E87CE642}"/>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35FD75B8-2D35-D6C0-8DA2-663DFBFDFBF5}"/>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62B73656-D1D1-A1AE-3714-D48ABC51A4B2}"/>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612A9ECA-F123-B737-FB1B-6A313D62B60F}"/>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0565604A-4DC7-59B8-A65A-99344D32D959}"/>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70428577-C92E-B9B8-53FB-0445F017C944}"/>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3CE65885-8B55-C724-9531-D1D30FD71936}"/>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2782642B-CD7F-643A-E69D-BECAC08A16B5}"/>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18162D51-9798-CAAA-137C-AE82FD4C0F6D}"/>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61DC4551-E263-5CCB-8595-0FF0CC03ACEF}"/>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CC0B2C50-3CC4-BC3B-EF6D-0AF8536398FB}"/>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E345E384-E270-0814-113F-BC48342437CB}"/>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AE47C127-6960-E818-4097-261CDF038515}"/>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09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5">
          <a:extLst>
            <a:ext uri="{FF2B5EF4-FFF2-40B4-BE49-F238E27FC236}">
              <a16:creationId xmlns:a16="http://schemas.microsoft.com/office/drawing/2014/main" id="{BF74E19D-458D-0C87-6B8A-A2A865C15D9C}"/>
            </a:ext>
          </a:extLst>
        </p:cNvPr>
        <p:cNvGrpSpPr/>
        <p:nvPr/>
      </p:nvGrpSpPr>
      <p:grpSpPr>
        <a:xfrm>
          <a:off x="0" y="0"/>
          <a:ext cx="0" cy="0"/>
          <a:chOff x="0" y="0"/>
          <a:chExt cx="0" cy="0"/>
        </a:xfrm>
      </p:grpSpPr>
      <p:sp>
        <p:nvSpPr>
          <p:cNvPr id="596" name="Google Shape;596;p39">
            <a:extLst>
              <a:ext uri="{FF2B5EF4-FFF2-40B4-BE49-F238E27FC236}">
                <a16:creationId xmlns:a16="http://schemas.microsoft.com/office/drawing/2014/main" id="{79F4D234-C9B2-A3F7-03EE-38E1552A9635}"/>
              </a:ext>
            </a:extLst>
          </p:cNvPr>
          <p:cNvSpPr/>
          <p:nvPr/>
        </p:nvSpPr>
        <p:spPr>
          <a:xfrm>
            <a:off x="4643635" y="4098199"/>
            <a:ext cx="3528509" cy="576608"/>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7" name="Google Shape;597;p39">
            <a:extLst>
              <a:ext uri="{FF2B5EF4-FFF2-40B4-BE49-F238E27FC236}">
                <a16:creationId xmlns:a16="http://schemas.microsoft.com/office/drawing/2014/main" id="{3C769BC3-8E43-B984-E03D-D81E9E19490A}"/>
              </a:ext>
            </a:extLst>
          </p:cNvPr>
          <p:cNvCxnSpPr/>
          <p:nvPr/>
        </p:nvCxnSpPr>
        <p:spPr>
          <a:xfrm>
            <a:off x="4279125" y="3861673"/>
            <a:ext cx="4018800" cy="0"/>
          </a:xfrm>
          <a:prstGeom prst="straightConnector1">
            <a:avLst/>
          </a:prstGeom>
          <a:noFill/>
          <a:ln w="19050" cap="flat" cmpd="sng">
            <a:solidFill>
              <a:schemeClr val="lt1"/>
            </a:solidFill>
            <a:prstDash val="solid"/>
            <a:round/>
            <a:headEnd type="none" w="med" len="med"/>
            <a:tailEnd type="none" w="med" len="med"/>
          </a:ln>
        </p:spPr>
      </p:cxnSp>
      <p:sp>
        <p:nvSpPr>
          <p:cNvPr id="598" name="Google Shape;598;p39">
            <a:extLst>
              <a:ext uri="{FF2B5EF4-FFF2-40B4-BE49-F238E27FC236}">
                <a16:creationId xmlns:a16="http://schemas.microsoft.com/office/drawing/2014/main" id="{9361AB1C-75A2-2869-5FFA-6FD429C7CD0E}"/>
              </a:ext>
            </a:extLst>
          </p:cNvPr>
          <p:cNvSpPr/>
          <p:nvPr/>
        </p:nvSpPr>
        <p:spPr>
          <a:xfrm>
            <a:off x="5617725" y="683976"/>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9" name="Google Shape;599;p39">
            <a:extLst>
              <a:ext uri="{FF2B5EF4-FFF2-40B4-BE49-F238E27FC236}">
                <a16:creationId xmlns:a16="http://schemas.microsoft.com/office/drawing/2014/main" id="{905DE316-BF7A-6D82-7488-75F3BD02B058}"/>
              </a:ext>
            </a:extLst>
          </p:cNvPr>
          <p:cNvSpPr txBox="1">
            <a:spLocks noGrp="1"/>
          </p:cNvSpPr>
          <p:nvPr>
            <p:ph type="title"/>
          </p:nvPr>
        </p:nvSpPr>
        <p:spPr>
          <a:xfrm>
            <a:off x="2817236" y="2181200"/>
            <a:ext cx="6445098" cy="15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2">
                    <a:lumMod val="50000"/>
                  </a:schemeClr>
                </a:solidFill>
                <a:latin typeface="Lucida Handwriting" panose="03010101010101010101" pitchFamily="66" charset="0"/>
              </a:rPr>
              <a:t> SIMULAION</a:t>
            </a:r>
            <a:endParaRPr sz="3600" b="1" dirty="0">
              <a:solidFill>
                <a:schemeClr val="accent2">
                  <a:lumMod val="50000"/>
                </a:schemeClr>
              </a:solidFill>
              <a:latin typeface="Lucida Handwriting" panose="03010101010101010101" pitchFamily="66" charset="0"/>
            </a:endParaRPr>
          </a:p>
        </p:txBody>
      </p:sp>
      <p:sp>
        <p:nvSpPr>
          <p:cNvPr id="600" name="Google Shape;600;p39">
            <a:extLst>
              <a:ext uri="{FF2B5EF4-FFF2-40B4-BE49-F238E27FC236}">
                <a16:creationId xmlns:a16="http://schemas.microsoft.com/office/drawing/2014/main" id="{671C554C-CF1F-E4D3-E626-ADF2451EE308}"/>
              </a:ext>
            </a:extLst>
          </p:cNvPr>
          <p:cNvSpPr txBox="1">
            <a:spLocks noGrp="1"/>
          </p:cNvSpPr>
          <p:nvPr>
            <p:ph type="title" idx="2"/>
          </p:nvPr>
        </p:nvSpPr>
        <p:spPr>
          <a:xfrm>
            <a:off x="5517675" y="972501"/>
            <a:ext cx="1541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01" name="Google Shape;601;p39">
            <a:extLst>
              <a:ext uri="{FF2B5EF4-FFF2-40B4-BE49-F238E27FC236}">
                <a16:creationId xmlns:a16="http://schemas.microsoft.com/office/drawing/2014/main" id="{A8EC4033-60D3-D604-9A11-9651598BC5F8}"/>
              </a:ext>
            </a:extLst>
          </p:cNvPr>
          <p:cNvSpPr txBox="1">
            <a:spLocks noGrp="1"/>
          </p:cNvSpPr>
          <p:nvPr>
            <p:ph type="subTitle" idx="1"/>
          </p:nvPr>
        </p:nvSpPr>
        <p:spPr>
          <a:xfrm>
            <a:off x="4729527" y="4113439"/>
            <a:ext cx="3394909" cy="5866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4">
                    <a:lumMod val="75000"/>
                  </a:schemeClr>
                </a:solidFill>
                <a:latin typeface="Cavolini" panose="020B0502040204020203" pitchFamily="66" charset="0"/>
                <a:cs typeface="Cavolini" panose="020B0502040204020203" pitchFamily="66" charset="0"/>
              </a:rPr>
              <a:t>CODE FOR SIMULAION</a:t>
            </a:r>
            <a:endParaRPr sz="2000" b="1" dirty="0">
              <a:solidFill>
                <a:schemeClr val="accent4">
                  <a:lumMod val="75000"/>
                </a:schemeClr>
              </a:solidFill>
              <a:latin typeface="Cavolini" panose="020B0502040204020203" pitchFamily="66" charset="0"/>
              <a:cs typeface="Cavolini" panose="020B0502040204020203" pitchFamily="66" charset="0"/>
            </a:endParaRPr>
          </a:p>
        </p:txBody>
      </p:sp>
      <p:sp>
        <p:nvSpPr>
          <p:cNvPr id="602" name="Google Shape;602;p39">
            <a:extLst>
              <a:ext uri="{FF2B5EF4-FFF2-40B4-BE49-F238E27FC236}">
                <a16:creationId xmlns:a16="http://schemas.microsoft.com/office/drawing/2014/main" id="{CB92792B-B4BD-807B-1CEB-3A113ED3D9A1}"/>
              </a:ext>
            </a:extLst>
          </p:cNvPr>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a:extLst>
              <a:ext uri="{FF2B5EF4-FFF2-40B4-BE49-F238E27FC236}">
                <a16:creationId xmlns:a16="http://schemas.microsoft.com/office/drawing/2014/main" id="{9605FC78-B3B0-6E18-3221-56055FFF73E6}"/>
              </a:ext>
            </a:extLst>
          </p:cNvPr>
          <p:cNvGrpSpPr/>
          <p:nvPr/>
        </p:nvGrpSpPr>
        <p:grpSpPr>
          <a:xfrm>
            <a:off x="1006592" y="915159"/>
            <a:ext cx="1999504" cy="3469157"/>
            <a:chOff x="838950" y="1315776"/>
            <a:chExt cx="1890248" cy="3279597"/>
          </a:xfrm>
        </p:grpSpPr>
        <p:sp>
          <p:nvSpPr>
            <p:cNvPr id="604" name="Google Shape;604;p39">
              <a:extLst>
                <a:ext uri="{FF2B5EF4-FFF2-40B4-BE49-F238E27FC236}">
                  <a16:creationId xmlns:a16="http://schemas.microsoft.com/office/drawing/2014/main" id="{20B1A97A-4487-37DB-5495-27D68C439751}"/>
                </a:ext>
              </a:extLst>
            </p:cNvPr>
            <p:cNvSpPr/>
            <p:nvPr/>
          </p:nvSpPr>
          <p:spPr>
            <a:xfrm>
              <a:off x="1812359" y="3915951"/>
              <a:ext cx="503435" cy="652355"/>
            </a:xfrm>
            <a:custGeom>
              <a:avLst/>
              <a:gdLst/>
              <a:ahLst/>
              <a:cxnLst/>
              <a:rect l="l" t="t" r="r" b="b"/>
              <a:pathLst>
                <a:path w="4557" h="5905" extrusionOk="0">
                  <a:moveTo>
                    <a:pt x="1348" y="1"/>
                  </a:moveTo>
                  <a:lnTo>
                    <a:pt x="3097" y="1"/>
                  </a:lnTo>
                  <a:cubicBezTo>
                    <a:pt x="3097" y="1"/>
                    <a:pt x="4556" y="636"/>
                    <a:pt x="4556" y="3053"/>
                  </a:cubicBezTo>
                  <a:cubicBezTo>
                    <a:pt x="4556" y="5459"/>
                    <a:pt x="3019" y="5905"/>
                    <a:pt x="3019" y="5905"/>
                  </a:cubicBezTo>
                  <a:lnTo>
                    <a:pt x="1348" y="5905"/>
                  </a:lnTo>
                  <a:cubicBezTo>
                    <a:pt x="1348" y="5905"/>
                    <a:pt x="0" y="5359"/>
                    <a:pt x="0" y="2741"/>
                  </a:cubicBezTo>
                  <a:cubicBezTo>
                    <a:pt x="0" y="302"/>
                    <a:pt x="1348" y="1"/>
                    <a:pt x="134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39">
              <a:extLst>
                <a:ext uri="{FF2B5EF4-FFF2-40B4-BE49-F238E27FC236}">
                  <a16:creationId xmlns:a16="http://schemas.microsoft.com/office/drawing/2014/main" id="{52084D86-1FF2-DB5F-8FAF-001698F61E62}"/>
                </a:ext>
              </a:extLst>
            </p:cNvPr>
            <p:cNvSpPr/>
            <p:nvPr/>
          </p:nvSpPr>
          <p:spPr>
            <a:xfrm>
              <a:off x="1929243" y="2136506"/>
              <a:ext cx="588279" cy="1121211"/>
            </a:xfrm>
            <a:custGeom>
              <a:avLst/>
              <a:gdLst/>
              <a:ahLst/>
              <a:cxnLst/>
              <a:rect l="l" t="t" r="r" b="b"/>
              <a:pathLst>
                <a:path w="5325" h="10149" extrusionOk="0">
                  <a:moveTo>
                    <a:pt x="0" y="324"/>
                  </a:moveTo>
                  <a:cubicBezTo>
                    <a:pt x="0" y="324"/>
                    <a:pt x="1070" y="1"/>
                    <a:pt x="1449" y="1104"/>
                  </a:cubicBezTo>
                  <a:cubicBezTo>
                    <a:pt x="1816" y="2206"/>
                    <a:pt x="1927" y="5793"/>
                    <a:pt x="2206" y="6618"/>
                  </a:cubicBezTo>
                  <a:cubicBezTo>
                    <a:pt x="2484" y="7442"/>
                    <a:pt x="5325" y="9347"/>
                    <a:pt x="5325" y="9347"/>
                  </a:cubicBezTo>
                  <a:lnTo>
                    <a:pt x="4545" y="10149"/>
                  </a:lnTo>
                  <a:cubicBezTo>
                    <a:pt x="4545" y="10149"/>
                    <a:pt x="958" y="7598"/>
                    <a:pt x="802" y="6840"/>
                  </a:cubicBezTo>
                  <a:cubicBezTo>
                    <a:pt x="646" y="6083"/>
                    <a:pt x="0" y="324"/>
                    <a:pt x="0" y="3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6" name="Google Shape;606;p39">
              <a:extLst>
                <a:ext uri="{FF2B5EF4-FFF2-40B4-BE49-F238E27FC236}">
                  <a16:creationId xmlns:a16="http://schemas.microsoft.com/office/drawing/2014/main" id="{C45EA690-8A1B-DBA5-FFAD-24EB37A8EBC1}"/>
                </a:ext>
              </a:extLst>
            </p:cNvPr>
            <p:cNvSpPr/>
            <p:nvPr/>
          </p:nvSpPr>
          <p:spPr>
            <a:xfrm>
              <a:off x="1877540" y="2155066"/>
              <a:ext cx="280717" cy="355729"/>
            </a:xfrm>
            <a:custGeom>
              <a:avLst/>
              <a:gdLst/>
              <a:ahLst/>
              <a:cxnLst/>
              <a:rect l="l" t="t" r="r" b="b"/>
              <a:pathLst>
                <a:path w="2541" h="3220" extrusionOk="0">
                  <a:moveTo>
                    <a:pt x="947" y="3219"/>
                  </a:moveTo>
                  <a:lnTo>
                    <a:pt x="2173" y="2696"/>
                  </a:lnTo>
                  <a:cubicBezTo>
                    <a:pt x="2540" y="2595"/>
                    <a:pt x="2240" y="1248"/>
                    <a:pt x="2084" y="858"/>
                  </a:cubicBezTo>
                  <a:cubicBezTo>
                    <a:pt x="1850" y="279"/>
                    <a:pt x="1671" y="111"/>
                    <a:pt x="1404" y="56"/>
                  </a:cubicBezTo>
                  <a:lnTo>
                    <a:pt x="1" y="0"/>
                  </a:lnTo>
                  <a:cubicBezTo>
                    <a:pt x="1" y="0"/>
                    <a:pt x="791" y="1571"/>
                    <a:pt x="947" y="321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7" name="Google Shape;607;p39">
              <a:extLst>
                <a:ext uri="{FF2B5EF4-FFF2-40B4-BE49-F238E27FC236}">
                  <a16:creationId xmlns:a16="http://schemas.microsoft.com/office/drawing/2014/main" id="{6466E6DD-C0C8-0484-FB27-9E4522BFCC16}"/>
                </a:ext>
              </a:extLst>
            </p:cNvPr>
            <p:cNvSpPr/>
            <p:nvPr/>
          </p:nvSpPr>
          <p:spPr>
            <a:xfrm>
              <a:off x="1891129" y="1542142"/>
              <a:ext cx="148920" cy="229015"/>
            </a:xfrm>
            <a:custGeom>
              <a:avLst/>
              <a:gdLst/>
              <a:ahLst/>
              <a:cxnLst/>
              <a:rect l="l" t="t" r="r" b="b"/>
              <a:pathLst>
                <a:path w="1348" h="2073" extrusionOk="0">
                  <a:moveTo>
                    <a:pt x="791" y="1"/>
                  </a:moveTo>
                  <a:lnTo>
                    <a:pt x="0" y="34"/>
                  </a:lnTo>
                  <a:lnTo>
                    <a:pt x="112" y="2073"/>
                  </a:lnTo>
                  <a:lnTo>
                    <a:pt x="902" y="2028"/>
                  </a:lnTo>
                  <a:cubicBezTo>
                    <a:pt x="902" y="2028"/>
                    <a:pt x="1348" y="1805"/>
                    <a:pt x="1303" y="981"/>
                  </a:cubicBezTo>
                  <a:cubicBezTo>
                    <a:pt x="1259" y="168"/>
                    <a:pt x="791" y="1"/>
                    <a:pt x="7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8" name="Google Shape;608;p39">
              <a:extLst>
                <a:ext uri="{FF2B5EF4-FFF2-40B4-BE49-F238E27FC236}">
                  <a16:creationId xmlns:a16="http://schemas.microsoft.com/office/drawing/2014/main" id="{C6538FCB-33CB-F880-C7A9-59FADE7FCD96}"/>
                </a:ext>
              </a:extLst>
            </p:cNvPr>
            <p:cNvSpPr/>
            <p:nvPr/>
          </p:nvSpPr>
          <p:spPr>
            <a:xfrm>
              <a:off x="981686" y="2143908"/>
              <a:ext cx="1150708" cy="2073726"/>
            </a:xfrm>
            <a:custGeom>
              <a:avLst/>
              <a:gdLst/>
              <a:ahLst/>
              <a:cxnLst/>
              <a:rect l="l" t="t" r="r" b="b"/>
              <a:pathLst>
                <a:path w="10416" h="18771" extrusionOk="0">
                  <a:moveTo>
                    <a:pt x="646" y="3031"/>
                  </a:moveTo>
                  <a:cubicBezTo>
                    <a:pt x="646" y="3031"/>
                    <a:pt x="1404" y="8199"/>
                    <a:pt x="1404" y="10304"/>
                  </a:cubicBezTo>
                  <a:cubicBezTo>
                    <a:pt x="1404" y="12421"/>
                    <a:pt x="969" y="16598"/>
                    <a:pt x="969" y="16598"/>
                  </a:cubicBezTo>
                  <a:cubicBezTo>
                    <a:pt x="969" y="16598"/>
                    <a:pt x="6739" y="18770"/>
                    <a:pt x="9469" y="16286"/>
                  </a:cubicBezTo>
                  <a:cubicBezTo>
                    <a:pt x="9469" y="16286"/>
                    <a:pt x="9246" y="8979"/>
                    <a:pt x="9268" y="7876"/>
                  </a:cubicBezTo>
                  <a:cubicBezTo>
                    <a:pt x="9301" y="6784"/>
                    <a:pt x="10415" y="1917"/>
                    <a:pt x="8622" y="101"/>
                  </a:cubicBezTo>
                  <a:lnTo>
                    <a:pt x="6428" y="1"/>
                  </a:lnTo>
                  <a:lnTo>
                    <a:pt x="3208" y="212"/>
                  </a:lnTo>
                  <a:lnTo>
                    <a:pt x="0" y="92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09" name="Google Shape;609;p39">
              <a:extLst>
                <a:ext uri="{FF2B5EF4-FFF2-40B4-BE49-F238E27FC236}">
                  <a16:creationId xmlns:a16="http://schemas.microsoft.com/office/drawing/2014/main" id="{E318DA0D-6AE5-D332-CC59-CCC2B3C8B227}"/>
                </a:ext>
              </a:extLst>
            </p:cNvPr>
            <p:cNvSpPr/>
            <p:nvPr/>
          </p:nvSpPr>
          <p:spPr>
            <a:xfrm>
              <a:off x="1028417" y="2395021"/>
              <a:ext cx="289334" cy="1646630"/>
            </a:xfrm>
            <a:custGeom>
              <a:avLst/>
              <a:gdLst/>
              <a:ahLst/>
              <a:cxnLst/>
              <a:rect l="l" t="t" r="r" b="b"/>
              <a:pathLst>
                <a:path w="2619" h="14905" extrusionOk="0">
                  <a:moveTo>
                    <a:pt x="1" y="0"/>
                  </a:moveTo>
                  <a:lnTo>
                    <a:pt x="223" y="758"/>
                  </a:lnTo>
                  <a:cubicBezTo>
                    <a:pt x="223" y="758"/>
                    <a:pt x="981" y="5926"/>
                    <a:pt x="981" y="8031"/>
                  </a:cubicBezTo>
                  <a:cubicBezTo>
                    <a:pt x="981" y="10148"/>
                    <a:pt x="546" y="14325"/>
                    <a:pt x="546" y="14325"/>
                  </a:cubicBezTo>
                  <a:cubicBezTo>
                    <a:pt x="546" y="14325"/>
                    <a:pt x="1270" y="14670"/>
                    <a:pt x="2618" y="14904"/>
                  </a:cubicBezTo>
                  <a:cubicBezTo>
                    <a:pt x="2507" y="13746"/>
                    <a:pt x="2585" y="12587"/>
                    <a:pt x="2551" y="11418"/>
                  </a:cubicBezTo>
                  <a:cubicBezTo>
                    <a:pt x="2518" y="9958"/>
                    <a:pt x="2485" y="7875"/>
                    <a:pt x="2362" y="6416"/>
                  </a:cubicBezTo>
                  <a:cubicBezTo>
                    <a:pt x="2173" y="4177"/>
                    <a:pt x="1694" y="1794"/>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a:extLst>
                <a:ext uri="{FF2B5EF4-FFF2-40B4-BE49-F238E27FC236}">
                  <a16:creationId xmlns:a16="http://schemas.microsoft.com/office/drawing/2014/main" id="{FCB90DB7-11FC-8976-F074-E7D72377988A}"/>
                </a:ext>
              </a:extLst>
            </p:cNvPr>
            <p:cNvSpPr/>
            <p:nvPr/>
          </p:nvSpPr>
          <p:spPr>
            <a:xfrm>
              <a:off x="1028417" y="2395021"/>
              <a:ext cx="278287" cy="1068183"/>
            </a:xfrm>
            <a:custGeom>
              <a:avLst/>
              <a:gdLst/>
              <a:ahLst/>
              <a:cxnLst/>
              <a:rect l="l" t="t" r="r" b="b"/>
              <a:pathLst>
                <a:path w="2519" h="9669" extrusionOk="0">
                  <a:moveTo>
                    <a:pt x="1" y="0"/>
                  </a:moveTo>
                  <a:lnTo>
                    <a:pt x="223" y="758"/>
                  </a:lnTo>
                  <a:cubicBezTo>
                    <a:pt x="223" y="758"/>
                    <a:pt x="981" y="5926"/>
                    <a:pt x="981" y="8031"/>
                  </a:cubicBezTo>
                  <a:cubicBezTo>
                    <a:pt x="981" y="8444"/>
                    <a:pt x="959" y="8923"/>
                    <a:pt x="936" y="9435"/>
                  </a:cubicBezTo>
                  <a:cubicBezTo>
                    <a:pt x="1471" y="9524"/>
                    <a:pt x="1983" y="9658"/>
                    <a:pt x="2518" y="9669"/>
                  </a:cubicBezTo>
                  <a:cubicBezTo>
                    <a:pt x="2485" y="8555"/>
                    <a:pt x="2440" y="7352"/>
                    <a:pt x="2362" y="6416"/>
                  </a:cubicBezTo>
                  <a:cubicBezTo>
                    <a:pt x="2173" y="4177"/>
                    <a:pt x="1694" y="1794"/>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39">
              <a:extLst>
                <a:ext uri="{FF2B5EF4-FFF2-40B4-BE49-F238E27FC236}">
                  <a16:creationId xmlns:a16="http://schemas.microsoft.com/office/drawing/2014/main" id="{95EB28BE-021A-2463-ED9C-4F8F968825A6}"/>
                </a:ext>
              </a:extLst>
            </p:cNvPr>
            <p:cNvSpPr/>
            <p:nvPr/>
          </p:nvSpPr>
          <p:spPr>
            <a:xfrm>
              <a:off x="1088737" y="3709249"/>
              <a:ext cx="229015" cy="332419"/>
            </a:xfrm>
            <a:custGeom>
              <a:avLst/>
              <a:gdLst/>
              <a:ahLst/>
              <a:cxnLst/>
              <a:rect l="l" t="t" r="r" b="b"/>
              <a:pathLst>
                <a:path w="2073" h="3009" extrusionOk="0">
                  <a:moveTo>
                    <a:pt x="223" y="1"/>
                  </a:moveTo>
                  <a:cubicBezTo>
                    <a:pt x="112" y="1348"/>
                    <a:pt x="0" y="2429"/>
                    <a:pt x="0" y="2429"/>
                  </a:cubicBezTo>
                  <a:cubicBezTo>
                    <a:pt x="0" y="2429"/>
                    <a:pt x="724" y="2785"/>
                    <a:pt x="2072" y="3008"/>
                  </a:cubicBezTo>
                  <a:cubicBezTo>
                    <a:pt x="1972" y="2017"/>
                    <a:pt x="2017" y="1025"/>
                    <a:pt x="2017" y="34"/>
                  </a:cubicBezTo>
                  <a:lnTo>
                    <a:pt x="2017" y="34"/>
                  </a:lnTo>
                  <a:cubicBezTo>
                    <a:pt x="1925" y="41"/>
                    <a:pt x="1519" y="78"/>
                    <a:pt x="1082" y="78"/>
                  </a:cubicBezTo>
                  <a:cubicBezTo>
                    <a:pt x="779" y="78"/>
                    <a:pt x="461" y="60"/>
                    <a:pt x="22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2" name="Google Shape;612;p39">
              <a:extLst>
                <a:ext uri="{FF2B5EF4-FFF2-40B4-BE49-F238E27FC236}">
                  <a16:creationId xmlns:a16="http://schemas.microsoft.com/office/drawing/2014/main" id="{B106B20F-FF52-0DEC-B15D-265F8E541439}"/>
                </a:ext>
              </a:extLst>
            </p:cNvPr>
            <p:cNvSpPr/>
            <p:nvPr/>
          </p:nvSpPr>
          <p:spPr>
            <a:xfrm>
              <a:off x="1331123" y="1949469"/>
              <a:ext cx="421020" cy="318831"/>
            </a:xfrm>
            <a:custGeom>
              <a:avLst/>
              <a:gdLst/>
              <a:ahLst/>
              <a:cxnLst/>
              <a:rect l="l" t="t" r="r" b="b"/>
              <a:pathLst>
                <a:path w="3811" h="2886" extrusionOk="0">
                  <a:moveTo>
                    <a:pt x="1" y="279"/>
                  </a:moveTo>
                  <a:lnTo>
                    <a:pt x="1" y="1972"/>
                  </a:lnTo>
                  <a:cubicBezTo>
                    <a:pt x="1" y="1972"/>
                    <a:pt x="680" y="2429"/>
                    <a:pt x="1304" y="2518"/>
                  </a:cubicBezTo>
                  <a:cubicBezTo>
                    <a:pt x="1917" y="2607"/>
                    <a:pt x="3287" y="2886"/>
                    <a:pt x="3810" y="1861"/>
                  </a:cubicBezTo>
                  <a:lnTo>
                    <a:pt x="3810" y="1"/>
                  </a:lnTo>
                  <a:cubicBezTo>
                    <a:pt x="3810" y="1"/>
                    <a:pt x="1371" y="1014"/>
                    <a:pt x="1" y="2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3" name="Google Shape;613;p39">
              <a:extLst>
                <a:ext uri="{FF2B5EF4-FFF2-40B4-BE49-F238E27FC236}">
                  <a16:creationId xmlns:a16="http://schemas.microsoft.com/office/drawing/2014/main" id="{B40F1C6A-42F8-B679-3803-FF91E1159E50}"/>
                </a:ext>
              </a:extLst>
            </p:cNvPr>
            <p:cNvSpPr/>
            <p:nvPr/>
          </p:nvSpPr>
          <p:spPr>
            <a:xfrm>
              <a:off x="1331123" y="1980292"/>
              <a:ext cx="140414" cy="246249"/>
            </a:xfrm>
            <a:custGeom>
              <a:avLst/>
              <a:gdLst/>
              <a:ahLst/>
              <a:cxnLst/>
              <a:rect l="l" t="t" r="r" b="b"/>
              <a:pathLst>
                <a:path w="1271" h="2229" extrusionOk="0">
                  <a:moveTo>
                    <a:pt x="1" y="0"/>
                  </a:moveTo>
                  <a:lnTo>
                    <a:pt x="1" y="1693"/>
                  </a:lnTo>
                  <a:cubicBezTo>
                    <a:pt x="1" y="1693"/>
                    <a:pt x="658" y="2139"/>
                    <a:pt x="1271" y="2228"/>
                  </a:cubicBezTo>
                  <a:lnTo>
                    <a:pt x="1271" y="257"/>
                  </a:lnTo>
                  <a:cubicBezTo>
                    <a:pt x="1242" y="257"/>
                    <a:pt x="1214" y="258"/>
                    <a:pt x="1186" y="258"/>
                  </a:cubicBezTo>
                  <a:cubicBezTo>
                    <a:pt x="759" y="258"/>
                    <a:pt x="346" y="178"/>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a:extLst>
                <a:ext uri="{FF2B5EF4-FFF2-40B4-BE49-F238E27FC236}">
                  <a16:creationId xmlns:a16="http://schemas.microsoft.com/office/drawing/2014/main" id="{11B30F89-A74E-9453-EC61-A38D0F034915}"/>
                </a:ext>
              </a:extLst>
            </p:cNvPr>
            <p:cNvSpPr/>
            <p:nvPr/>
          </p:nvSpPr>
          <p:spPr>
            <a:xfrm>
              <a:off x="1042006" y="1315776"/>
              <a:ext cx="953731" cy="748247"/>
            </a:xfrm>
            <a:custGeom>
              <a:avLst/>
              <a:gdLst/>
              <a:ahLst/>
              <a:cxnLst/>
              <a:rect l="l" t="t" r="r" b="b"/>
              <a:pathLst>
                <a:path w="8633" h="6773" extrusionOk="0">
                  <a:moveTo>
                    <a:pt x="4322" y="0"/>
                  </a:moveTo>
                  <a:cubicBezTo>
                    <a:pt x="1927" y="0"/>
                    <a:pt x="0" y="1515"/>
                    <a:pt x="0" y="3386"/>
                  </a:cubicBezTo>
                  <a:cubicBezTo>
                    <a:pt x="0" y="5258"/>
                    <a:pt x="1927" y="6773"/>
                    <a:pt x="4322" y="6773"/>
                  </a:cubicBezTo>
                  <a:cubicBezTo>
                    <a:pt x="6706" y="6773"/>
                    <a:pt x="8633" y="5258"/>
                    <a:pt x="8633" y="3386"/>
                  </a:cubicBezTo>
                  <a:cubicBezTo>
                    <a:pt x="8633" y="1515"/>
                    <a:pt x="6706" y="0"/>
                    <a:pt x="4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5" name="Google Shape;615;p39">
              <a:extLst>
                <a:ext uri="{FF2B5EF4-FFF2-40B4-BE49-F238E27FC236}">
                  <a16:creationId xmlns:a16="http://schemas.microsoft.com/office/drawing/2014/main" id="{D0D6909F-0C1B-6C8D-BA86-764BCDE39E3C}"/>
                </a:ext>
              </a:extLst>
            </p:cNvPr>
            <p:cNvSpPr/>
            <p:nvPr/>
          </p:nvSpPr>
          <p:spPr>
            <a:xfrm>
              <a:off x="1179770" y="1358861"/>
              <a:ext cx="815968" cy="662077"/>
            </a:xfrm>
            <a:custGeom>
              <a:avLst/>
              <a:gdLst/>
              <a:ahLst/>
              <a:cxnLst/>
              <a:rect l="l" t="t" r="r" b="b"/>
              <a:pathLst>
                <a:path w="7386" h="5993" extrusionOk="0">
                  <a:moveTo>
                    <a:pt x="6183" y="646"/>
                  </a:moveTo>
                  <a:cubicBezTo>
                    <a:pt x="5526" y="245"/>
                    <a:pt x="4713" y="0"/>
                    <a:pt x="3821" y="0"/>
                  </a:cubicBezTo>
                  <a:cubicBezTo>
                    <a:pt x="1716" y="0"/>
                    <a:pt x="1" y="1348"/>
                    <a:pt x="1" y="2996"/>
                  </a:cubicBezTo>
                  <a:cubicBezTo>
                    <a:pt x="1" y="4645"/>
                    <a:pt x="1716" y="5993"/>
                    <a:pt x="3821" y="5993"/>
                  </a:cubicBezTo>
                  <a:cubicBezTo>
                    <a:pt x="4713" y="5993"/>
                    <a:pt x="5526" y="5748"/>
                    <a:pt x="6183" y="5347"/>
                  </a:cubicBezTo>
                  <a:cubicBezTo>
                    <a:pt x="6929" y="4734"/>
                    <a:pt x="7386" y="3910"/>
                    <a:pt x="7386" y="2996"/>
                  </a:cubicBezTo>
                  <a:cubicBezTo>
                    <a:pt x="7386" y="2083"/>
                    <a:pt x="6929" y="1259"/>
                    <a:pt x="6183" y="6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6" name="Google Shape;616;p39">
              <a:extLst>
                <a:ext uri="{FF2B5EF4-FFF2-40B4-BE49-F238E27FC236}">
                  <a16:creationId xmlns:a16="http://schemas.microsoft.com/office/drawing/2014/main" id="{5A6C84BC-D70C-A43A-3B6F-B2480399BB92}"/>
                </a:ext>
              </a:extLst>
            </p:cNvPr>
            <p:cNvSpPr/>
            <p:nvPr/>
          </p:nvSpPr>
          <p:spPr>
            <a:xfrm>
              <a:off x="1251138" y="1432660"/>
              <a:ext cx="706488" cy="498463"/>
            </a:xfrm>
            <a:custGeom>
              <a:avLst/>
              <a:gdLst/>
              <a:ahLst/>
              <a:cxnLst/>
              <a:rect l="l" t="t" r="r" b="b"/>
              <a:pathLst>
                <a:path w="6395" h="4512" extrusionOk="0">
                  <a:moveTo>
                    <a:pt x="5348" y="491"/>
                  </a:moveTo>
                  <a:cubicBezTo>
                    <a:pt x="4791" y="179"/>
                    <a:pt x="4078" y="0"/>
                    <a:pt x="3309" y="0"/>
                  </a:cubicBezTo>
                  <a:cubicBezTo>
                    <a:pt x="1482" y="0"/>
                    <a:pt x="1" y="1014"/>
                    <a:pt x="1" y="2262"/>
                  </a:cubicBezTo>
                  <a:cubicBezTo>
                    <a:pt x="1" y="3498"/>
                    <a:pt x="1482" y="4512"/>
                    <a:pt x="3309" y="4512"/>
                  </a:cubicBezTo>
                  <a:cubicBezTo>
                    <a:pt x="4078" y="4512"/>
                    <a:pt x="4791" y="4334"/>
                    <a:pt x="5348" y="4033"/>
                  </a:cubicBezTo>
                  <a:cubicBezTo>
                    <a:pt x="5994" y="3565"/>
                    <a:pt x="6395" y="2941"/>
                    <a:pt x="6395" y="2262"/>
                  </a:cubicBezTo>
                  <a:cubicBezTo>
                    <a:pt x="6395" y="1571"/>
                    <a:pt x="5994" y="947"/>
                    <a:pt x="5348" y="49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7" name="Google Shape;617;p39">
              <a:extLst>
                <a:ext uri="{FF2B5EF4-FFF2-40B4-BE49-F238E27FC236}">
                  <a16:creationId xmlns:a16="http://schemas.microsoft.com/office/drawing/2014/main" id="{6918D8D5-F870-2AB7-E2A4-1851E4DD09D0}"/>
                </a:ext>
              </a:extLst>
            </p:cNvPr>
            <p:cNvSpPr/>
            <p:nvPr/>
          </p:nvSpPr>
          <p:spPr>
            <a:xfrm>
              <a:off x="1434529" y="1566778"/>
              <a:ext cx="200733" cy="126825"/>
            </a:xfrm>
            <a:custGeom>
              <a:avLst/>
              <a:gdLst/>
              <a:ahLst/>
              <a:cxnLst/>
              <a:rect l="l" t="t" r="r" b="b"/>
              <a:pathLst>
                <a:path w="1817" h="1148" extrusionOk="0">
                  <a:moveTo>
                    <a:pt x="1805" y="558"/>
                  </a:moveTo>
                  <a:cubicBezTo>
                    <a:pt x="1816" y="869"/>
                    <a:pt x="1415" y="1126"/>
                    <a:pt x="914" y="1137"/>
                  </a:cubicBezTo>
                  <a:cubicBezTo>
                    <a:pt x="424" y="1148"/>
                    <a:pt x="12" y="903"/>
                    <a:pt x="12" y="591"/>
                  </a:cubicBezTo>
                  <a:cubicBezTo>
                    <a:pt x="1" y="279"/>
                    <a:pt x="402" y="23"/>
                    <a:pt x="903" y="12"/>
                  </a:cubicBezTo>
                  <a:cubicBezTo>
                    <a:pt x="1393" y="1"/>
                    <a:pt x="1805" y="246"/>
                    <a:pt x="1805" y="558"/>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8" name="Google Shape;618;p39">
              <a:extLst>
                <a:ext uri="{FF2B5EF4-FFF2-40B4-BE49-F238E27FC236}">
                  <a16:creationId xmlns:a16="http://schemas.microsoft.com/office/drawing/2014/main" id="{30D1E9CE-5362-1BD2-2919-224ACC6E4290}"/>
                </a:ext>
              </a:extLst>
            </p:cNvPr>
            <p:cNvSpPr/>
            <p:nvPr/>
          </p:nvSpPr>
          <p:spPr>
            <a:xfrm>
              <a:off x="1691719" y="1538496"/>
              <a:ext cx="187145" cy="124395"/>
            </a:xfrm>
            <a:custGeom>
              <a:avLst/>
              <a:gdLst/>
              <a:ahLst/>
              <a:cxnLst/>
              <a:rect l="l" t="t" r="r" b="b"/>
              <a:pathLst>
                <a:path w="1694" h="1126" extrusionOk="0">
                  <a:moveTo>
                    <a:pt x="1660" y="457"/>
                  </a:moveTo>
                  <a:cubicBezTo>
                    <a:pt x="1694" y="736"/>
                    <a:pt x="1360" y="1014"/>
                    <a:pt x="914" y="1070"/>
                  </a:cubicBezTo>
                  <a:cubicBezTo>
                    <a:pt x="457" y="1125"/>
                    <a:pt x="67" y="936"/>
                    <a:pt x="34" y="658"/>
                  </a:cubicBezTo>
                  <a:cubicBezTo>
                    <a:pt x="1" y="379"/>
                    <a:pt x="335" y="112"/>
                    <a:pt x="780" y="56"/>
                  </a:cubicBezTo>
                  <a:cubicBezTo>
                    <a:pt x="1226" y="0"/>
                    <a:pt x="1616" y="179"/>
                    <a:pt x="1660" y="45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9" name="Google Shape;619;p39">
              <a:extLst>
                <a:ext uri="{FF2B5EF4-FFF2-40B4-BE49-F238E27FC236}">
                  <a16:creationId xmlns:a16="http://schemas.microsoft.com/office/drawing/2014/main" id="{C9D7C9A0-0679-0D80-7803-10F288531E5B}"/>
                </a:ext>
              </a:extLst>
            </p:cNvPr>
            <p:cNvSpPr/>
            <p:nvPr/>
          </p:nvSpPr>
          <p:spPr>
            <a:xfrm>
              <a:off x="1491093" y="1496626"/>
              <a:ext cx="70262" cy="46841"/>
            </a:xfrm>
            <a:custGeom>
              <a:avLst/>
              <a:gdLst/>
              <a:ahLst/>
              <a:cxnLst/>
              <a:rect l="l" t="t" r="r" b="b"/>
              <a:pathLst>
                <a:path w="636" h="424" extrusionOk="0">
                  <a:moveTo>
                    <a:pt x="636" y="212"/>
                  </a:moveTo>
                  <a:cubicBezTo>
                    <a:pt x="636" y="324"/>
                    <a:pt x="491" y="424"/>
                    <a:pt x="313" y="424"/>
                  </a:cubicBezTo>
                  <a:cubicBezTo>
                    <a:pt x="146" y="424"/>
                    <a:pt x="1" y="324"/>
                    <a:pt x="1" y="212"/>
                  </a:cubicBezTo>
                  <a:cubicBezTo>
                    <a:pt x="1" y="90"/>
                    <a:pt x="146" y="1"/>
                    <a:pt x="313" y="1"/>
                  </a:cubicBezTo>
                  <a:cubicBezTo>
                    <a:pt x="491" y="1"/>
                    <a:pt x="636" y="90"/>
                    <a:pt x="636" y="212"/>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0" name="Google Shape;620;p39">
              <a:extLst>
                <a:ext uri="{FF2B5EF4-FFF2-40B4-BE49-F238E27FC236}">
                  <a16:creationId xmlns:a16="http://schemas.microsoft.com/office/drawing/2014/main" id="{9E31C4A8-683D-6372-7E17-78A5A8250906}"/>
                </a:ext>
              </a:extLst>
            </p:cNvPr>
            <p:cNvSpPr/>
            <p:nvPr/>
          </p:nvSpPr>
          <p:spPr>
            <a:xfrm>
              <a:off x="1710168" y="1470774"/>
              <a:ext cx="71477" cy="50598"/>
            </a:xfrm>
            <a:custGeom>
              <a:avLst/>
              <a:gdLst/>
              <a:ahLst/>
              <a:cxnLst/>
              <a:rect l="l" t="t" r="r" b="b"/>
              <a:pathLst>
                <a:path w="647" h="458" extrusionOk="0">
                  <a:moveTo>
                    <a:pt x="636" y="201"/>
                  </a:moveTo>
                  <a:cubicBezTo>
                    <a:pt x="647" y="324"/>
                    <a:pt x="513" y="424"/>
                    <a:pt x="346" y="446"/>
                  </a:cubicBezTo>
                  <a:cubicBezTo>
                    <a:pt x="168" y="457"/>
                    <a:pt x="23" y="379"/>
                    <a:pt x="12" y="257"/>
                  </a:cubicBezTo>
                  <a:cubicBezTo>
                    <a:pt x="1" y="146"/>
                    <a:pt x="134" y="34"/>
                    <a:pt x="313" y="23"/>
                  </a:cubicBezTo>
                  <a:cubicBezTo>
                    <a:pt x="480" y="1"/>
                    <a:pt x="624" y="90"/>
                    <a:pt x="636" y="201"/>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1" name="Google Shape;621;p39">
              <a:extLst>
                <a:ext uri="{FF2B5EF4-FFF2-40B4-BE49-F238E27FC236}">
                  <a16:creationId xmlns:a16="http://schemas.microsoft.com/office/drawing/2014/main" id="{FE9C1C3E-E423-6F92-E219-0BACC8238678}"/>
                </a:ext>
              </a:extLst>
            </p:cNvPr>
            <p:cNvSpPr/>
            <p:nvPr/>
          </p:nvSpPr>
          <p:spPr>
            <a:xfrm>
              <a:off x="1576050" y="1708299"/>
              <a:ext cx="205594" cy="134227"/>
            </a:xfrm>
            <a:custGeom>
              <a:avLst/>
              <a:gdLst/>
              <a:ahLst/>
              <a:cxnLst/>
              <a:rect l="l" t="t" r="r" b="b"/>
              <a:pathLst>
                <a:path w="1861" h="1215" extrusionOk="0">
                  <a:moveTo>
                    <a:pt x="713" y="1092"/>
                  </a:moveTo>
                  <a:cubicBezTo>
                    <a:pt x="791" y="1126"/>
                    <a:pt x="869" y="1170"/>
                    <a:pt x="947" y="1181"/>
                  </a:cubicBezTo>
                  <a:cubicBezTo>
                    <a:pt x="1114" y="1215"/>
                    <a:pt x="1270" y="1126"/>
                    <a:pt x="1404" y="1025"/>
                  </a:cubicBezTo>
                  <a:cubicBezTo>
                    <a:pt x="1493" y="959"/>
                    <a:pt x="1582" y="869"/>
                    <a:pt x="1671" y="780"/>
                  </a:cubicBezTo>
                  <a:cubicBezTo>
                    <a:pt x="1760" y="669"/>
                    <a:pt x="1838" y="535"/>
                    <a:pt x="1850" y="402"/>
                  </a:cubicBezTo>
                  <a:cubicBezTo>
                    <a:pt x="1861" y="257"/>
                    <a:pt x="1783" y="90"/>
                    <a:pt x="1649" y="56"/>
                  </a:cubicBezTo>
                  <a:cubicBezTo>
                    <a:pt x="1460" y="1"/>
                    <a:pt x="1282" y="179"/>
                    <a:pt x="1092" y="223"/>
                  </a:cubicBezTo>
                  <a:cubicBezTo>
                    <a:pt x="814" y="290"/>
                    <a:pt x="535" y="79"/>
                    <a:pt x="257" y="134"/>
                  </a:cubicBezTo>
                  <a:cubicBezTo>
                    <a:pt x="190" y="145"/>
                    <a:pt x="123" y="168"/>
                    <a:pt x="90" y="223"/>
                  </a:cubicBezTo>
                  <a:cubicBezTo>
                    <a:pt x="1" y="324"/>
                    <a:pt x="45" y="491"/>
                    <a:pt x="123" y="602"/>
                  </a:cubicBezTo>
                  <a:cubicBezTo>
                    <a:pt x="268" y="814"/>
                    <a:pt x="491" y="959"/>
                    <a:pt x="713" y="1092"/>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2" name="Google Shape;622;p39">
              <a:extLst>
                <a:ext uri="{FF2B5EF4-FFF2-40B4-BE49-F238E27FC236}">
                  <a16:creationId xmlns:a16="http://schemas.microsoft.com/office/drawing/2014/main" id="{14C951FD-C6EF-D7FA-CA92-2F7AC90484C4}"/>
                </a:ext>
              </a:extLst>
            </p:cNvPr>
            <p:cNvSpPr/>
            <p:nvPr/>
          </p:nvSpPr>
          <p:spPr>
            <a:xfrm>
              <a:off x="1021015" y="1596276"/>
              <a:ext cx="150246" cy="245034"/>
            </a:xfrm>
            <a:custGeom>
              <a:avLst/>
              <a:gdLst/>
              <a:ahLst/>
              <a:cxnLst/>
              <a:rect l="l" t="t" r="r" b="b"/>
              <a:pathLst>
                <a:path w="1360" h="2218" extrusionOk="0">
                  <a:moveTo>
                    <a:pt x="870" y="1"/>
                  </a:moveTo>
                  <a:lnTo>
                    <a:pt x="1" y="1"/>
                  </a:lnTo>
                  <a:lnTo>
                    <a:pt x="1" y="2218"/>
                  </a:lnTo>
                  <a:lnTo>
                    <a:pt x="870" y="2218"/>
                  </a:lnTo>
                  <a:cubicBezTo>
                    <a:pt x="870" y="2218"/>
                    <a:pt x="1360" y="1995"/>
                    <a:pt x="1360" y="1104"/>
                  </a:cubicBezTo>
                  <a:cubicBezTo>
                    <a:pt x="1360" y="213"/>
                    <a:pt x="870" y="1"/>
                    <a:pt x="87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3" name="Google Shape;623;p39">
              <a:extLst>
                <a:ext uri="{FF2B5EF4-FFF2-40B4-BE49-F238E27FC236}">
                  <a16:creationId xmlns:a16="http://schemas.microsoft.com/office/drawing/2014/main" id="{69BF14E7-F50F-0F22-CF50-84FF938E16D0}"/>
                </a:ext>
              </a:extLst>
            </p:cNvPr>
            <p:cNvSpPr/>
            <p:nvPr/>
          </p:nvSpPr>
          <p:spPr>
            <a:xfrm>
              <a:off x="1032174" y="1764863"/>
              <a:ext cx="128041" cy="62971"/>
            </a:xfrm>
            <a:custGeom>
              <a:avLst/>
              <a:gdLst/>
              <a:ahLst/>
              <a:cxnLst/>
              <a:rect l="l" t="t" r="r" b="b"/>
              <a:pathLst>
                <a:path w="1159" h="570" extrusionOk="0">
                  <a:moveTo>
                    <a:pt x="0" y="1"/>
                  </a:moveTo>
                  <a:lnTo>
                    <a:pt x="0" y="569"/>
                  </a:lnTo>
                  <a:lnTo>
                    <a:pt x="869" y="569"/>
                  </a:lnTo>
                  <a:cubicBezTo>
                    <a:pt x="869" y="569"/>
                    <a:pt x="869" y="558"/>
                    <a:pt x="869" y="558"/>
                  </a:cubicBezTo>
                  <a:cubicBezTo>
                    <a:pt x="969" y="458"/>
                    <a:pt x="1092" y="291"/>
                    <a:pt x="1159" y="1"/>
                  </a:cubicBezTo>
                  <a:lnTo>
                    <a:pt x="1159" y="1"/>
                  </a:lnTo>
                  <a:cubicBezTo>
                    <a:pt x="968" y="52"/>
                    <a:pt x="772" y="89"/>
                    <a:pt x="568" y="89"/>
                  </a:cubicBezTo>
                  <a:cubicBezTo>
                    <a:pt x="463" y="89"/>
                    <a:pt x="355" y="79"/>
                    <a:pt x="245" y="57"/>
                  </a:cubicBezTo>
                  <a:cubicBezTo>
                    <a:pt x="156" y="46"/>
                    <a:pt x="78"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a:extLst>
                <a:ext uri="{FF2B5EF4-FFF2-40B4-BE49-F238E27FC236}">
                  <a16:creationId xmlns:a16="http://schemas.microsoft.com/office/drawing/2014/main" id="{78065C8D-AF39-2798-D5D6-84756C1CA7EF}"/>
                </a:ext>
              </a:extLst>
            </p:cNvPr>
            <p:cNvSpPr/>
            <p:nvPr/>
          </p:nvSpPr>
          <p:spPr>
            <a:xfrm>
              <a:off x="950863" y="1596276"/>
              <a:ext cx="145385" cy="245034"/>
            </a:xfrm>
            <a:custGeom>
              <a:avLst/>
              <a:gdLst/>
              <a:ahLst/>
              <a:cxnLst/>
              <a:rect l="l" t="t" r="r" b="b"/>
              <a:pathLst>
                <a:path w="1316" h="2218" extrusionOk="0">
                  <a:moveTo>
                    <a:pt x="1315" y="1104"/>
                  </a:moveTo>
                  <a:cubicBezTo>
                    <a:pt x="1315" y="1716"/>
                    <a:pt x="1026" y="2218"/>
                    <a:pt x="658" y="2218"/>
                  </a:cubicBezTo>
                  <a:cubicBezTo>
                    <a:pt x="302" y="2218"/>
                    <a:pt x="1" y="1716"/>
                    <a:pt x="1" y="1104"/>
                  </a:cubicBezTo>
                  <a:cubicBezTo>
                    <a:pt x="1" y="491"/>
                    <a:pt x="302" y="1"/>
                    <a:pt x="658" y="1"/>
                  </a:cubicBezTo>
                  <a:cubicBezTo>
                    <a:pt x="1026" y="1"/>
                    <a:pt x="1315" y="491"/>
                    <a:pt x="1315" y="11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5" name="Google Shape;625;p39">
              <a:extLst>
                <a:ext uri="{FF2B5EF4-FFF2-40B4-BE49-F238E27FC236}">
                  <a16:creationId xmlns:a16="http://schemas.microsoft.com/office/drawing/2014/main" id="{DE72A0E9-1B67-3C9B-CA80-6984B0D9E13E}"/>
                </a:ext>
              </a:extLst>
            </p:cNvPr>
            <p:cNvSpPr/>
            <p:nvPr/>
          </p:nvSpPr>
          <p:spPr>
            <a:xfrm>
              <a:off x="1224071" y="3939372"/>
              <a:ext cx="905895" cy="609270"/>
            </a:xfrm>
            <a:custGeom>
              <a:avLst/>
              <a:gdLst/>
              <a:ahLst/>
              <a:cxnLst/>
              <a:rect l="l" t="t" r="r" b="b"/>
              <a:pathLst>
                <a:path w="8200" h="5515" extrusionOk="0">
                  <a:moveTo>
                    <a:pt x="1" y="1"/>
                  </a:moveTo>
                  <a:cubicBezTo>
                    <a:pt x="1" y="1"/>
                    <a:pt x="4779" y="1326"/>
                    <a:pt x="7275" y="45"/>
                  </a:cubicBezTo>
                  <a:cubicBezTo>
                    <a:pt x="7275" y="45"/>
                    <a:pt x="8199" y="869"/>
                    <a:pt x="8166" y="2652"/>
                  </a:cubicBezTo>
                  <a:cubicBezTo>
                    <a:pt x="8143" y="4434"/>
                    <a:pt x="7475" y="5035"/>
                    <a:pt x="6929" y="5403"/>
                  </a:cubicBezTo>
                  <a:lnTo>
                    <a:pt x="79" y="5514"/>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6" name="Google Shape;626;p39">
              <a:extLst>
                <a:ext uri="{FF2B5EF4-FFF2-40B4-BE49-F238E27FC236}">
                  <a16:creationId xmlns:a16="http://schemas.microsoft.com/office/drawing/2014/main" id="{8ADC2020-13C1-53A4-5B0E-CBE27883BC4C}"/>
                </a:ext>
              </a:extLst>
            </p:cNvPr>
            <p:cNvSpPr/>
            <p:nvPr/>
          </p:nvSpPr>
          <p:spPr>
            <a:xfrm>
              <a:off x="1272129" y="4339297"/>
              <a:ext cx="843035" cy="181069"/>
            </a:xfrm>
            <a:custGeom>
              <a:avLst/>
              <a:gdLst/>
              <a:ahLst/>
              <a:cxnLst/>
              <a:rect l="l" t="t" r="r" b="b"/>
              <a:pathLst>
                <a:path w="7631" h="1639" extrusionOk="0">
                  <a:moveTo>
                    <a:pt x="0" y="1"/>
                  </a:moveTo>
                  <a:lnTo>
                    <a:pt x="22" y="1638"/>
                  </a:lnTo>
                  <a:lnTo>
                    <a:pt x="6840" y="1516"/>
                  </a:lnTo>
                  <a:cubicBezTo>
                    <a:pt x="7163" y="1226"/>
                    <a:pt x="7474" y="792"/>
                    <a:pt x="7630" y="23"/>
                  </a:cubicBezTo>
                  <a:lnTo>
                    <a:pt x="7630" y="23"/>
                  </a:lnTo>
                  <a:cubicBezTo>
                    <a:pt x="6951" y="146"/>
                    <a:pt x="6260" y="235"/>
                    <a:pt x="5603" y="268"/>
                  </a:cubicBezTo>
                  <a:cubicBezTo>
                    <a:pt x="4872" y="304"/>
                    <a:pt x="4120" y="338"/>
                    <a:pt x="3365" y="338"/>
                  </a:cubicBezTo>
                  <a:cubicBezTo>
                    <a:pt x="2231" y="338"/>
                    <a:pt x="1090" y="26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7" name="Google Shape;627;p39">
              <a:extLst>
                <a:ext uri="{FF2B5EF4-FFF2-40B4-BE49-F238E27FC236}">
                  <a16:creationId xmlns:a16="http://schemas.microsoft.com/office/drawing/2014/main" id="{8CA852E7-8780-4B57-FB0E-EE35128C05A1}"/>
                </a:ext>
              </a:extLst>
            </p:cNvPr>
            <p:cNvSpPr/>
            <p:nvPr/>
          </p:nvSpPr>
          <p:spPr>
            <a:xfrm>
              <a:off x="904131" y="3915951"/>
              <a:ext cx="523099" cy="679421"/>
            </a:xfrm>
            <a:custGeom>
              <a:avLst/>
              <a:gdLst/>
              <a:ahLst/>
              <a:cxnLst/>
              <a:rect l="l" t="t" r="r" b="b"/>
              <a:pathLst>
                <a:path w="4735" h="6150" extrusionOk="0">
                  <a:moveTo>
                    <a:pt x="1404" y="1"/>
                  </a:moveTo>
                  <a:lnTo>
                    <a:pt x="3231" y="1"/>
                  </a:lnTo>
                  <a:cubicBezTo>
                    <a:pt x="3231" y="1"/>
                    <a:pt x="4735" y="658"/>
                    <a:pt x="4735" y="3176"/>
                  </a:cubicBezTo>
                  <a:cubicBezTo>
                    <a:pt x="4735" y="4713"/>
                    <a:pt x="4144" y="5481"/>
                    <a:pt x="3676" y="5849"/>
                  </a:cubicBezTo>
                  <a:cubicBezTo>
                    <a:pt x="3420" y="6049"/>
                    <a:pt x="3097" y="6150"/>
                    <a:pt x="2763" y="6150"/>
                  </a:cubicBezTo>
                  <a:lnTo>
                    <a:pt x="1404" y="6150"/>
                  </a:lnTo>
                  <a:cubicBezTo>
                    <a:pt x="1404" y="6150"/>
                    <a:pt x="1" y="5582"/>
                    <a:pt x="1" y="2853"/>
                  </a:cubicBezTo>
                  <a:cubicBezTo>
                    <a:pt x="1" y="313"/>
                    <a:pt x="1404" y="1"/>
                    <a:pt x="140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8" name="Google Shape;628;p39">
              <a:extLst>
                <a:ext uri="{FF2B5EF4-FFF2-40B4-BE49-F238E27FC236}">
                  <a16:creationId xmlns:a16="http://schemas.microsoft.com/office/drawing/2014/main" id="{06A14C9E-3308-1A76-6406-28EFF4990EB1}"/>
                </a:ext>
              </a:extLst>
            </p:cNvPr>
            <p:cNvSpPr/>
            <p:nvPr/>
          </p:nvSpPr>
          <p:spPr>
            <a:xfrm>
              <a:off x="851213" y="3915951"/>
              <a:ext cx="427096" cy="679421"/>
            </a:xfrm>
            <a:custGeom>
              <a:avLst/>
              <a:gdLst/>
              <a:ahLst/>
              <a:cxnLst/>
              <a:rect l="l" t="t" r="r" b="b"/>
              <a:pathLst>
                <a:path w="3866" h="6150" extrusionOk="0">
                  <a:moveTo>
                    <a:pt x="1872" y="1"/>
                  </a:moveTo>
                  <a:cubicBezTo>
                    <a:pt x="1805" y="23"/>
                    <a:pt x="1" y="213"/>
                    <a:pt x="1" y="2975"/>
                  </a:cubicBezTo>
                  <a:cubicBezTo>
                    <a:pt x="1" y="5704"/>
                    <a:pt x="1883" y="6150"/>
                    <a:pt x="1883" y="6150"/>
                  </a:cubicBezTo>
                  <a:lnTo>
                    <a:pt x="1905" y="6150"/>
                  </a:lnTo>
                  <a:cubicBezTo>
                    <a:pt x="2986" y="6116"/>
                    <a:pt x="3866" y="4746"/>
                    <a:pt x="3866" y="3075"/>
                  </a:cubicBezTo>
                  <a:cubicBezTo>
                    <a:pt x="3866" y="1393"/>
                    <a:pt x="2975" y="23"/>
                    <a:pt x="1872"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9" name="Google Shape;629;p39">
              <a:extLst>
                <a:ext uri="{FF2B5EF4-FFF2-40B4-BE49-F238E27FC236}">
                  <a16:creationId xmlns:a16="http://schemas.microsoft.com/office/drawing/2014/main" id="{D22F494D-DD4F-968B-34ED-501ECE7B89F7}"/>
                </a:ext>
              </a:extLst>
            </p:cNvPr>
            <p:cNvSpPr/>
            <p:nvPr/>
          </p:nvSpPr>
          <p:spPr>
            <a:xfrm>
              <a:off x="1481261" y="2952485"/>
              <a:ext cx="804921" cy="262157"/>
            </a:xfrm>
            <a:custGeom>
              <a:avLst/>
              <a:gdLst/>
              <a:ahLst/>
              <a:cxnLst/>
              <a:rect l="l" t="t" r="r" b="b"/>
              <a:pathLst>
                <a:path w="7286" h="2373" extrusionOk="0">
                  <a:moveTo>
                    <a:pt x="7286" y="0"/>
                  </a:moveTo>
                  <a:lnTo>
                    <a:pt x="7286" y="925"/>
                  </a:lnTo>
                  <a:lnTo>
                    <a:pt x="591" y="2373"/>
                  </a:lnTo>
                  <a:lnTo>
                    <a:pt x="1" y="147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39">
              <a:extLst>
                <a:ext uri="{FF2B5EF4-FFF2-40B4-BE49-F238E27FC236}">
                  <a16:creationId xmlns:a16="http://schemas.microsoft.com/office/drawing/2014/main" id="{F50C1242-2597-8E8A-6EFC-59DEF44DE882}"/>
                </a:ext>
              </a:extLst>
            </p:cNvPr>
            <p:cNvSpPr/>
            <p:nvPr/>
          </p:nvSpPr>
          <p:spPr>
            <a:xfrm>
              <a:off x="2281221" y="2952485"/>
              <a:ext cx="447976" cy="360590"/>
            </a:xfrm>
            <a:custGeom>
              <a:avLst/>
              <a:gdLst/>
              <a:ahLst/>
              <a:cxnLst/>
              <a:rect l="l" t="t" r="r" b="b"/>
              <a:pathLst>
                <a:path w="4055" h="3264" extrusionOk="0">
                  <a:moveTo>
                    <a:pt x="3509" y="3264"/>
                  </a:moveTo>
                  <a:lnTo>
                    <a:pt x="0" y="936"/>
                  </a:lnTo>
                  <a:lnTo>
                    <a:pt x="45" y="0"/>
                  </a:lnTo>
                  <a:lnTo>
                    <a:pt x="4055" y="290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1" name="Google Shape;631;p39">
              <a:extLst>
                <a:ext uri="{FF2B5EF4-FFF2-40B4-BE49-F238E27FC236}">
                  <a16:creationId xmlns:a16="http://schemas.microsoft.com/office/drawing/2014/main" id="{2E9E7BC4-B22E-BB0A-1C0B-D752BE14574E}"/>
                </a:ext>
              </a:extLst>
            </p:cNvPr>
            <p:cNvSpPr/>
            <p:nvPr/>
          </p:nvSpPr>
          <p:spPr>
            <a:xfrm>
              <a:off x="1546552" y="3055781"/>
              <a:ext cx="1128502" cy="483770"/>
            </a:xfrm>
            <a:custGeom>
              <a:avLst/>
              <a:gdLst/>
              <a:ahLst/>
              <a:cxnLst/>
              <a:rect l="l" t="t" r="r" b="b"/>
              <a:pathLst>
                <a:path w="10215" h="4379" extrusionOk="0">
                  <a:moveTo>
                    <a:pt x="6650" y="1"/>
                  </a:moveTo>
                  <a:lnTo>
                    <a:pt x="0" y="1438"/>
                  </a:lnTo>
                  <a:lnTo>
                    <a:pt x="3609" y="4378"/>
                  </a:lnTo>
                  <a:lnTo>
                    <a:pt x="10215" y="2329"/>
                  </a:lnTo>
                  <a:lnTo>
                    <a:pt x="6650"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2" name="Google Shape;632;p39">
              <a:extLst>
                <a:ext uri="{FF2B5EF4-FFF2-40B4-BE49-F238E27FC236}">
                  <a16:creationId xmlns:a16="http://schemas.microsoft.com/office/drawing/2014/main" id="{7F65D4EA-3B7F-E7DA-1597-4821BB850390}"/>
                </a:ext>
              </a:extLst>
            </p:cNvPr>
            <p:cNvSpPr/>
            <p:nvPr/>
          </p:nvSpPr>
          <p:spPr>
            <a:xfrm>
              <a:off x="1481261" y="3114886"/>
              <a:ext cx="482555" cy="467751"/>
            </a:xfrm>
            <a:custGeom>
              <a:avLst/>
              <a:gdLst/>
              <a:ahLst/>
              <a:cxnLst/>
              <a:rect l="l" t="t" r="r" b="b"/>
              <a:pathLst>
                <a:path w="4368" h="4234" extrusionOk="0">
                  <a:moveTo>
                    <a:pt x="1" y="0"/>
                  </a:moveTo>
                  <a:lnTo>
                    <a:pt x="446" y="1437"/>
                  </a:lnTo>
                  <a:lnTo>
                    <a:pt x="4289" y="4233"/>
                  </a:lnTo>
                  <a:lnTo>
                    <a:pt x="4367" y="332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3" name="Google Shape;633;p39">
              <a:extLst>
                <a:ext uri="{FF2B5EF4-FFF2-40B4-BE49-F238E27FC236}">
                  <a16:creationId xmlns:a16="http://schemas.microsoft.com/office/drawing/2014/main" id="{135D1D45-79C4-74ED-08E4-90AC539624A4}"/>
                </a:ext>
              </a:extLst>
            </p:cNvPr>
            <p:cNvSpPr/>
            <p:nvPr/>
          </p:nvSpPr>
          <p:spPr>
            <a:xfrm>
              <a:off x="1955095" y="3273640"/>
              <a:ext cx="774098" cy="308999"/>
            </a:xfrm>
            <a:custGeom>
              <a:avLst/>
              <a:gdLst/>
              <a:ahLst/>
              <a:cxnLst/>
              <a:rect l="l" t="t" r="r" b="b"/>
              <a:pathLst>
                <a:path w="7007" h="2797" extrusionOk="0">
                  <a:moveTo>
                    <a:pt x="7007" y="0"/>
                  </a:moveTo>
                  <a:lnTo>
                    <a:pt x="78" y="1883"/>
                  </a:lnTo>
                  <a:lnTo>
                    <a:pt x="0" y="2796"/>
                  </a:lnTo>
                  <a:lnTo>
                    <a:pt x="6216" y="108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4" name="Google Shape;634;p39">
              <a:extLst>
                <a:ext uri="{FF2B5EF4-FFF2-40B4-BE49-F238E27FC236}">
                  <a16:creationId xmlns:a16="http://schemas.microsoft.com/office/drawing/2014/main" id="{3794E46A-A8C9-86A9-01FF-315298EE2240}"/>
                </a:ext>
              </a:extLst>
            </p:cNvPr>
            <p:cNvSpPr/>
            <p:nvPr/>
          </p:nvSpPr>
          <p:spPr>
            <a:xfrm>
              <a:off x="1252353" y="2365413"/>
              <a:ext cx="765592" cy="581099"/>
            </a:xfrm>
            <a:custGeom>
              <a:avLst/>
              <a:gdLst/>
              <a:ahLst/>
              <a:cxnLst/>
              <a:rect l="l" t="t" r="r" b="b"/>
              <a:pathLst>
                <a:path w="6930" h="5260" extrusionOk="0">
                  <a:moveTo>
                    <a:pt x="6328" y="1"/>
                  </a:moveTo>
                  <a:cubicBezTo>
                    <a:pt x="6328" y="1"/>
                    <a:pt x="2084" y="380"/>
                    <a:pt x="1" y="691"/>
                  </a:cubicBezTo>
                  <a:cubicBezTo>
                    <a:pt x="1" y="691"/>
                    <a:pt x="636" y="2607"/>
                    <a:pt x="914" y="5258"/>
                  </a:cubicBezTo>
                  <a:cubicBezTo>
                    <a:pt x="914" y="5258"/>
                    <a:pt x="979" y="5260"/>
                    <a:pt x="1099" y="5260"/>
                  </a:cubicBezTo>
                  <a:cubicBezTo>
                    <a:pt x="1781" y="5260"/>
                    <a:pt x="4240" y="5219"/>
                    <a:pt x="6562" y="4679"/>
                  </a:cubicBezTo>
                  <a:cubicBezTo>
                    <a:pt x="6562" y="4679"/>
                    <a:pt x="6929" y="1493"/>
                    <a:pt x="632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5" name="Google Shape;635;p39">
              <a:extLst>
                <a:ext uri="{FF2B5EF4-FFF2-40B4-BE49-F238E27FC236}">
                  <a16:creationId xmlns:a16="http://schemas.microsoft.com/office/drawing/2014/main" id="{2D5067B1-F5D9-3685-4A48-5EB3A955B48B}"/>
                </a:ext>
              </a:extLst>
            </p:cNvPr>
            <p:cNvSpPr/>
            <p:nvPr/>
          </p:nvSpPr>
          <p:spPr>
            <a:xfrm>
              <a:off x="1285607" y="2385188"/>
              <a:ext cx="705272" cy="547625"/>
            </a:xfrm>
            <a:custGeom>
              <a:avLst/>
              <a:gdLst/>
              <a:ahLst/>
              <a:cxnLst/>
              <a:rect l="l" t="t" r="r" b="b"/>
              <a:pathLst>
                <a:path w="6384" h="4957" extrusionOk="0">
                  <a:moveTo>
                    <a:pt x="1" y="646"/>
                  </a:moveTo>
                  <a:cubicBezTo>
                    <a:pt x="1" y="646"/>
                    <a:pt x="580" y="2439"/>
                    <a:pt x="836" y="4901"/>
                  </a:cubicBezTo>
                  <a:cubicBezTo>
                    <a:pt x="836" y="4901"/>
                    <a:pt x="3521" y="4957"/>
                    <a:pt x="6038" y="4367"/>
                  </a:cubicBezTo>
                  <a:cubicBezTo>
                    <a:pt x="6038" y="4367"/>
                    <a:pt x="6383" y="1392"/>
                    <a:pt x="5826" y="0"/>
                  </a:cubicBezTo>
                  <a:cubicBezTo>
                    <a:pt x="5826" y="0"/>
                    <a:pt x="1917" y="356"/>
                    <a:pt x="1" y="6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6" name="Google Shape;636;p39">
              <a:extLst>
                <a:ext uri="{FF2B5EF4-FFF2-40B4-BE49-F238E27FC236}">
                  <a16:creationId xmlns:a16="http://schemas.microsoft.com/office/drawing/2014/main" id="{D010B873-6F05-CA49-594A-02AF433B8F34}"/>
                </a:ext>
              </a:extLst>
            </p:cNvPr>
            <p:cNvSpPr/>
            <p:nvPr/>
          </p:nvSpPr>
          <p:spPr>
            <a:xfrm>
              <a:off x="1467783" y="3753550"/>
              <a:ext cx="461565" cy="200623"/>
            </a:xfrm>
            <a:custGeom>
              <a:avLst/>
              <a:gdLst/>
              <a:ahLst/>
              <a:cxnLst/>
              <a:rect l="l" t="t" r="r" b="b"/>
              <a:pathLst>
                <a:path w="4178" h="1816" extrusionOk="0">
                  <a:moveTo>
                    <a:pt x="4177" y="1"/>
                  </a:moveTo>
                  <a:cubicBezTo>
                    <a:pt x="4177" y="1"/>
                    <a:pt x="3368" y="232"/>
                    <a:pt x="1652" y="232"/>
                  </a:cubicBezTo>
                  <a:cubicBezTo>
                    <a:pt x="1173" y="232"/>
                    <a:pt x="623" y="214"/>
                    <a:pt x="0" y="168"/>
                  </a:cubicBezTo>
                  <a:lnTo>
                    <a:pt x="0" y="1616"/>
                  </a:lnTo>
                  <a:cubicBezTo>
                    <a:pt x="0" y="1616"/>
                    <a:pt x="908" y="1816"/>
                    <a:pt x="1971" y="1816"/>
                  </a:cubicBezTo>
                  <a:cubicBezTo>
                    <a:pt x="2716" y="1816"/>
                    <a:pt x="3539" y="1717"/>
                    <a:pt x="4177" y="1382"/>
                  </a:cubicBezTo>
                  <a:lnTo>
                    <a:pt x="4177" y="1"/>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7" name="Google Shape;637;p39">
              <a:extLst>
                <a:ext uri="{FF2B5EF4-FFF2-40B4-BE49-F238E27FC236}">
                  <a16:creationId xmlns:a16="http://schemas.microsoft.com/office/drawing/2014/main" id="{B9DFE786-AEAD-3D17-58AD-23EEE43DB947}"/>
                </a:ext>
              </a:extLst>
            </p:cNvPr>
            <p:cNvSpPr/>
            <p:nvPr/>
          </p:nvSpPr>
          <p:spPr>
            <a:xfrm>
              <a:off x="932413" y="4039022"/>
              <a:ext cx="264698" cy="433283"/>
            </a:xfrm>
            <a:custGeom>
              <a:avLst/>
              <a:gdLst/>
              <a:ahLst/>
              <a:cxnLst/>
              <a:rect l="l" t="t" r="r" b="b"/>
              <a:pathLst>
                <a:path w="2396" h="3922" extrusionOk="0">
                  <a:moveTo>
                    <a:pt x="1193" y="1"/>
                  </a:moveTo>
                  <a:cubicBezTo>
                    <a:pt x="535" y="1"/>
                    <a:pt x="1" y="881"/>
                    <a:pt x="1" y="1961"/>
                  </a:cubicBezTo>
                  <a:cubicBezTo>
                    <a:pt x="1" y="3042"/>
                    <a:pt x="535" y="3922"/>
                    <a:pt x="1193" y="3922"/>
                  </a:cubicBezTo>
                  <a:cubicBezTo>
                    <a:pt x="1861" y="3922"/>
                    <a:pt x="2396" y="3042"/>
                    <a:pt x="2396" y="1961"/>
                  </a:cubicBezTo>
                  <a:cubicBezTo>
                    <a:pt x="2396" y="881"/>
                    <a:pt x="1861" y="1"/>
                    <a:pt x="119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8" name="Google Shape;638;p39">
              <a:extLst>
                <a:ext uri="{FF2B5EF4-FFF2-40B4-BE49-F238E27FC236}">
                  <a16:creationId xmlns:a16="http://schemas.microsoft.com/office/drawing/2014/main" id="{844BC5D0-6560-C3DB-EEB5-C874312D6254}"/>
                </a:ext>
              </a:extLst>
            </p:cNvPr>
            <p:cNvSpPr/>
            <p:nvPr/>
          </p:nvSpPr>
          <p:spPr>
            <a:xfrm>
              <a:off x="1460381" y="4096801"/>
              <a:ext cx="579662" cy="198303"/>
            </a:xfrm>
            <a:custGeom>
              <a:avLst/>
              <a:gdLst/>
              <a:ahLst/>
              <a:cxnLst/>
              <a:rect l="l" t="t" r="r" b="b"/>
              <a:pathLst>
                <a:path w="5247" h="1795" extrusionOk="0">
                  <a:moveTo>
                    <a:pt x="4813" y="202"/>
                  </a:moveTo>
                  <a:cubicBezTo>
                    <a:pt x="4879" y="202"/>
                    <a:pt x="4935" y="224"/>
                    <a:pt x="4980" y="269"/>
                  </a:cubicBezTo>
                  <a:cubicBezTo>
                    <a:pt x="5024" y="313"/>
                    <a:pt x="5046" y="369"/>
                    <a:pt x="5046" y="436"/>
                  </a:cubicBezTo>
                  <a:cubicBezTo>
                    <a:pt x="5035" y="469"/>
                    <a:pt x="5035" y="525"/>
                    <a:pt x="5035" y="570"/>
                  </a:cubicBezTo>
                  <a:cubicBezTo>
                    <a:pt x="4991" y="959"/>
                    <a:pt x="3754" y="1583"/>
                    <a:pt x="2997" y="1594"/>
                  </a:cubicBezTo>
                  <a:cubicBezTo>
                    <a:pt x="2987" y="1594"/>
                    <a:pt x="2977" y="1594"/>
                    <a:pt x="2967" y="1594"/>
                  </a:cubicBezTo>
                  <a:cubicBezTo>
                    <a:pt x="2168" y="1594"/>
                    <a:pt x="644" y="1158"/>
                    <a:pt x="468" y="1004"/>
                  </a:cubicBezTo>
                  <a:cubicBezTo>
                    <a:pt x="435" y="982"/>
                    <a:pt x="357" y="893"/>
                    <a:pt x="257" y="570"/>
                  </a:cubicBezTo>
                  <a:cubicBezTo>
                    <a:pt x="234" y="503"/>
                    <a:pt x="246" y="436"/>
                    <a:pt x="301" y="369"/>
                  </a:cubicBezTo>
                  <a:cubicBezTo>
                    <a:pt x="346" y="313"/>
                    <a:pt x="413" y="291"/>
                    <a:pt x="502" y="291"/>
                  </a:cubicBezTo>
                  <a:cubicBezTo>
                    <a:pt x="903" y="302"/>
                    <a:pt x="1315" y="313"/>
                    <a:pt x="1727" y="313"/>
                  </a:cubicBezTo>
                  <a:cubicBezTo>
                    <a:pt x="1817" y="314"/>
                    <a:pt x="1907" y="314"/>
                    <a:pt x="1995" y="314"/>
                  </a:cubicBezTo>
                  <a:cubicBezTo>
                    <a:pt x="3255" y="314"/>
                    <a:pt x="4282" y="244"/>
                    <a:pt x="4813" y="202"/>
                  </a:cubicBezTo>
                  <a:close/>
                  <a:moveTo>
                    <a:pt x="4802" y="0"/>
                  </a:moveTo>
                  <a:cubicBezTo>
                    <a:pt x="4791" y="0"/>
                    <a:pt x="4779" y="0"/>
                    <a:pt x="4768" y="1"/>
                  </a:cubicBezTo>
                  <a:cubicBezTo>
                    <a:pt x="4268" y="43"/>
                    <a:pt x="3243" y="114"/>
                    <a:pt x="1984" y="114"/>
                  </a:cubicBezTo>
                  <a:cubicBezTo>
                    <a:pt x="1896" y="114"/>
                    <a:pt x="1806" y="114"/>
                    <a:pt x="1716" y="113"/>
                  </a:cubicBezTo>
                  <a:cubicBezTo>
                    <a:pt x="1304" y="102"/>
                    <a:pt x="903" y="102"/>
                    <a:pt x="479" y="79"/>
                  </a:cubicBezTo>
                  <a:cubicBezTo>
                    <a:pt x="335" y="79"/>
                    <a:pt x="201" y="135"/>
                    <a:pt x="112" y="246"/>
                  </a:cubicBezTo>
                  <a:cubicBezTo>
                    <a:pt x="23" y="347"/>
                    <a:pt x="0" y="492"/>
                    <a:pt x="34" y="614"/>
                  </a:cubicBezTo>
                  <a:cubicBezTo>
                    <a:pt x="123" y="904"/>
                    <a:pt x="212" y="1071"/>
                    <a:pt x="323" y="1160"/>
                  </a:cubicBezTo>
                  <a:cubicBezTo>
                    <a:pt x="555" y="1347"/>
                    <a:pt x="2145" y="1795"/>
                    <a:pt x="2978" y="1795"/>
                  </a:cubicBezTo>
                  <a:cubicBezTo>
                    <a:pt x="2988" y="1795"/>
                    <a:pt x="2998" y="1795"/>
                    <a:pt x="3008" y="1795"/>
                  </a:cubicBezTo>
                  <a:cubicBezTo>
                    <a:pt x="3832" y="1784"/>
                    <a:pt x="5180" y="1126"/>
                    <a:pt x="5225" y="592"/>
                  </a:cubicBezTo>
                  <a:cubicBezTo>
                    <a:pt x="5236" y="536"/>
                    <a:pt x="5236" y="492"/>
                    <a:pt x="5236" y="447"/>
                  </a:cubicBezTo>
                  <a:cubicBezTo>
                    <a:pt x="5247" y="336"/>
                    <a:pt x="5202" y="224"/>
                    <a:pt x="5124" y="135"/>
                  </a:cubicBezTo>
                  <a:cubicBezTo>
                    <a:pt x="5043" y="54"/>
                    <a:pt x="4924" y="0"/>
                    <a:pt x="480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9" name="Google Shape;639;p39">
              <a:extLst>
                <a:ext uri="{FF2B5EF4-FFF2-40B4-BE49-F238E27FC236}">
                  <a16:creationId xmlns:a16="http://schemas.microsoft.com/office/drawing/2014/main" id="{1AA5615E-B509-8178-C5F4-216521F1E2D4}"/>
                </a:ext>
              </a:extLst>
            </p:cNvPr>
            <p:cNvSpPr/>
            <p:nvPr/>
          </p:nvSpPr>
          <p:spPr>
            <a:xfrm>
              <a:off x="878280" y="2441752"/>
              <a:ext cx="734769" cy="1052274"/>
            </a:xfrm>
            <a:custGeom>
              <a:avLst/>
              <a:gdLst/>
              <a:ahLst/>
              <a:cxnLst/>
              <a:rect l="l" t="t" r="r" b="b"/>
              <a:pathLst>
                <a:path w="6651" h="9525" extrusionOk="0">
                  <a:moveTo>
                    <a:pt x="2429" y="0"/>
                  </a:moveTo>
                  <a:lnTo>
                    <a:pt x="268" y="156"/>
                  </a:lnTo>
                  <a:cubicBezTo>
                    <a:pt x="268" y="156"/>
                    <a:pt x="1" y="5826"/>
                    <a:pt x="424" y="6717"/>
                  </a:cubicBezTo>
                  <a:cubicBezTo>
                    <a:pt x="702" y="7319"/>
                    <a:pt x="6317" y="9524"/>
                    <a:pt x="6317" y="9524"/>
                  </a:cubicBezTo>
                  <a:lnTo>
                    <a:pt x="6651" y="8544"/>
                  </a:lnTo>
                  <a:cubicBezTo>
                    <a:pt x="6651" y="8544"/>
                    <a:pt x="2607" y="6283"/>
                    <a:pt x="2240" y="5893"/>
                  </a:cubicBezTo>
                  <a:cubicBezTo>
                    <a:pt x="1872" y="5503"/>
                    <a:pt x="2429" y="0"/>
                    <a:pt x="242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0" name="Google Shape;640;p39">
              <a:extLst>
                <a:ext uri="{FF2B5EF4-FFF2-40B4-BE49-F238E27FC236}">
                  <a16:creationId xmlns:a16="http://schemas.microsoft.com/office/drawing/2014/main" id="{3D1886E5-D0A3-057D-B98A-DD18BAE22C09}"/>
                </a:ext>
              </a:extLst>
            </p:cNvPr>
            <p:cNvSpPr/>
            <p:nvPr/>
          </p:nvSpPr>
          <p:spPr>
            <a:xfrm>
              <a:off x="878280" y="2454015"/>
              <a:ext cx="717535" cy="1040012"/>
            </a:xfrm>
            <a:custGeom>
              <a:avLst/>
              <a:gdLst/>
              <a:ahLst/>
              <a:cxnLst/>
              <a:rect l="l" t="t" r="r" b="b"/>
              <a:pathLst>
                <a:path w="6495" h="9414" extrusionOk="0">
                  <a:moveTo>
                    <a:pt x="825" y="1"/>
                  </a:moveTo>
                  <a:lnTo>
                    <a:pt x="268" y="45"/>
                  </a:lnTo>
                  <a:cubicBezTo>
                    <a:pt x="268" y="45"/>
                    <a:pt x="1" y="5715"/>
                    <a:pt x="424" y="6606"/>
                  </a:cubicBezTo>
                  <a:cubicBezTo>
                    <a:pt x="702" y="7208"/>
                    <a:pt x="6317" y="9413"/>
                    <a:pt x="6317" y="9413"/>
                  </a:cubicBezTo>
                  <a:lnTo>
                    <a:pt x="6495" y="9202"/>
                  </a:lnTo>
                  <a:cubicBezTo>
                    <a:pt x="5203" y="8745"/>
                    <a:pt x="1237" y="6729"/>
                    <a:pt x="992" y="6216"/>
                  </a:cubicBezTo>
                  <a:cubicBezTo>
                    <a:pt x="636" y="5459"/>
                    <a:pt x="780" y="1237"/>
                    <a:pt x="82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a:extLst>
                <a:ext uri="{FF2B5EF4-FFF2-40B4-BE49-F238E27FC236}">
                  <a16:creationId xmlns:a16="http://schemas.microsoft.com/office/drawing/2014/main" id="{DC0F98E2-FF37-F482-D7A7-D1DBAEB52D8A}"/>
                </a:ext>
              </a:extLst>
            </p:cNvPr>
            <p:cNvSpPr/>
            <p:nvPr/>
          </p:nvSpPr>
          <p:spPr>
            <a:xfrm>
              <a:off x="1539150" y="3375721"/>
              <a:ext cx="439359" cy="197087"/>
            </a:xfrm>
            <a:custGeom>
              <a:avLst/>
              <a:gdLst/>
              <a:ahLst/>
              <a:cxnLst/>
              <a:rect l="l" t="t" r="r" b="b"/>
              <a:pathLst>
                <a:path w="3977" h="1784" extrusionOk="0">
                  <a:moveTo>
                    <a:pt x="3375" y="591"/>
                  </a:moveTo>
                  <a:cubicBezTo>
                    <a:pt x="3030" y="424"/>
                    <a:pt x="2328" y="524"/>
                    <a:pt x="2050" y="469"/>
                  </a:cubicBezTo>
                  <a:cubicBezTo>
                    <a:pt x="1549" y="380"/>
                    <a:pt x="1181" y="291"/>
                    <a:pt x="568" y="1"/>
                  </a:cubicBezTo>
                  <a:cubicBezTo>
                    <a:pt x="568" y="1"/>
                    <a:pt x="89" y="469"/>
                    <a:pt x="0" y="914"/>
                  </a:cubicBezTo>
                  <a:cubicBezTo>
                    <a:pt x="56" y="959"/>
                    <a:pt x="1370" y="1683"/>
                    <a:pt x="1983" y="1739"/>
                  </a:cubicBezTo>
                  <a:cubicBezTo>
                    <a:pt x="2429" y="1783"/>
                    <a:pt x="3944" y="1560"/>
                    <a:pt x="3966" y="1148"/>
                  </a:cubicBezTo>
                  <a:cubicBezTo>
                    <a:pt x="3977" y="747"/>
                    <a:pt x="3665" y="725"/>
                    <a:pt x="3375" y="59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2" name="Google Shape;642;p39">
              <a:extLst>
                <a:ext uri="{FF2B5EF4-FFF2-40B4-BE49-F238E27FC236}">
                  <a16:creationId xmlns:a16="http://schemas.microsoft.com/office/drawing/2014/main" id="{DEF2B832-C8D5-3F78-1615-54B5A8306D6B}"/>
                </a:ext>
              </a:extLst>
            </p:cNvPr>
            <p:cNvSpPr/>
            <p:nvPr/>
          </p:nvSpPr>
          <p:spPr>
            <a:xfrm>
              <a:off x="1878755" y="3496361"/>
              <a:ext cx="98544" cy="30933"/>
            </a:xfrm>
            <a:custGeom>
              <a:avLst/>
              <a:gdLst/>
              <a:ahLst/>
              <a:cxnLst/>
              <a:rect l="l" t="t" r="r" b="b"/>
              <a:pathLst>
                <a:path w="892" h="280" extrusionOk="0">
                  <a:moveTo>
                    <a:pt x="881" y="1"/>
                  </a:moveTo>
                  <a:cubicBezTo>
                    <a:pt x="491" y="56"/>
                    <a:pt x="34" y="90"/>
                    <a:pt x="1" y="90"/>
                  </a:cubicBezTo>
                  <a:cubicBezTo>
                    <a:pt x="1" y="90"/>
                    <a:pt x="79" y="212"/>
                    <a:pt x="157" y="279"/>
                  </a:cubicBezTo>
                  <a:cubicBezTo>
                    <a:pt x="168" y="279"/>
                    <a:pt x="480" y="246"/>
                    <a:pt x="814" y="212"/>
                  </a:cubicBezTo>
                  <a:cubicBezTo>
                    <a:pt x="858" y="157"/>
                    <a:pt x="892" y="112"/>
                    <a:pt x="892" y="56"/>
                  </a:cubicBezTo>
                  <a:cubicBezTo>
                    <a:pt x="892" y="34"/>
                    <a:pt x="881" y="23"/>
                    <a:pt x="8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3" name="Google Shape;643;p39">
              <a:extLst>
                <a:ext uri="{FF2B5EF4-FFF2-40B4-BE49-F238E27FC236}">
                  <a16:creationId xmlns:a16="http://schemas.microsoft.com/office/drawing/2014/main" id="{2800A705-2CA2-012D-98F2-2ED37AF6D8AF}"/>
                </a:ext>
              </a:extLst>
            </p:cNvPr>
            <p:cNvSpPr/>
            <p:nvPr/>
          </p:nvSpPr>
          <p:spPr>
            <a:xfrm>
              <a:off x="1859091" y="3455706"/>
              <a:ext cx="112132" cy="28613"/>
            </a:xfrm>
            <a:custGeom>
              <a:avLst/>
              <a:gdLst/>
              <a:ahLst/>
              <a:cxnLst/>
              <a:rect l="l" t="t" r="r" b="b"/>
              <a:pathLst>
                <a:path w="1015" h="259" extrusionOk="0">
                  <a:moveTo>
                    <a:pt x="803" y="1"/>
                  </a:moveTo>
                  <a:cubicBezTo>
                    <a:pt x="584" y="31"/>
                    <a:pt x="152" y="70"/>
                    <a:pt x="30" y="70"/>
                  </a:cubicBezTo>
                  <a:cubicBezTo>
                    <a:pt x="15" y="70"/>
                    <a:pt x="5" y="69"/>
                    <a:pt x="1" y="68"/>
                  </a:cubicBezTo>
                  <a:lnTo>
                    <a:pt x="1" y="68"/>
                  </a:lnTo>
                  <a:cubicBezTo>
                    <a:pt x="23" y="179"/>
                    <a:pt x="112" y="257"/>
                    <a:pt x="112" y="257"/>
                  </a:cubicBezTo>
                  <a:cubicBezTo>
                    <a:pt x="117" y="258"/>
                    <a:pt x="125" y="259"/>
                    <a:pt x="136" y="259"/>
                  </a:cubicBezTo>
                  <a:cubicBezTo>
                    <a:pt x="256" y="259"/>
                    <a:pt x="709" y="208"/>
                    <a:pt x="1014" y="157"/>
                  </a:cubicBezTo>
                  <a:cubicBezTo>
                    <a:pt x="947" y="90"/>
                    <a:pt x="892" y="34"/>
                    <a:pt x="8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4" name="Google Shape;644;p39">
              <a:extLst>
                <a:ext uri="{FF2B5EF4-FFF2-40B4-BE49-F238E27FC236}">
                  <a16:creationId xmlns:a16="http://schemas.microsoft.com/office/drawing/2014/main" id="{134DAE78-5790-E540-28E3-821FBD6284CD}"/>
                </a:ext>
              </a:extLst>
            </p:cNvPr>
            <p:cNvSpPr/>
            <p:nvPr/>
          </p:nvSpPr>
          <p:spPr>
            <a:xfrm>
              <a:off x="1539150" y="3452060"/>
              <a:ext cx="408647" cy="116441"/>
            </a:xfrm>
            <a:custGeom>
              <a:avLst/>
              <a:gdLst/>
              <a:ahLst/>
              <a:cxnLst/>
              <a:rect l="l" t="t" r="r" b="b"/>
              <a:pathLst>
                <a:path w="3699" h="1054" extrusionOk="0">
                  <a:moveTo>
                    <a:pt x="78" y="1"/>
                  </a:moveTo>
                  <a:cubicBezTo>
                    <a:pt x="45" y="67"/>
                    <a:pt x="23" y="145"/>
                    <a:pt x="0" y="223"/>
                  </a:cubicBezTo>
                  <a:cubicBezTo>
                    <a:pt x="11" y="223"/>
                    <a:pt x="23" y="223"/>
                    <a:pt x="34" y="234"/>
                  </a:cubicBezTo>
                  <a:cubicBezTo>
                    <a:pt x="212" y="357"/>
                    <a:pt x="1404" y="992"/>
                    <a:pt x="1983" y="1048"/>
                  </a:cubicBezTo>
                  <a:cubicBezTo>
                    <a:pt x="2020" y="1051"/>
                    <a:pt x="2063" y="1053"/>
                    <a:pt x="2112" y="1053"/>
                  </a:cubicBezTo>
                  <a:cubicBezTo>
                    <a:pt x="2514" y="1053"/>
                    <a:pt x="3292" y="934"/>
                    <a:pt x="3699" y="736"/>
                  </a:cubicBezTo>
                  <a:lnTo>
                    <a:pt x="3699" y="736"/>
                  </a:lnTo>
                  <a:cubicBezTo>
                    <a:pt x="3531" y="758"/>
                    <a:pt x="2596" y="869"/>
                    <a:pt x="2440" y="869"/>
                  </a:cubicBezTo>
                  <a:cubicBezTo>
                    <a:pt x="2423" y="870"/>
                    <a:pt x="2407" y="870"/>
                    <a:pt x="2390" y="870"/>
                  </a:cubicBezTo>
                  <a:cubicBezTo>
                    <a:pt x="1975" y="870"/>
                    <a:pt x="1468" y="739"/>
                    <a:pt x="1125" y="546"/>
                  </a:cubicBezTo>
                  <a:cubicBezTo>
                    <a:pt x="713" y="335"/>
                    <a:pt x="78" y="1"/>
                    <a:pt x="7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a:extLst>
                <a:ext uri="{FF2B5EF4-FFF2-40B4-BE49-F238E27FC236}">
                  <a16:creationId xmlns:a16="http://schemas.microsoft.com/office/drawing/2014/main" id="{55F976C6-9A6C-0345-6122-DEF971A85682}"/>
                </a:ext>
              </a:extLst>
            </p:cNvPr>
            <p:cNvSpPr/>
            <p:nvPr/>
          </p:nvSpPr>
          <p:spPr>
            <a:xfrm>
              <a:off x="1514514" y="3356056"/>
              <a:ext cx="110917" cy="144059"/>
            </a:xfrm>
            <a:custGeom>
              <a:avLst/>
              <a:gdLst/>
              <a:ahLst/>
              <a:cxnLst/>
              <a:rect l="l" t="t" r="r" b="b"/>
              <a:pathLst>
                <a:path w="1004" h="1304" extrusionOk="0">
                  <a:moveTo>
                    <a:pt x="424" y="1"/>
                  </a:moveTo>
                  <a:cubicBezTo>
                    <a:pt x="424" y="1"/>
                    <a:pt x="123" y="491"/>
                    <a:pt x="1" y="1048"/>
                  </a:cubicBezTo>
                  <a:lnTo>
                    <a:pt x="513" y="1304"/>
                  </a:lnTo>
                  <a:cubicBezTo>
                    <a:pt x="513" y="1304"/>
                    <a:pt x="1003" y="257"/>
                    <a:pt x="992" y="246"/>
                  </a:cubicBezTo>
                  <a:cubicBezTo>
                    <a:pt x="992" y="246"/>
                    <a:pt x="725" y="68"/>
                    <a:pt x="4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6" name="Google Shape;646;p39">
              <a:extLst>
                <a:ext uri="{FF2B5EF4-FFF2-40B4-BE49-F238E27FC236}">
                  <a16:creationId xmlns:a16="http://schemas.microsoft.com/office/drawing/2014/main" id="{6B6C26B1-9A84-186F-7B7F-07F9188BEDE4}"/>
                </a:ext>
              </a:extLst>
            </p:cNvPr>
            <p:cNvSpPr/>
            <p:nvPr/>
          </p:nvSpPr>
          <p:spPr>
            <a:xfrm>
              <a:off x="962021" y="2210414"/>
              <a:ext cx="242493" cy="386442"/>
            </a:xfrm>
            <a:custGeom>
              <a:avLst/>
              <a:gdLst/>
              <a:ahLst/>
              <a:cxnLst/>
              <a:rect l="l" t="t" r="r" b="b"/>
              <a:pathLst>
                <a:path w="2195" h="3498" extrusionOk="0">
                  <a:moveTo>
                    <a:pt x="0" y="67"/>
                  </a:moveTo>
                  <a:lnTo>
                    <a:pt x="992" y="11"/>
                  </a:lnTo>
                  <a:cubicBezTo>
                    <a:pt x="1225" y="0"/>
                    <a:pt x="1448" y="89"/>
                    <a:pt x="1615" y="256"/>
                  </a:cubicBezTo>
                  <a:cubicBezTo>
                    <a:pt x="1816" y="468"/>
                    <a:pt x="2039" y="825"/>
                    <a:pt x="2105" y="1404"/>
                  </a:cubicBezTo>
                  <a:cubicBezTo>
                    <a:pt x="2195" y="2106"/>
                    <a:pt x="2005" y="2674"/>
                    <a:pt x="1849" y="3008"/>
                  </a:cubicBezTo>
                  <a:cubicBezTo>
                    <a:pt x="1760" y="3186"/>
                    <a:pt x="1582" y="3320"/>
                    <a:pt x="1370" y="3342"/>
                  </a:cubicBezTo>
                  <a:lnTo>
                    <a:pt x="123" y="3498"/>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39">
              <a:extLst>
                <a:ext uri="{FF2B5EF4-FFF2-40B4-BE49-F238E27FC236}">
                  <a16:creationId xmlns:a16="http://schemas.microsoft.com/office/drawing/2014/main" id="{148CE56C-D78D-F170-3349-4C57433C529B}"/>
                </a:ext>
              </a:extLst>
            </p:cNvPr>
            <p:cNvSpPr/>
            <p:nvPr/>
          </p:nvSpPr>
          <p:spPr>
            <a:xfrm>
              <a:off x="838950" y="2217816"/>
              <a:ext cx="257296" cy="379040"/>
            </a:xfrm>
            <a:custGeom>
              <a:avLst/>
              <a:gdLst/>
              <a:ahLst/>
              <a:cxnLst/>
              <a:rect l="l" t="t" r="r" b="b"/>
              <a:pathLst>
                <a:path w="2329" h="3431" extrusionOk="0">
                  <a:moveTo>
                    <a:pt x="2328" y="1716"/>
                  </a:moveTo>
                  <a:cubicBezTo>
                    <a:pt x="2328" y="2662"/>
                    <a:pt x="1805" y="3431"/>
                    <a:pt x="1159" y="3431"/>
                  </a:cubicBezTo>
                  <a:cubicBezTo>
                    <a:pt x="524" y="3431"/>
                    <a:pt x="0" y="2662"/>
                    <a:pt x="0" y="1716"/>
                  </a:cubicBezTo>
                  <a:cubicBezTo>
                    <a:pt x="0" y="769"/>
                    <a:pt x="524" y="0"/>
                    <a:pt x="1159" y="0"/>
                  </a:cubicBezTo>
                  <a:cubicBezTo>
                    <a:pt x="1805" y="0"/>
                    <a:pt x="2328" y="769"/>
                    <a:pt x="2328" y="171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8" name="Google Shape;648;p39">
              <a:extLst>
                <a:ext uri="{FF2B5EF4-FFF2-40B4-BE49-F238E27FC236}">
                  <a16:creationId xmlns:a16="http://schemas.microsoft.com/office/drawing/2014/main" id="{7E161313-EB72-2887-D552-01BF3F84E6E8}"/>
                </a:ext>
              </a:extLst>
            </p:cNvPr>
            <p:cNvSpPr/>
            <p:nvPr/>
          </p:nvSpPr>
          <p:spPr>
            <a:xfrm>
              <a:off x="893084" y="2297801"/>
              <a:ext cx="149031" cy="219072"/>
            </a:xfrm>
            <a:custGeom>
              <a:avLst/>
              <a:gdLst/>
              <a:ahLst/>
              <a:cxnLst/>
              <a:rect l="l" t="t" r="r" b="b"/>
              <a:pathLst>
                <a:path w="1349" h="1983" extrusionOk="0">
                  <a:moveTo>
                    <a:pt x="669" y="0"/>
                  </a:moveTo>
                  <a:cubicBezTo>
                    <a:pt x="301" y="0"/>
                    <a:pt x="0" y="446"/>
                    <a:pt x="0" y="992"/>
                  </a:cubicBezTo>
                  <a:cubicBezTo>
                    <a:pt x="0" y="1537"/>
                    <a:pt x="301" y="1983"/>
                    <a:pt x="669" y="1983"/>
                  </a:cubicBezTo>
                  <a:cubicBezTo>
                    <a:pt x="1047" y="1983"/>
                    <a:pt x="1348" y="1537"/>
                    <a:pt x="1348" y="992"/>
                  </a:cubicBezTo>
                  <a:cubicBezTo>
                    <a:pt x="1348" y="446"/>
                    <a:pt x="1047" y="0"/>
                    <a:pt x="66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39">
              <a:extLst>
                <a:ext uri="{FF2B5EF4-FFF2-40B4-BE49-F238E27FC236}">
                  <a16:creationId xmlns:a16="http://schemas.microsoft.com/office/drawing/2014/main" id="{BD2A54A2-3E2D-7143-9209-1A0B258F762B}"/>
                </a:ext>
              </a:extLst>
            </p:cNvPr>
            <p:cNvSpPr/>
            <p:nvPr/>
          </p:nvSpPr>
          <p:spPr>
            <a:xfrm>
              <a:off x="1610518" y="2284102"/>
              <a:ext cx="66506" cy="69268"/>
            </a:xfrm>
            <a:custGeom>
              <a:avLst/>
              <a:gdLst/>
              <a:ahLst/>
              <a:cxnLst/>
              <a:rect l="l" t="t" r="r" b="b"/>
              <a:pathLst>
                <a:path w="602" h="627" extrusionOk="0">
                  <a:moveTo>
                    <a:pt x="303" y="1"/>
                  </a:moveTo>
                  <a:cubicBezTo>
                    <a:pt x="134" y="1"/>
                    <a:pt x="0" y="132"/>
                    <a:pt x="0" y="314"/>
                  </a:cubicBezTo>
                  <a:cubicBezTo>
                    <a:pt x="0" y="496"/>
                    <a:pt x="134" y="626"/>
                    <a:pt x="303" y="626"/>
                  </a:cubicBezTo>
                  <a:cubicBezTo>
                    <a:pt x="310" y="626"/>
                    <a:pt x="317" y="626"/>
                    <a:pt x="323" y="625"/>
                  </a:cubicBezTo>
                  <a:cubicBezTo>
                    <a:pt x="479" y="614"/>
                    <a:pt x="602" y="481"/>
                    <a:pt x="602" y="314"/>
                  </a:cubicBezTo>
                  <a:cubicBezTo>
                    <a:pt x="602" y="146"/>
                    <a:pt x="479" y="13"/>
                    <a:pt x="323" y="2"/>
                  </a:cubicBezTo>
                  <a:cubicBezTo>
                    <a:pt x="317" y="1"/>
                    <a:pt x="310" y="1"/>
                    <a:pt x="30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0" name="Google Shape;650;p39">
              <a:extLst>
                <a:ext uri="{FF2B5EF4-FFF2-40B4-BE49-F238E27FC236}">
                  <a16:creationId xmlns:a16="http://schemas.microsoft.com/office/drawing/2014/main" id="{4B497176-F39E-8C8E-7AF5-7D9447C86071}"/>
                </a:ext>
              </a:extLst>
            </p:cNvPr>
            <p:cNvSpPr/>
            <p:nvPr/>
          </p:nvSpPr>
          <p:spPr>
            <a:xfrm>
              <a:off x="1623996" y="2296586"/>
              <a:ext cx="41981" cy="44411"/>
            </a:xfrm>
            <a:custGeom>
              <a:avLst/>
              <a:gdLst/>
              <a:ahLst/>
              <a:cxnLst/>
              <a:rect l="l" t="t" r="r" b="b"/>
              <a:pathLst>
                <a:path w="380" h="402" extrusionOk="0">
                  <a:moveTo>
                    <a:pt x="201" y="0"/>
                  </a:moveTo>
                  <a:cubicBezTo>
                    <a:pt x="90" y="0"/>
                    <a:pt x="1" y="89"/>
                    <a:pt x="1" y="201"/>
                  </a:cubicBezTo>
                  <a:cubicBezTo>
                    <a:pt x="1" y="312"/>
                    <a:pt x="90" y="401"/>
                    <a:pt x="201" y="401"/>
                  </a:cubicBezTo>
                  <a:cubicBezTo>
                    <a:pt x="302" y="390"/>
                    <a:pt x="380" y="301"/>
                    <a:pt x="380" y="201"/>
                  </a:cubicBezTo>
                  <a:cubicBezTo>
                    <a:pt x="380" y="100"/>
                    <a:pt x="302" y="11"/>
                    <a:pt x="201"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80345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56839CC6-BB9A-6F38-1234-7FC19F83E606}"/>
            </a:ext>
          </a:extLst>
        </p:cNvPr>
        <p:cNvGrpSpPr/>
        <p:nvPr/>
      </p:nvGrpSpPr>
      <p:grpSpPr>
        <a:xfrm>
          <a:off x="0" y="0"/>
          <a:ext cx="0" cy="0"/>
          <a:chOff x="0" y="0"/>
          <a:chExt cx="0" cy="0"/>
        </a:xfrm>
      </p:grpSpPr>
      <p:sp>
        <p:nvSpPr>
          <p:cNvPr id="676" name="Google Shape;676;p41">
            <a:extLst>
              <a:ext uri="{FF2B5EF4-FFF2-40B4-BE49-F238E27FC236}">
                <a16:creationId xmlns:a16="http://schemas.microsoft.com/office/drawing/2014/main" id="{69790625-10D5-8B97-8704-858B457B6C6A}"/>
              </a:ext>
            </a:extLst>
          </p:cNvPr>
          <p:cNvSpPr txBox="1">
            <a:spLocks noGrp="1"/>
          </p:cNvSpPr>
          <p:nvPr>
            <p:ph type="subTitle" idx="1"/>
          </p:nvPr>
        </p:nvSpPr>
        <p:spPr>
          <a:xfrm>
            <a:off x="743151" y="698529"/>
            <a:ext cx="7392122" cy="3658317"/>
          </a:xfrm>
          <a:prstGeom prst="rect">
            <a:avLst/>
          </a:prstGeom>
        </p:spPr>
        <p:txBody>
          <a:bodyPr spcFirstLastPara="1" wrap="square" lIns="91425" tIns="91425" rIns="91425" bIns="91425" anchor="t" anchorCtr="0">
            <a:noAutofit/>
          </a:bodyPr>
          <a:lstStyle/>
          <a:p>
            <a:r>
              <a:rPr lang="en-US" sz="1800" b="0" i="0" dirty="0">
                <a:effectLst/>
                <a:latin typeface="Abadi" panose="020B0604020104020204" pitchFamily="34" charset="0"/>
              </a:rPr>
              <a:t>dh_table = {</a:t>
            </a:r>
          </a:p>
          <a:p>
            <a:r>
              <a:rPr lang="en-US" sz="1800" b="0" i="0" dirty="0">
                <a:solidFill>
                  <a:srgbClr val="A709F5"/>
                </a:solidFill>
                <a:effectLst/>
                <a:latin typeface="Abadi" panose="020B0604020104020204" pitchFamily="34" charset="0"/>
              </a:rPr>
              <a:t>'1'</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'0.2'</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'0.5'</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'-90'</a:t>
            </a:r>
            <a:r>
              <a:rPr lang="en-US" sz="1800" b="0" i="0" dirty="0">
                <a:effectLst/>
                <a:latin typeface="Abadi" panose="020B0604020104020204" pitchFamily="34" charset="0"/>
              </a:rPr>
              <a:t>; </a:t>
            </a:r>
          </a:p>
          <a:p>
            <a:r>
              <a:rPr lang="en-US" sz="1800" b="0" i="0" dirty="0">
                <a:solidFill>
                  <a:srgbClr val="A709F5"/>
                </a:solidFill>
                <a:effectLst/>
                <a:latin typeface="Abadi" panose="020B0604020104020204" pitchFamily="34" charset="0"/>
              </a:rPr>
              <a:t>'2'</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'0.5'</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p>
          <a:p>
            <a:r>
              <a:rPr lang="en-US" sz="1800" b="0" i="0" dirty="0">
                <a:solidFill>
                  <a:srgbClr val="A709F5"/>
                </a:solidFill>
                <a:effectLst/>
                <a:latin typeface="Abadi" panose="020B0604020104020204" pitchFamily="34" charset="0"/>
              </a:rPr>
              <a:t>'3'</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'0.5'</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p>
          <a:p>
            <a:r>
              <a:rPr lang="en-US" sz="1800" b="0" i="0" dirty="0">
                <a:solidFill>
                  <a:srgbClr val="A709F5"/>
                </a:solidFill>
                <a:effectLst/>
                <a:latin typeface="Abadi" panose="020B0604020104020204" pitchFamily="34" charset="0"/>
              </a:rPr>
              <a:t>'4'</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'0.1'</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'-90'</a:t>
            </a:r>
            <a:r>
              <a:rPr lang="en-US" sz="1800" b="0" i="0" dirty="0">
                <a:effectLst/>
                <a:latin typeface="Abadi" panose="020B0604020104020204" pitchFamily="34" charset="0"/>
              </a:rPr>
              <a:t>; </a:t>
            </a:r>
          </a:p>
          <a:p>
            <a:r>
              <a:rPr lang="en-US" sz="1800" b="0" i="0" dirty="0">
                <a:solidFill>
                  <a:srgbClr val="A709F5"/>
                </a:solidFill>
                <a:effectLst/>
                <a:latin typeface="Abadi" panose="020B0604020104020204" pitchFamily="34" charset="0"/>
              </a:rPr>
              <a:t>'5'</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'90'</a:t>
            </a:r>
            <a:r>
              <a:rPr lang="en-US" sz="1800" b="0" i="0" dirty="0">
                <a:effectLst/>
                <a:latin typeface="Abadi" panose="020B0604020104020204" pitchFamily="34" charset="0"/>
              </a:rPr>
              <a:t>; </a:t>
            </a:r>
          </a:p>
          <a:p>
            <a:r>
              <a:rPr lang="en-US" sz="1800" b="0" i="0" dirty="0">
                <a:solidFill>
                  <a:srgbClr val="A709F5"/>
                </a:solidFill>
                <a:effectLst/>
                <a:latin typeface="Abadi" panose="020B0604020104020204" pitchFamily="34" charset="0"/>
              </a:rPr>
              <a:t>'6'</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'0'</a:t>
            </a:r>
            <a:r>
              <a:rPr lang="en-US" sz="1800" b="0" i="0" dirty="0">
                <a:effectLst/>
                <a:latin typeface="Abadi" panose="020B0604020104020204" pitchFamily="34" charset="0"/>
              </a:rPr>
              <a:t> </a:t>
            </a:r>
          </a:p>
          <a:p>
            <a:r>
              <a:rPr lang="en-US" sz="1800" b="0" i="0" dirty="0">
                <a:effectLst/>
                <a:latin typeface="Abadi" panose="020B0604020104020204" pitchFamily="34" charset="0"/>
              </a:rPr>
              <a:t>};</a:t>
            </a:r>
          </a:p>
          <a:p>
            <a:r>
              <a:rPr lang="en-US" sz="1800" b="0" i="0" dirty="0">
                <a:effectLst/>
                <a:latin typeface="Abadi" panose="020B0604020104020204" pitchFamily="34" charset="0"/>
              </a:rPr>
              <a:t>dh = uifigure(</a:t>
            </a:r>
            <a:r>
              <a:rPr lang="en-US" sz="1800" b="0" i="0" dirty="0">
                <a:solidFill>
                  <a:srgbClr val="A709F5"/>
                </a:solidFill>
                <a:effectLst/>
                <a:latin typeface="Abadi" panose="020B0604020104020204" pitchFamily="34" charset="0"/>
              </a:rPr>
              <a:t>'Name'</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'DH Table'</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a:t>
            </a:r>
            <a:r>
              <a:rPr lang="en-US" sz="1800" b="0" i="0" dirty="0" err="1">
                <a:solidFill>
                  <a:srgbClr val="A709F5"/>
                </a:solidFill>
                <a:effectLst/>
                <a:latin typeface="Abadi" panose="020B0604020104020204" pitchFamily="34" charset="0"/>
              </a:rPr>
              <a:t>NumberTitle</a:t>
            </a:r>
            <a:r>
              <a:rPr lang="en-US" sz="1800" b="0" i="0" dirty="0">
                <a:solidFill>
                  <a:srgbClr val="A709F5"/>
                </a:solidFill>
                <a:effectLst/>
                <a:latin typeface="Abadi" panose="020B0604020104020204" pitchFamily="34" charset="0"/>
              </a:rPr>
              <a:t>'</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'off'</a:t>
            </a:r>
            <a:r>
              <a:rPr lang="en-US" sz="1800" b="0" i="0" dirty="0">
                <a:effectLst/>
                <a:latin typeface="Abadi" panose="020B0604020104020204" pitchFamily="34" charset="0"/>
              </a:rPr>
              <a:t>);</a:t>
            </a:r>
          </a:p>
          <a:p>
            <a:r>
              <a:rPr lang="en-US" sz="1800" b="0" i="0" dirty="0">
                <a:effectLst/>
                <a:latin typeface="Abadi" panose="020B0604020104020204" pitchFamily="34" charset="0"/>
              </a:rPr>
              <a:t>dh.WindowState = </a:t>
            </a:r>
            <a:r>
              <a:rPr lang="en-US" sz="1800" b="0" i="0" dirty="0">
                <a:solidFill>
                  <a:srgbClr val="A709F5"/>
                </a:solidFill>
                <a:effectLst/>
                <a:latin typeface="Abadi" panose="020B0604020104020204" pitchFamily="34" charset="0"/>
              </a:rPr>
              <a:t>'maximized'</a:t>
            </a:r>
            <a:r>
              <a:rPr lang="en-US" sz="1800" b="0" i="0" dirty="0">
                <a:effectLst/>
                <a:latin typeface="Abadi" panose="020B0604020104020204" pitchFamily="34" charset="0"/>
              </a:rPr>
              <a:t>;</a:t>
            </a:r>
          </a:p>
          <a:p>
            <a:endParaRPr lang="en-US" sz="1800" b="0" i="0" dirty="0">
              <a:effectLst/>
              <a:latin typeface="Abadi" panose="020B0604020104020204" pitchFamily="34" charset="0"/>
            </a:endParaRPr>
          </a:p>
        </p:txBody>
      </p:sp>
      <p:grpSp>
        <p:nvGrpSpPr>
          <p:cNvPr id="677" name="Google Shape;677;p41">
            <a:extLst>
              <a:ext uri="{FF2B5EF4-FFF2-40B4-BE49-F238E27FC236}">
                <a16:creationId xmlns:a16="http://schemas.microsoft.com/office/drawing/2014/main" id="{592EBD5D-4899-867A-374F-4BD829D262FA}"/>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C51825A4-D581-95D9-2E3F-7B4B02181C50}"/>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9CDDAE0D-60EA-084D-ABBF-63909CAAD164}"/>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494A38DA-319C-3D22-573D-71EE0085B92B}"/>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CC7D6298-55B0-9B0B-D990-FA9042169B74}"/>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A611EC15-5AF1-7E32-966B-1F03FD9001F6}"/>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C746D8F3-0B32-9667-994E-EA1875360D33}"/>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87466C67-71C6-1C52-CE5D-66D883415441}"/>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BD8E58D7-41E5-BECD-7020-76CFB9FC6C16}"/>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46A203E2-4428-7333-AAF9-A7B3CFCCF3F3}"/>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0D4A8019-17BA-879D-66A1-BC7A577FD296}"/>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BCE8151F-E9FC-CB82-3EEB-3A514DAC2979}"/>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33D3ED37-0813-61C1-B794-650F1ECF04C7}"/>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571DD7B2-B350-009B-F768-73A8937153BB}"/>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1DF8D27D-37B2-432B-0532-DD4DB2D235E1}"/>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67C4365E-C946-842E-FACB-A78E7833BC0E}"/>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56CE0F53-BD1E-18DB-667C-FE1309379EAA}"/>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94456E22-2A65-C35D-2709-66100130FB4C}"/>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04650DF8-45E0-594C-6B81-4007E4749916}"/>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D42F470A-CFF1-2CE0-DD9C-F3E2FA66F682}"/>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4BFE39BB-D60F-25FA-00DB-ED8DEF76BAA7}"/>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F22F7405-D449-ED98-4379-D6157A5095DF}"/>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9782740B-ED42-A114-70D8-913B460211CD}"/>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AAB7A432-FA20-56F5-0EEF-8C6C997614C1}"/>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0704A63F-CD0E-8E67-2447-80FE90870B30}"/>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0F5459B7-F6D4-C625-2CBB-671F44DC5B6F}"/>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A515A343-70FB-5601-231D-85720BB5079B}"/>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FFA03631-EFF4-8C38-7CF4-59F8CF9DD39F}"/>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44F8B8DA-D5E2-4193-EB57-3D485651FDE0}"/>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1F442A3F-4CD6-F951-0E21-C5956C0CEAF5}"/>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2979227D-51FE-B77B-C0FF-8AE4156A9DC5}"/>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002EE451-031C-B54A-9786-A2A617749BBB}"/>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B76F772D-9531-CD30-7890-8C867EEF4EF0}"/>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74284E58-FD7B-E438-767C-1CBF9191ECDE}"/>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77BCF599-7759-8B56-9BF6-8154700D60CB}"/>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F653E7DC-B1DB-95A7-3344-78C2F2331697}"/>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2E4611FC-1D0B-E66C-3745-517151789D2C}"/>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51E5E008-A750-AE2B-5295-F5525A6F62E5}"/>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34B56420-2BB2-8F9C-A98F-A6AFA87C2699}"/>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1900566C-3629-4BDD-8C38-63D8473B4CB1}"/>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5E31BE22-7388-64D3-4AB5-6A8085BCADA2}"/>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70D668CD-C6C7-920F-088E-1658DAB093E0}"/>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CC49C374-12E7-250D-2491-2E5CA4A2233D}"/>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A29F8533-D8BB-3A2B-155B-6D6040D13EC7}"/>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2A5B2013-0946-4F0B-B12B-504FCEF83BCB}"/>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61B13C77-2241-D3DC-F0A8-69802167AD98}"/>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B3C53BA9-9271-C7A2-6B7A-39B198E4FC1D}"/>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D2E24750-07A0-B86D-6925-6F321C5EB81D}"/>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6ADC7AEF-CE94-690B-6146-DFAEC9386C10}"/>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760AF231-B819-4544-F39E-277BDF18897E}"/>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5E5D783B-C16A-8189-33FF-E27F599AE92E}"/>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458ED521-B650-1398-8D2E-07BF8B1F098F}"/>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4985656A-FEAC-27C6-E6BF-E9C4F3E7A57F}"/>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0402DD2B-6038-543F-62EC-A8E169C6C7F1}"/>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3FAB766F-5029-3A08-A583-9ECEAD917439}"/>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84E3740E-94D0-8F43-EA19-7D0FE5B025C9}"/>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5D3FE282-6CF7-160C-10E5-3A2BC4FCF7C3}"/>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4301F105-1527-CCC8-AB84-8C1C4DDAD524}"/>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1F63BC11-8AEA-08D6-1129-1947425D3082}"/>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577666F1-F43F-DA51-20BC-46D0025E721D}"/>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7B86F396-845C-4BEB-C9F8-E863EFDBB202}"/>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ACF1AE99-1719-ACB6-0F79-5AA14D21F1AC}"/>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6823D269-8AAD-5E6C-1AD1-EC1A58A69DB6}"/>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7BEA9FE3-9AE5-11A1-B1E6-78C987A94823}"/>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63B65EA2-1F43-1713-43E0-EBFBE3F174A4}"/>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7E775C23-E059-0FBB-0210-8631A24A4AFF}"/>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9920115F-4BBC-16CB-B1B8-6A2D80E71C47}"/>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D60D5EFA-6070-1B71-B642-70A017E4814D}"/>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9184ED1D-D90F-5642-FA57-11B2E16F53D1}"/>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77BCE945-5A7B-CEE2-ECD1-8DF947FFF7C4}"/>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165B778E-21B7-D6B6-62A8-84C0282751AF}"/>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3E37F897-FA57-946F-8F08-A638D63210FD}"/>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A0B09E26-B686-F616-D194-044FD3D24F5E}"/>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60140EA5-1153-9122-D4B9-37D5CED32D86}"/>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03E9C9DB-E18D-B089-7B13-DD14F1D015D2}"/>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18B272D7-B56D-B3F9-D35A-B7F920BEE80A}"/>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434C4605-E8EB-2700-D58D-7BCBD4A24FD5}"/>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F00801C0-98A3-6F96-C4C3-CEBF67B158D6}"/>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BC67D8C0-BFBA-E127-579D-A5D8A12AB7A8}"/>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0430868C-088F-464F-7799-A342CC8408E2}"/>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FC27335C-7FEC-DE23-5917-8502361EEB80}"/>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FCC3AB79-F737-1963-6838-2A107DF11AC7}"/>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9968DFCE-1F7E-D05C-64AC-814E0C5EB9B5}"/>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A08F2C96-128A-7E09-6B7C-F2C6EAFFCA30}"/>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A414881F-5D93-BB31-64D4-65C56F3EAF68}"/>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9B8D01F6-C3F8-2711-B579-9A73CDA06935}"/>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729FFA84-FFB3-74EF-9DBE-3CB472AFE634}"/>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B41A5A21-AD8D-B1B6-F8F3-9746B450413D}"/>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F3961531-46A9-D29B-FA1C-9F95AA2E2E74}"/>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82A63C5C-76E1-345D-0DF9-E46F303233E0}"/>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D7E1C533-1EA0-F733-030A-42B1F7233A99}"/>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BA4C793A-1629-1316-BC52-921F267EC17B}"/>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7670E7DA-5485-0DB4-D29D-2F4A78F0E0BF}"/>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EBBB6F61-5D4B-ED78-AE42-B9C01239EC90}"/>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436473FE-1081-1650-9172-AD632F43755A}"/>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B9E3BBA1-C275-F4DB-7BBE-EEF3E9BC15CE}"/>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86E137B8-290D-2616-DAD4-ED6BE0B6297F}"/>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FAF2581F-3705-D18A-7A38-F53BFCC507F9}"/>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E9F6FB9D-6857-C4D4-B30C-11B0F071A0B7}"/>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C7245FBB-68BA-6F09-6B56-08EC191EB88A}"/>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52820E59-6030-3E9A-0409-73674BBD93B6}"/>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2F1F0F8F-9203-CF94-0A35-082E350D6C1B}"/>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0D9574D1-3262-FA54-F77D-5238B315367D}"/>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7FD51C01-B861-AD67-4ECB-332D877648A3}"/>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B07D980E-0839-C09E-7111-EC0768C0031F}"/>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EBDB1241-A54D-9153-BFF4-2F02CBF9B32A}"/>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A82CCDC6-F1BF-C8DB-95BB-E753D03DE90A}"/>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F8E0E5D1-B4A5-DFFA-7A43-29651782D075}"/>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55DBA279-6B6F-E309-BF4E-89BA82E321DA}"/>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23DAD150-3178-E8FF-743F-87BDF613A9F2}"/>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C6A5A2CE-CD0C-C143-BEE3-652E2FA22946}"/>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F3094FC6-33EE-8AE2-5C3E-C3EB1FECA9B5}"/>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8B55371D-66C2-0EBC-5DAF-AE1D9B7EC7AC}"/>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AB0156F0-1828-223F-0F8A-BCCA0F3E606B}"/>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0CCC06BD-54FF-B1A8-BBE4-D02BE4065041}"/>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8C09AB08-AC4F-AC9E-EBC4-26D4C9174140}"/>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8EC02ACB-7C69-4F0C-B540-30B95207BC2F}"/>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6CCCABD4-2953-75A6-1A4C-C751855662DB}"/>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08E2D759-2CA1-021D-F630-4EE9D043B568}"/>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DA3F36A8-D733-A87B-3952-C04B33015E85}"/>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119AE7C4-2858-3455-4BBA-3B674ECD1345}"/>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426823D8-2D6A-D2F0-03C2-09EC2E9A9F1D}"/>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49A327BB-70E7-6B95-9C7A-2F3509D75038}"/>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F9AFB403-6163-F2A3-4EFF-FD5BB0A8CB39}"/>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9292C103-D8DB-2769-B6E0-45FE1CD5E04B}"/>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18A16B1D-29C5-36DD-4A48-9C122F09E3FF}"/>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04963471-E489-6E40-3147-F0A97ACC25AC}"/>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E6AFE54B-4F71-ABC2-F4FC-138F70E642CD}"/>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F798CF4F-9489-3F4C-848C-4661CDAC25F9}"/>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DE05B686-ECDE-70A9-E626-2B2FBDD2CF68}"/>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FBED89C3-6F9F-D030-7610-700C351D46D4}"/>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68941F12-B3BB-7B92-3936-E47A97378720}"/>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B5B73AC0-13D4-611D-8527-94694CB2A48C}"/>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7DF32CCE-7D96-5696-2A1D-C14763785623}"/>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95E6C216-320A-67B0-DD1E-980471C80F6A}"/>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B7993679-F9C4-ECE7-EB88-94982C37CE0F}"/>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7265A2DF-742F-A90D-3952-FDC3127993AF}"/>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73F4A473-5E55-3D95-86AF-0BE18180908B}"/>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A2F286C8-B9DE-2467-016C-76367D27F2F8}"/>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C39AD7D0-2E97-21CC-A076-5162ECB54133}"/>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2A06F870-E86F-FE92-31A4-0124D87E13B6}"/>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142FE384-1756-8977-A1B5-4CFBE4434BE2}"/>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3D0E2690-8A6B-5C76-34AC-8B6089CB03A2}"/>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BD155435-B161-8E4F-B0C7-28BE34909190}"/>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C58D948A-7C72-2D50-CF02-A8AB4BEBD9B1}"/>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8746FEBC-3F2B-CDE6-5C65-DFF4028D1A1C}"/>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371960F0-9C7A-D806-6039-0937F0E8FE0D}"/>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55039748-7B26-A906-B810-185885FF244B}"/>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2F49FBB7-A651-3D6D-25C4-E31DDC781DF1}"/>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7DC5BA7D-1FCA-83F5-4873-BAD7D0735E49}"/>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22A95C1A-5612-DF47-808F-4BB1C1D1C63B}"/>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BD4E7E91-A091-C33B-26D2-0E0580A16D09}"/>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3AE0853D-9A87-3E00-753B-D6203E4623CF}"/>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A66FAC6A-D03D-266F-34DD-0246BCCDC9DD}"/>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53F0581E-0791-A696-9B9C-3AE6B0268A59}"/>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D88601B4-BF89-CC13-A522-35FDF1A35C10}"/>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DE03133E-401F-DA61-611E-C121DBE70805}"/>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6F676724-389B-E1FF-46B7-969B60A14BDE}"/>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C201EF9F-8217-168E-BC51-76F784521D83}"/>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8BE4A675-357C-3B7D-B4FB-CE536AC66BA9}"/>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451F1AC1-4390-97ED-CC97-EC537D7F0071}"/>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2B44C511-FF33-9EC2-6BA4-79E74EDF3BF0}"/>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FC2688C4-A499-0939-3B4E-BD701BC71C27}"/>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0B3B6D48-D45B-4094-989E-86588D4AAA92}"/>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344BAE9E-243B-1275-D8F9-2F93EF3E1C45}"/>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F4DEFE0B-1E52-2FEB-B3A5-1C005B36874C}"/>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E7C2F931-7F69-0CCB-6422-F4EFB6AB9DEF}"/>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DE2E68EF-26D4-960C-E2F3-1598B62D24E1}"/>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CF534DF9-EC5E-CA1B-FACB-B9583088D60E}"/>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2457346B-2C65-C63F-D3FA-B575FBF3AB1E}"/>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7607A9A0-FA83-A264-DDB9-4E31D88C248D}"/>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C8A64842-AB5B-3F89-E9B4-D066B4C71268}"/>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403426FC-4255-11F7-4107-13351241A952}"/>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9DAE93D2-A5CC-427D-8983-8A47FDAAAACB}"/>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44B3BEE2-FFE8-DF62-2218-A9DAB206382A}"/>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DD5DC31E-0551-EEB5-B689-5F42F6B1A35C}"/>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2012B4BD-462E-C6D1-06F8-0C31C4A22B08}"/>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45564D9E-E51B-F250-CA68-DF2B01ADDE2A}"/>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685D368A-AF9B-6436-E20B-336C09156F81}"/>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D89102F5-CEF5-B72C-5F89-A1D559D18778}"/>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33099584-DD94-AB66-1D39-CB1C676690FD}"/>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D01ED3E6-17F4-86E6-03DC-9B515E077929}"/>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3788588F-B5C4-AD80-842A-A3625B130596}"/>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337B7081-2C33-5B7F-A0C2-0DB42A85E241}"/>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68727D5F-88DF-880C-7493-3F05BABE9DA1}"/>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CEE64459-0116-92F9-C5FD-63B67D07AB88}"/>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01EE7F7A-D42F-ED32-92D0-734DC143A887}"/>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C9FD13D3-536A-E3F0-C612-C5C9026EBD0A}"/>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2757C54C-CA77-EB59-693B-5620183BBA1E}"/>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F4DA62E3-A84A-51E7-4AF1-9D4AA04A7D77}"/>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3F3F5679-46CD-847A-9DA7-2015542EDF25}"/>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0DA824CA-B303-6695-E688-B8B028F2B5B6}"/>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8BB04110-0963-FD76-AA38-BE581D09F7C0}"/>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4BB58AB7-BD92-FDDB-54E4-5DA2D93E8A78}"/>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5791FDC3-2E3D-257D-024A-40F9E1970371}"/>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1C742C1D-3CF3-9F8E-2583-B29D1B54354B}"/>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11F72B31-BD14-9025-5CB6-D3B9C664C07B}"/>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7780215C-F6E7-9697-1125-0FE7420D0191}"/>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B44AA08C-62EE-58F7-6370-77BF0AA3527B}"/>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77ADBF30-F7F5-0FE2-F878-5AFDA6A386BD}"/>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6270A39E-6991-7D8C-E7BD-4C539BF34334}"/>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C7C66452-02A2-C516-3B37-76264E90ADCB}"/>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498C9796-3568-C1DA-5BE0-10B72F06248D}"/>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DE8AD9C0-D520-297D-49E0-CD2A59238369}"/>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F3136451-C7E9-D6A1-DCB6-54A6DF65B71A}"/>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3AAFCF26-3E4B-C7BC-5867-C478751854B5}"/>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31BB952E-24E2-5D69-1750-AAC717FBB66C}"/>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D189694C-4FCC-5075-AC4D-67D915E115E3}"/>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90926551-8FFA-A7D4-23EB-DC0F0D9D81EA}"/>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209A1A07-BC2A-E259-FFD9-A80195DAC39B}"/>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8D2427BA-1C67-EB14-1327-39202D1F5CDA}"/>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098F4330-72DE-88C3-63AF-37E8E7990167}"/>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988E6379-37CA-36B0-41F7-1CEAE44AE9F5}"/>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1C21ED32-55E0-453C-4486-DBAF22D14449}"/>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CC7573DB-601E-EDEC-8ECA-FD6D0C8C6102}"/>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6B67DFB7-8D67-5BC8-93CD-7FCA957C737E}"/>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7345652F-4502-E364-BE26-C9DB5E016ACB}"/>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8DF4B826-8AD8-B8F4-6BDA-1FE80EBE42AA}"/>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E24FEC99-DAF7-5DD9-24BB-058EA970D004}"/>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6DF0285B-C304-2E10-D676-DF8E8C1D638A}"/>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899D74F6-F6CF-D7A4-0B04-D72E8BAA81A7}"/>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224D74C9-953D-A675-3D48-60BC8A8551F8}"/>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8B2F533C-C1FA-E867-9E06-EE3662D6564C}"/>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9F30751C-3276-C338-157F-82AEEEB7491C}"/>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D32A3E19-406E-D121-DB5B-745796AB7799}"/>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18867BC4-99B2-E2F6-784B-73E19EB34969}"/>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F399820F-0D8F-B4DA-1960-8D8B31502BAB}"/>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528217DC-9969-1308-EB4A-67000F03BE2E}"/>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FF8C98A3-023F-0421-29F8-3BB864AE3EA1}"/>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2B537EC1-7422-D43D-DC53-AEDD63064A6F}"/>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6692B298-F43C-EFBA-5687-7D28E7BAFA87}"/>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BE6032D9-2BB4-F86A-27DA-4A795E7F3A23}"/>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98A7A7D0-A621-780C-2E0F-DB10D958265F}"/>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E4FCF4F5-018F-8AA2-B7AF-4D66865C5EDE}"/>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B29D5107-0FE0-B05B-E8A6-BE74BE649901}"/>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2F21E633-97AF-E191-7BB5-57E2C04F62E8}"/>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A9FB7A30-35B8-16C7-3119-A06A41D7488A}"/>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A0C0CD7D-CD4C-8C7B-F588-A24CAE934F54}"/>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AE1ED69A-737B-B933-75A2-8E8459F6E71A}"/>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369ABCB1-BE51-619A-5AFD-9890388D8365}"/>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D367B530-19DC-7AD3-7319-11EA8B5A20BA}"/>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6EABE50A-1A2A-7E71-DFBC-BBED016337C8}"/>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DFC63104-9898-7A49-A2F3-F0BD9D3EF3F7}"/>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ECC775DE-5817-1430-A453-8114449CA224}"/>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8FFD3741-6298-7694-E5F2-32DC5B151F96}"/>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ED3BC21D-7301-C708-8EC0-6383E92B9912}"/>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B2C46457-8361-CAFF-8A23-96EF0DDFA371}"/>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D9E8A9A0-108A-C1C4-D231-75000774C7AC}"/>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CF9390EE-C278-5F43-E9B3-45687F054B1D}"/>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477BA3AD-3CAD-77A5-867C-2EEBB6D0EC36}"/>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CD0D9950-429E-7B4F-0293-C751555D2E39}"/>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866A9B6F-5D0D-31F7-D709-2FE05CE502C1}"/>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059D5CAD-68D8-B395-A570-74068AA1EF9B}"/>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7B5FDA06-4FBE-35C1-FC9F-9DE7BE4E0EA6}"/>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20A6FAFD-1F46-4583-F0F5-3ABFAB29C1E7}"/>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2D331C6A-CC62-16F6-C285-020013845E59}"/>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A62DF8D7-E102-2170-E7D2-BB16AB10D1A0}"/>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A56EB004-78D3-0F1D-7F86-4DA5B81AC560}"/>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5DA87F37-8FBD-4577-454B-91DA51A133E7}"/>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B52C9A33-DFF8-76A2-DBFC-E83265352FFF}"/>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5569CCD7-5F3E-5765-F57D-EF9C5FD0006F}"/>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5F59D61D-BD32-D660-CC1C-A565E6F5E922}"/>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351FB69F-27A3-9178-DA59-99021EEEA6C6}"/>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6BF0E681-8F8F-BB63-91E0-E57BC1FB562A}"/>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3AA8CA09-A16B-71A3-6F22-1889EF0E4836}"/>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17E0D9D9-2A04-874D-3F36-43822F32F35B}"/>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814CEF84-2902-39B3-1509-EBD9BCC1AC11}"/>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ABD1B5E8-8E55-66D3-BB93-527FBC95A66E}"/>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BE7BCC80-8524-FBFA-1BAD-9C557B1F7EE1}"/>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D60AF41B-96D4-CB6D-C554-DC592F71E34C}"/>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4C06560D-E475-39CF-E7D7-E868C4E02793}"/>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BDB0B7F1-2E60-0B0B-BD78-E27579CC2FC8}"/>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DB2CD5F7-267F-08DE-84A2-92F368724639}"/>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C7ABF7BD-AA6E-D662-417C-B8BE2A7D382E}"/>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70798E3D-185B-80FB-7C48-28E58460E5D3}"/>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A7E7B6A2-8F55-4DBD-121E-33B40BBBF686}"/>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383E32A7-A825-96AF-0557-3AB48C986671}"/>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597937D5-CCB0-FBE7-EF56-A49378F9DF78}"/>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8F33A284-D1A7-5BBB-148A-B2A215DB8EC6}"/>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BA0EAA5E-3645-961A-7CBF-ACC1D555E6DE}"/>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566D11AF-9E2A-1E24-7091-F8E9A7A8F6F4}"/>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FEF2CF48-C196-CBB8-56C2-CD2D8EEDF218}"/>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E30A46ED-893C-78EB-3236-F24D8E6BE93B}"/>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2FD7F485-A397-0980-34B7-BC847EB02964}"/>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30559EE9-EF30-ABBF-A31F-8494CA499729}"/>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FC19C2C4-6721-953A-2B54-1C0FD5574DF2}"/>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43C18867-4AEA-DB28-BD9E-ADD96DA98C01}"/>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EF167347-7ADA-D762-DB35-285B6407A8F3}"/>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641B572B-397E-6AD5-9701-ADD50238F38E}"/>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4FD44F8F-8DD4-5734-DF43-198E0BAD1AF4}"/>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4ED8A1AA-AF40-F114-D412-D4097E7FF352}"/>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966440C0-E351-DED0-46EC-40C6D32FDAE2}"/>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BA50C879-C606-4EBB-6FFB-CFC438879000}"/>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1542DD21-B909-7B05-785E-33C5A458E1A7}"/>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51B150EB-A878-F337-4211-221937DDB750}"/>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A4F2B64C-F37D-AA1F-6EAA-9610D8536DF8}"/>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92A32D32-D153-5B58-C0BB-0F321DF0403E}"/>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0BB69667-79C0-4077-9A27-46F491725779}"/>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88E5DD31-FA10-16D8-C29D-265D4FF3ACF2}"/>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EAF943A3-7976-BC10-ECC8-AB0F2B22F5EA}"/>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04F17879-AAE0-E172-6602-7AA7B19B511D}"/>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A1162506-03C8-8295-DB60-2F41FBA4029D}"/>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DD700487-16A6-BDC2-B6C8-FC0A4DBAE0B9}"/>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C6C3832B-1694-C7D1-029D-52F19A7015F9}"/>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D2620345-2E4E-384A-B6C5-F4D3F7CE8221}"/>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6C662260-0C7B-782C-C83F-E18F720C33F6}"/>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040323BE-6F89-0DFF-41CD-376C43DCDF37}"/>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45280905-E73D-65E0-074A-1C142C51FC69}"/>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A9FB6435-89DA-418A-EA9D-06034039DD56}"/>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B93A5CC2-A361-63F3-DA22-24BCAA9E7584}"/>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8D176119-6049-456B-E5C2-7590F2AD6860}"/>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AD8BF1F7-C299-BAB9-3061-E0280B56510C}"/>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5269C621-EB5F-1A75-FC53-88DA54960D16}"/>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8B7E4173-2C3D-D6CB-A69B-80F18D31F251}"/>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4F2C433C-C3DB-02C9-E728-88855D5EB64B}"/>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7E274419-1FD4-AE2C-D64B-B9BF3736124D}"/>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2B8B3561-7694-38B6-8937-2BCC3C828426}"/>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5762C3F0-3DFE-1D72-CADC-E136A2DE18E8}"/>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3FFF9B61-6325-6647-E899-D31907EA8D5A}"/>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A01E847D-3D2A-F03E-707B-98B86609A6BC}"/>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E9BC95F5-DE1C-5C6D-8E67-AC0DAF53101C}"/>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DD065C17-6D9A-A75F-0AFD-33A316DCAE21}"/>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A3D98895-E8A6-B826-674D-3199525A3373}"/>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1A419F9E-5ABE-C6D7-2F9D-6357C4228D89}"/>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68F3CD7B-CA54-11C9-7115-43F748CF1DFE}"/>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2B53F4D3-4F17-E31D-4284-787D7E6EF8AF}"/>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1AFB689E-7577-F1F1-AB76-F116E41104C3}"/>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02BB2F5E-4841-5633-2EE1-715D06ECC377}"/>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2529FF38-1CAB-7D32-F749-D8A2E6ADCA49}"/>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F1741278-E9AE-25E5-36D1-B469A8F9292F}"/>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EC8895E9-712C-2421-2507-20BA676AA9E5}"/>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53F40576-A57F-6DD5-39D9-D2514B03E7DC}"/>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7F252BC1-BD83-7AA4-9D0C-AB5EF4CC6A90}"/>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44506722-94EB-AF9B-4B54-B9C60AFA9862}"/>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B22078EF-315C-6A7A-A12C-5778C4724502}"/>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1897ADE0-F305-8384-2BF9-B3A4BE2DFF15}"/>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B38EAA0C-D25C-F133-3DAB-05C0FCE19B8A}"/>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9A456BFB-61C4-4C00-80E9-946AC8F15422}"/>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A97586F6-0C1E-3797-C34B-DE6DDC0732E2}"/>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CD4EED60-F6F5-01C8-E47A-69883E088C3F}"/>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93C562CE-D3C6-5A31-57B0-16F4BBEB14E3}"/>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609AB597-D5C2-F689-620F-DC9E214F7E80}"/>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27C1745D-1794-F481-27CC-E31FFC3AAB4A}"/>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A386EA77-A7E7-A0E4-D73B-E1B1597EF0E4}"/>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FA7220DE-3CBE-F5AC-A078-ED7D53B85321}"/>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7F213F30-3C62-D302-2706-DF7BB993CC30}"/>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6EE6E7D0-55CE-C14D-6418-0A06C76C87B4}"/>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6FE89874-2732-2156-8E2F-B5B76DDC5E2D}"/>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E04B0624-AD5B-4213-DFB7-5DBA841FEA37}"/>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8CDB7E99-1FD4-EA98-CF71-15D51D64B92B}"/>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FE3328E0-3444-CBE0-8955-C3705E34A309}"/>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9613F586-6AE2-B56C-6928-6E93F9548DF2}"/>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9FBF9EF7-871E-D217-AA88-3B1561AE2AE8}"/>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7F35D57C-63BA-E931-CD9F-8B6BFEB40693}"/>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37F1AB23-5E83-F9BF-56A5-BEE942EC5985}"/>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8007E99F-1969-0061-3275-73E81931BC86}"/>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5873CA93-39E2-DBD5-442F-331B95893EC7}"/>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8F6C5317-2591-530C-3410-383E9F860FD7}"/>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AB76E16F-9EAC-6EB6-2D78-0D55E9D86C6B}"/>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0F32B034-E82B-8D6F-E5E4-416A79FFD567}"/>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45EE5FE4-1A29-58E4-1C81-83E064263B31}"/>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D4A8FFC6-5344-DE07-972C-244B87B6E3AA}"/>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C5D1DDF4-592C-CF0C-C6D7-110D0CC873C8}"/>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CCBA00EC-4F86-B933-AEEF-13A9DE479E2A}"/>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8CCB67BD-F36E-9145-823C-C1E1E7C5451A}"/>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3D829800-A832-6337-819B-C38C6FF5C20C}"/>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C69922A2-F4B2-87EC-E45F-4387FC624C88}"/>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0328C7C6-D391-28C1-91DD-AD528C71F1ED}"/>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E9FCF608-6296-60E7-17AC-FC7F72659CED}"/>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B2931349-669F-6ABE-9E1B-42AD29D6D490}"/>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B2E7A811-4130-30A0-EE0A-31C54575A99E}"/>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58156F56-FE83-BF15-59F4-4E80C7B416D1}"/>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59DA8EBB-9A7E-BE65-4D0F-D76D1DC2E818}"/>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D2E3FD88-A002-4306-F3C2-6E8C47666245}"/>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3BD322B5-9F14-B643-DB46-4F9C6332B93B}"/>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F11D0780-42B4-04E7-358B-F8CB377F6795}"/>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6DE5E598-C8D6-CE93-DECA-9E2F2C7F7066}"/>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05CA55C9-8030-78AF-314F-09EAE4DAA36B}"/>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82D9F5D1-FCA1-A1A2-88F0-F6AB5CC9553B}"/>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525A2BCB-F48D-824B-5453-4B5CEB64D423}"/>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8932EC07-B5B4-9C93-B849-E0061947E56A}"/>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A4912359-CE72-D3DA-3B74-4D232D4D885E}"/>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0981BD88-0DDD-4490-144D-B24F975257A6}"/>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220CBBC0-975B-D0D3-94FB-DE73BD1657A0}"/>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A20D3DAD-3356-4827-C696-55006DDEF54C}"/>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9E1A8B6D-4B64-05BD-2804-65E4D033B157}"/>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E48B6D11-303C-37FB-F84B-FD0820B5868C}"/>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365E1501-F9B6-08FF-503B-DC10877F1F83}"/>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B2ABDC09-7F9F-8447-9174-84A0A8362E34}"/>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B6C9450F-97E0-9FB9-7B6D-4A9EFCE58F6B}"/>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ED5A6C95-9DDA-E86C-8C42-89C2E6D1DF87}"/>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30F2EC54-F2A6-C1C7-1C3D-7F629A397E35}"/>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F3CCB008-8927-7710-B43A-3C159D03C386}"/>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C286EA56-1C47-E7CD-94BB-410ACA4FA6A3}"/>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8CE95334-1EB2-2216-BCB3-90BFB220C5B0}"/>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8EF2990D-5820-E880-B978-8B0C92374B4B}"/>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31B3A336-9516-CB14-5F03-D50DC723862D}"/>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F8665B29-8F06-DE80-FFDE-57A430A73C65}"/>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21FACCD8-5F2F-8C12-35CF-3E8EC2FFF2BE}"/>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C72B6C5C-67F7-DDCE-CFF5-AB4C24B55AD1}"/>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ADE50C6F-1C2C-A296-3E93-CAD93DD237B6}"/>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5B6CE1FC-F0CA-C545-5A2C-952FC92214AC}"/>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AAA1CE98-4BD0-B44E-284B-C5B9B766286D}"/>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BAE2BB1B-2D24-C7F7-964D-F85345E25BDB}"/>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B217F73E-0512-E094-B6EF-A64FAB8335F8}"/>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0987D269-66BE-7FA6-691F-426D28D0343F}"/>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50D6E13F-CB1D-3661-1D1A-6FD7B43FB718}"/>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C2AA8C52-53FE-690D-7B5B-0B57769E9D44}"/>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700D2B57-7110-193C-CFAF-D28E1C428B89}"/>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B473678C-7CC5-188A-5D28-39D300599A63}"/>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76F06F09-C38F-8494-C442-D84D74536B8C}"/>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653798FB-8EF0-17DE-F23A-4DE93D5A6104}"/>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7F7D4BDA-4312-E117-211E-6D11881AC41A}"/>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48DB26A4-055E-C015-90CF-D34C1458A41C}"/>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D98BA2C2-8144-A763-40DE-E5D2D129AEA6}"/>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6795D877-3AF0-F460-3EBE-6E7904B88FB9}"/>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EA152831-7963-4EFE-FDB5-F30CEBEF6DCE}"/>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2F3B9DD9-BBCE-6A8A-3D2C-691FDA855EFE}"/>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6101A9E6-0283-527B-9D28-C06AEFE22B54}"/>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B23C1530-F7A8-013A-1CA4-B57015F2229D}"/>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214A715D-E9C6-5632-3920-86D0F0F4E564}"/>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500167FD-CE32-5B9B-5D36-5213CC75E1AB}"/>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673DF369-7759-BF8C-4A2E-D0DE0A6C7B78}"/>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533D0085-A605-16B5-72C8-4CF34816420D}"/>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C9A56873-9BF0-2CF5-1D8D-98B239CB93A7}"/>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CD63ED1D-CA6F-A40E-F885-ABE852CEC60F}"/>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ABB1693C-376A-AE8F-2FAF-32EF68BADC13}"/>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86E44150-504B-D524-79F8-0FBF8D261016}"/>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D7A65BD8-4262-D416-E0B3-929B7DC4F6EA}"/>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CCE2DE2C-9021-9906-50E4-B4483704AD80}"/>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48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E5708F36-6ED5-ACCA-362D-68AD45B977BF}"/>
            </a:ext>
          </a:extLst>
        </p:cNvPr>
        <p:cNvGrpSpPr/>
        <p:nvPr/>
      </p:nvGrpSpPr>
      <p:grpSpPr>
        <a:xfrm>
          <a:off x="0" y="0"/>
          <a:ext cx="0" cy="0"/>
          <a:chOff x="0" y="0"/>
          <a:chExt cx="0" cy="0"/>
        </a:xfrm>
      </p:grpSpPr>
      <p:sp>
        <p:nvSpPr>
          <p:cNvPr id="676" name="Google Shape;676;p41">
            <a:extLst>
              <a:ext uri="{FF2B5EF4-FFF2-40B4-BE49-F238E27FC236}">
                <a16:creationId xmlns:a16="http://schemas.microsoft.com/office/drawing/2014/main" id="{322B21EA-6091-9C1D-9AA3-04C45CC2630B}"/>
              </a:ext>
            </a:extLst>
          </p:cNvPr>
          <p:cNvSpPr txBox="1">
            <a:spLocks noGrp="1"/>
          </p:cNvSpPr>
          <p:nvPr>
            <p:ph type="subTitle" idx="1"/>
          </p:nvPr>
        </p:nvSpPr>
        <p:spPr>
          <a:xfrm>
            <a:off x="743151" y="1148623"/>
            <a:ext cx="7392122" cy="3208223"/>
          </a:xfrm>
          <a:prstGeom prst="rect">
            <a:avLst/>
          </a:prstGeom>
        </p:spPr>
        <p:txBody>
          <a:bodyPr spcFirstLastPara="1" wrap="square" lIns="91425" tIns="91425" rIns="91425" bIns="91425" anchor="t" anchorCtr="0">
            <a:noAutofit/>
          </a:bodyPr>
          <a:lstStyle/>
          <a:p>
            <a:r>
              <a:rPr lang="en-US" sz="1800" b="0" i="0" dirty="0">
                <a:effectLst/>
                <a:latin typeface="Abadi" panose="020B0604020104020204" pitchFamily="34" charset="0"/>
              </a:rPr>
              <a:t>T0 = eye(4);</a:t>
            </a:r>
          </a:p>
          <a:p>
            <a:r>
              <a:rPr lang="en-US" sz="1800" b="0" i="0" dirty="0">
                <a:effectLst/>
                <a:latin typeface="Abadi" panose="020B0604020104020204" pitchFamily="34" charset="0"/>
              </a:rPr>
              <a:t>T1 = transl(1, 2, 3) * rpy2tr(0.6, 0.8, 1.4);</a:t>
            </a:r>
          </a:p>
          <a:p>
            <a:r>
              <a:rPr lang="en-US" sz="1800" b="0" i="0" dirty="0">
                <a:effectLst/>
                <a:latin typeface="Abadi" panose="020B0604020104020204" pitchFamily="34" charset="0"/>
              </a:rPr>
              <a:t>figure;</a:t>
            </a:r>
          </a:p>
          <a:p>
            <a:r>
              <a:rPr lang="en-US" sz="1800" b="0" i="0" dirty="0">
                <a:effectLst/>
                <a:latin typeface="Abadi" panose="020B0604020104020204" pitchFamily="34" charset="0"/>
              </a:rPr>
              <a:t>trplot(T0);</a:t>
            </a:r>
          </a:p>
          <a:p>
            <a:r>
              <a:rPr lang="en-US" sz="1800" b="0" i="0" dirty="0">
                <a:effectLst/>
                <a:latin typeface="Abadi" panose="020B0604020104020204" pitchFamily="34" charset="0"/>
              </a:rPr>
              <a:t>hold </a:t>
            </a:r>
            <a:r>
              <a:rPr lang="en-US" sz="1800" b="0" i="0" dirty="0">
                <a:solidFill>
                  <a:srgbClr val="A709F5"/>
                </a:solidFill>
                <a:effectLst/>
                <a:latin typeface="Abadi" panose="020B0604020104020204" pitchFamily="34" charset="0"/>
              </a:rPr>
              <a:t>on</a:t>
            </a:r>
            <a:r>
              <a:rPr lang="en-US" sz="1800" b="0" i="0" dirty="0">
                <a:effectLst/>
                <a:latin typeface="Abadi" panose="020B0604020104020204" pitchFamily="34" charset="0"/>
              </a:rPr>
              <a:t>;</a:t>
            </a:r>
          </a:p>
          <a:p>
            <a:r>
              <a:rPr lang="en-US" sz="1800" b="0" i="0" dirty="0">
                <a:effectLst/>
                <a:latin typeface="Abadi" panose="020B0604020104020204" pitchFamily="34" charset="0"/>
              </a:rPr>
              <a:t>trplot(T1);</a:t>
            </a:r>
          </a:p>
          <a:p>
            <a:r>
              <a:rPr lang="en-US" sz="1800" b="0" i="0" dirty="0">
                <a:effectLst/>
                <a:latin typeface="Abadi" panose="020B0604020104020204" pitchFamily="34" charset="0"/>
              </a:rPr>
              <a:t>T_current = transl(S(idx, :)) * rpy2tr(0.6, 0.8, 1.4); </a:t>
            </a:r>
          </a:p>
          <a:p>
            <a:r>
              <a:rPr lang="en-US" sz="1800" b="0" i="0" dirty="0">
                <a:effectLst/>
                <a:latin typeface="Abadi" panose="020B0604020104020204" pitchFamily="34" charset="0"/>
              </a:rPr>
              <a:t>trplot(T_current);</a:t>
            </a:r>
          </a:p>
          <a:p>
            <a:endParaRPr lang="en-US" sz="1800" b="0" i="0" dirty="0">
              <a:effectLst/>
              <a:latin typeface="Abadi" panose="020B0604020104020204" pitchFamily="34" charset="0"/>
            </a:endParaRPr>
          </a:p>
        </p:txBody>
      </p:sp>
      <p:grpSp>
        <p:nvGrpSpPr>
          <p:cNvPr id="677" name="Google Shape;677;p41">
            <a:extLst>
              <a:ext uri="{FF2B5EF4-FFF2-40B4-BE49-F238E27FC236}">
                <a16:creationId xmlns:a16="http://schemas.microsoft.com/office/drawing/2014/main" id="{FBCFECFA-FB14-8FA8-F891-F288529D42DD}"/>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A16AB845-7631-28D1-D92B-456F58BB3D90}"/>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840D5A2F-1EA1-6081-80EC-D1CEEA1AA738}"/>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0F8293F6-C973-376C-A9E1-4C50B941D95A}"/>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413007FF-C64F-54C1-E41D-F76B37E9DBA4}"/>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FCA9A06E-2105-2BFE-BD56-B3B4F8CD2100}"/>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56BEC8F4-103D-17E6-DB86-5D56C93D2BE9}"/>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D36CAB63-0C62-EC9B-84CB-CCE05AE42E93}"/>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CD699699-EC0D-007C-AEA0-5E2916CA0E85}"/>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AE4F4E7C-7A1B-8AC8-D261-6A7348A4D838}"/>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AE116209-BE67-9199-52EE-52289590B7F5}"/>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EF3F402D-CA06-BB0C-E513-CD6FDF90D9EC}"/>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3B0103F1-A700-1FF6-0363-2F3AC9D2EF14}"/>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C008D068-BB62-8EAF-072F-7E475992DEFD}"/>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2EE74EFD-254E-9D8F-BD85-EDAAD851F925}"/>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411887BA-A938-38C0-83A7-FEC69CC526CD}"/>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5948FD35-A6CC-B394-3428-AE4DDCDBD467}"/>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A41132AE-0B8D-AB70-A7A7-6B8B1DB8C503}"/>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BBB9D886-5036-ACF8-155B-B3DA1DC5F3F1}"/>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686CE834-A3B0-3A28-99AE-93EA10DE5417}"/>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AB9120E7-B8B4-6688-DD89-9981549F6357}"/>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A11927F5-6B99-8F83-6CBC-DC42D530AB89}"/>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11F90BF0-AFB7-0EBF-E179-6C3FEB0FDB80}"/>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A2846766-6447-C52E-AC53-E4F7D68556F5}"/>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5BCEDD94-0A64-95DB-55BC-280A039A59D1}"/>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B9F3CD40-9266-546C-F5F6-DB58B1431DBC}"/>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E9297160-5457-DD87-4256-CB55CA9BBA24}"/>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CDA4710B-B472-56B4-2404-F2E8594B937F}"/>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0CD2AEDC-C74D-E234-0FEF-95708663BB98}"/>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DD835C5C-865C-3802-76DE-82E979E8B7E2}"/>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3985B265-A5F3-C55D-62D5-25061DF02361}"/>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AAA2E454-30FB-B4D7-47E2-4316691C6ED7}"/>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44BF0671-C4DE-CCAC-9C5C-4643953750BD}"/>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AFA58079-90B3-825A-3A28-2A4EEC340E56}"/>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8236A8DA-9861-72CA-DE04-732BA198D010}"/>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0A846157-452E-2F8B-9BDA-5EAB11935E51}"/>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284D15F7-3AA3-7E11-B8DE-5A21F3312183}"/>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B4DB6F33-D21B-FB99-157B-E3390817329B}"/>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CBD70D68-991D-7EB8-FC2B-358018A6541A}"/>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D3BCC602-6DE3-0250-F402-7B375C2AC4E2}"/>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647E1ABF-5389-D7E2-D193-13ACF8EF52E6}"/>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33C7A4A3-45A7-ED60-DDC1-171B7FF2F5ED}"/>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A13F3007-EA03-E45D-6F1C-5F12C61D0ECE}"/>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0C6F297B-D5FE-6982-2D1B-722ADD85CFC4}"/>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98C07A2C-A163-9899-6CE8-E4DF719FBF75}"/>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0A8E389F-477D-C116-9F3A-FBA0926C5E28}"/>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C9246F4C-5D0F-32EB-4214-C60C4447D08F}"/>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138E26BA-B6A8-6FE8-D929-C98C1FC9AC4A}"/>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B885E516-6BAF-D2FD-47D2-4FB17E675C64}"/>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12858C2E-0A89-3CB6-9989-8B4DF2B9EAEA}"/>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01BFB088-5716-8E1F-C79D-6C820A2C7BF0}"/>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18637BD1-A0F1-F919-3F04-6E48F5C8A526}"/>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22772F0E-5D21-D6AE-16EB-E9A68F2C7451}"/>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F6AA1E1E-D205-7051-7957-8B9B0BC5A0A4}"/>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5DFC9DA2-2320-111C-12EE-C627BA23B1AF}"/>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58DACE48-9F99-3F62-D0DB-62D1D3F395D5}"/>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D01BC1A3-5C61-583B-4741-2997ECF4F1B1}"/>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9A77FEA6-C809-0897-F093-C9592B6E7781}"/>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5D05F5D8-07A2-4734-1CB3-BF914162DE9B}"/>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C6DBA8BB-CE9E-A9D1-CEC6-1A89BF0FA759}"/>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85EB6119-ABF7-4C68-722D-D6391372F653}"/>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CA90C1E7-A619-7AFF-A16B-BC47DD1EE502}"/>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93643296-2E8A-C0C3-95DD-716D7E30CD78}"/>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AA573687-9A42-BA92-EBCE-0B74563D6C70}"/>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3FB28D9B-02A4-83AB-3A6A-40C0D6D278ED}"/>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0357DEB3-3221-4D77-2383-89A6A26C2707}"/>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13858E8B-5272-149A-0098-110EA7CCFF7F}"/>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6FB1A28C-F3C6-EC16-CEF4-BAC85D4626B7}"/>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836C2F8B-DAF3-0D89-5907-0609ABD1B664}"/>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DD699F14-6D3A-11E5-D180-4D00B00D39BF}"/>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0DEA2D96-83D9-A7D9-5C91-8ECD2B325FF5}"/>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8387E2F9-21D0-4E73-4BEF-C667430F5127}"/>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CCF5CE29-69A7-7201-F312-F4CDF30E54A2}"/>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262DE3D8-9F79-4623-6DC2-69B3E9CCCE0B}"/>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79B4BF99-872C-9517-0CFC-E3C315EDA736}"/>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B37C9C89-BB91-AB2E-935E-B6E48A09561F}"/>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F3D195F6-33F2-F248-1FC4-E062D5D59AD1}"/>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251ABDF1-5652-D956-8D28-C70FD278ED9B}"/>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548AE3D4-92DB-AEA3-78DC-06F3AC4AFCF5}"/>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8E0D898B-6289-324B-A568-D544861FA18D}"/>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2CD9C9CE-71D5-E036-1813-77D22F4B62AD}"/>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78C48778-B7BF-61D8-9CE7-FA1AD0C3F881}"/>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18080268-CC05-D2DA-FAAD-872FA72DC1B3}"/>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EA96DC24-BD0E-E53F-FDB0-588B5C9A38D6}"/>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1CD8C127-444C-72C3-910A-37E4562DA968}"/>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5EA1D7DB-F305-6B9B-4892-E7C67396FCF1}"/>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2F7F9F39-0DE0-0FC2-C89F-68386233CAE5}"/>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94423F4A-6415-271F-2EE0-713810F3D983}"/>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3BCFCEDD-E7A8-863F-6AE8-AAB2A1AF6285}"/>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351F67A1-C28B-C069-21F3-B86848C1C332}"/>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FFD1A58D-E9D3-5C6D-040F-28606E4E5694}"/>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25C04CC9-E763-8447-8DFC-B8C51F0557C6}"/>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9CE633FA-16AD-FE6E-70E1-16D4B3212486}"/>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401578AF-55AA-1165-1CFE-AAD1C7D37CE0}"/>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48766BE5-CC4A-1442-B4DA-7372C7F0CDB6}"/>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305F20D3-051B-7932-A87C-AC345B5D6F6D}"/>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1E46CAD6-23E1-F96B-3068-D681B627BDAB}"/>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A5A2BCCC-3663-4177-AF97-FC227AD48965}"/>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EFD77944-3A36-02AF-1E88-E51B09110F88}"/>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AD236DE8-F94E-8AD9-2610-6B0D84A9AFD4}"/>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662C83B5-5298-06D5-03EF-FB32748B1B7F}"/>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6EE7EF9C-1432-60F6-98D6-C636B7AF4A15}"/>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C77883FB-A7D6-37E7-0172-C8611970C346}"/>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F020B90D-4131-9F85-C65A-A79613A1C462}"/>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C6AEEBE2-8D0B-3173-2E3F-52DA8D73B45E}"/>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473A6D3D-B9BF-0712-46F4-F119FF6A129F}"/>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30FDD55E-34D9-F216-2BF8-3473FA81E5F4}"/>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6FA88C85-D43F-1CE7-BA12-CBDDECD82963}"/>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0316CCC5-B97F-A470-3BAD-AFD3B7A86F74}"/>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9BC54D44-675C-A0F5-BE04-DE41C0E31D55}"/>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17531D86-A903-FED4-0765-9A852264EDEA}"/>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9059A0BD-4593-F0E8-B374-2DAFF74C2F22}"/>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2E5CF68C-81B5-AEFF-D4F3-CDCF85330697}"/>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11443731-9957-2A84-11BA-0733A68954C5}"/>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B2E4B229-071A-A3CD-F1DA-8B43A1F63884}"/>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CB7FFECC-E43A-5245-A595-C41BBF71B223}"/>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F6663E4E-BAFB-8030-FD87-CBDF24AEB23C}"/>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EEF94398-9B60-009E-E43D-42AD1AC00DDC}"/>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97811A9B-0170-DDF3-DE22-06F5D514BBCE}"/>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5B8CD177-DEF8-97EF-8DDF-3D7522D1EBFD}"/>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284BD515-43AE-C0EF-4F9F-0641A66FCC87}"/>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5841DF55-4355-ADD2-B016-691E44517996}"/>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853672CA-1BF6-4BC5-90C8-1830DE4F85A8}"/>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F01EA29C-14A3-3738-180A-994CD781A8D9}"/>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552CA37D-7535-3C1F-AB79-B03B257357DA}"/>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E76EC9D2-B5F7-6845-C0E1-882A429F462D}"/>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B38CE9DF-77A3-3A3A-E1C3-A6A33CDAD720}"/>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56EE3F87-7904-E261-6EA4-4DF6B8BB52A6}"/>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4BF58814-B540-5FDA-BBD0-33B6A432DC3B}"/>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9F2A1595-188E-B181-E036-5731EC1FCF6B}"/>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87DEDD39-D123-65BA-85AA-ECA22119CDB1}"/>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12738D31-6F27-FCA3-B8BA-3136E001D33D}"/>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E06245D5-1FE5-B560-AB85-C898CA83E69B}"/>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D1F5C481-8202-FDC9-FA85-6595DDB2CB8D}"/>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5411224B-D8E3-6985-0D32-10C390916760}"/>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E3DF68CB-D9EE-D37D-555C-36F43E203CFF}"/>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0958BBEB-0AEA-29DF-4916-542D2D4BF3F3}"/>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0C0B7D1E-FE0E-AB4D-18C0-1594237D0D3F}"/>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BEE5B34A-067D-0B8A-5EB1-A3184A32661B}"/>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3496BBBD-2063-1D91-2576-F71E4E774E48}"/>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BE593566-55C4-B597-EC03-5BECD89203BF}"/>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592BC2E5-7F73-4F40-6051-0EEE1931A5F8}"/>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9A1523F0-4498-1FD7-92DB-67EAD320F645}"/>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E8F53E46-FD0F-7CFB-13FB-928BC65FB8FA}"/>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F7CF0964-563B-F049-B9CE-2227B417E5C1}"/>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3A29697F-D0BA-219F-1650-7320FB1C759F}"/>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DD54E427-5D84-4F42-C800-132B3DA52B54}"/>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642D9EB2-805E-3ADA-2126-9D878F3C9EAA}"/>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EDA46060-05DE-F803-1823-4681B5862766}"/>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11971A5C-74A3-9FC8-5D6A-19A82CB09E0E}"/>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B3E15152-20E7-E5B4-1D75-3E1A1F8F9177}"/>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A1F41B29-9563-D710-4766-74CF2E9AFE84}"/>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ED7798F1-F976-2130-B747-5239E853BAEC}"/>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DB7757BE-7832-62B5-09EF-13AD0C502E4B}"/>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3260B326-13F0-2DDC-9195-C88BC187CB47}"/>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2B611B42-F587-B9AE-1EBD-35AD02785CF8}"/>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EBC99518-1A17-4003-A847-88DEECEFFF05}"/>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43F0EED5-1C61-C4C7-D1A3-72D0530845F7}"/>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F23BB508-07A0-7A70-11EA-7ECDBF9CFC95}"/>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966F1BBE-F396-0BCC-1626-C9194739FF96}"/>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1972E2D6-C45C-8D6D-19E3-14E0E7953293}"/>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928DB92A-F483-75C7-B1BF-B5C853683548}"/>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B6A2C3D1-BC13-0777-67E3-E7A44A98B421}"/>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FD137E0E-F101-C3CD-3AB2-8035D94A4BC6}"/>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2894A4EA-2839-D901-5084-483B4F8D581B}"/>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835008BF-5FEB-1844-3D71-65B74C1DF7B5}"/>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97C8513C-AC2D-E0D8-27D6-0A5E8A168C23}"/>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24DF7DCF-9A20-1B1F-CC90-8EAA8FC3B9E3}"/>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0078DE9D-C42D-B3FE-E252-90A23B4EB7B2}"/>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E82F78E2-F9BA-1E3A-7D07-BB27D8D3D714}"/>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E147DB80-5A1C-DBBA-92E1-49163560A990}"/>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8BA9EE10-D35D-9460-9BB5-16E2A2D4185A}"/>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F218737E-85B6-D48B-AEB0-7B9D7C6063B1}"/>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20307C80-5FBD-380D-17EE-79BEBC9A7D5F}"/>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459B455D-CB94-E75D-E059-AFB5A044A716}"/>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4CAEF9D3-F4BF-875E-96DA-89E2B1201CAE}"/>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9EE5CFEB-9CED-CCC3-9AFF-124BF473A4CD}"/>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AF6482B3-FF9D-65D2-895A-2A06A8CBA686}"/>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970E940B-E3D7-6CC0-121A-3109B447C2CE}"/>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EB9B9986-B63E-21CB-58DE-333712EC66B3}"/>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A394C1E7-6A30-57AE-A9F1-BB66595D5E64}"/>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71EC06AF-52FE-0640-51B8-51D5C9D545F2}"/>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A388267A-4FCD-670D-A71B-CEA36AE4EBA8}"/>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8D6EF87A-3063-0E93-95AA-58FBB41603AF}"/>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F21905E8-B696-2C09-9522-A948AA71C098}"/>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F7F9BEA2-6D8F-9389-630B-C26B95B273AA}"/>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B9560456-94AD-B3F6-1DDD-7B6BDE0332C7}"/>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8CADD810-3E46-A93F-E89F-1678CCBD3BBE}"/>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0FB94F6A-9369-0566-B58A-144A8137D13E}"/>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6519CE6A-EE1C-D188-7FD8-1BDC8861BAEF}"/>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E9409091-A57C-B07C-C686-427C7E8E9DF2}"/>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1D3F4568-35EB-6FC6-D00A-7D3BF16ABBA8}"/>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64D3A63A-D6F3-9C48-4271-0258180EA5ED}"/>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E6CA5BCE-77BD-34D9-F438-AA7CABB2186A}"/>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82DDB4B9-18F3-3F35-5DCF-3EE83E08AA61}"/>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73CC6756-18B3-70D6-6F5B-2B751C274118}"/>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FE4C76F2-B4C7-E272-3C2A-A9067BD21CC0}"/>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7B54E595-62DB-5968-3CC6-AA71BEA4BF4B}"/>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29C999DF-4651-71DA-CFF9-0E1C2A8E4A6F}"/>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4528AE35-44D7-16B1-B81F-05DF508BDE6C}"/>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03E7C8DD-4848-1F23-D0C8-D1F5194766EA}"/>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774E86A9-AE6C-D679-09FC-23CC1B9F19B4}"/>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73F20975-A47E-6281-1648-F7C899C60444}"/>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EEF4A20A-C38D-8071-ABE2-A08DC358716B}"/>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809F0499-C017-A110-14B5-BECC16D05FAF}"/>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F9254B5B-E6ED-E12E-DDB8-982AEDF2DA57}"/>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CC313843-8EB4-74CF-62EA-5E4363BF440A}"/>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6FEDAD97-9B1A-D0CA-FC2B-A963BC3DF6D7}"/>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4757B14B-D2ED-C81F-C575-82301B5ECBFD}"/>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FFD94781-960E-C2EB-A36A-FA5EF67A7CF2}"/>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AEFF58C3-4D44-70B3-2432-20785B423023}"/>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EEF28D8A-3B9F-BC4A-B48C-7DF4423B53BA}"/>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873F5799-75D9-0DA8-3580-A66BE0E1CE71}"/>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C0C4B207-68B4-E247-E93A-210D3AA4D3A4}"/>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39C5347D-87BA-37B6-B232-E0AB4BFEA466}"/>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31C7B459-D2F5-90CE-A0D6-5D54D6CD19D8}"/>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F9709537-923E-C3A9-C6D1-0C7D5C9D0B65}"/>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FD038621-EA12-D7AF-E752-8A2C9724D8DA}"/>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A9D0C097-8C8C-D60B-8132-E34D0C0E4FB9}"/>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98E76A64-DB18-C8A1-EFFE-49A2933C00D3}"/>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0DBC13F8-83D6-A044-227B-5343DBC7872D}"/>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67D8AA50-BBAC-41EB-1615-7CDDF72BBB76}"/>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6DDA740D-AC88-1FA8-575A-83CE1524E7FA}"/>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701628B9-1FB0-3591-8A17-246B5DDE9D2D}"/>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2E740F69-072A-0D9E-FF91-1D55EA9B6898}"/>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8D1371B5-36FD-9043-4D2A-CA5B6F4C9865}"/>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D8BB77A9-92CA-F3AB-A78C-8EE94E344A6C}"/>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DB3E0E9B-E374-5B13-3BE8-D27AA19E0007}"/>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29B1EC30-2AF5-9CB0-0D0D-B29CB0EBA038}"/>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F98129A2-5CC1-CF64-8B1B-7FD8B21B5B4F}"/>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81394C92-0500-277A-468C-CF8BC7830B61}"/>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D36DD367-0B0B-5E1D-C56F-B36DA633F634}"/>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9FB0E0CC-5457-65FF-1587-7BA2752AB1F0}"/>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2194D543-7258-EE0F-3585-F737CD8C9248}"/>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E1E7A71C-C937-964D-F986-2EDF53A95E8A}"/>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B8A4CCE4-6E4E-EE1B-03B6-76C82ABF467E}"/>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6E122C9B-C206-AF7F-4033-3CCBC1A20A4D}"/>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7D517D05-B937-2A24-A448-5F3FAE424EBE}"/>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B1D2233F-5EE6-A869-0314-9D972B72E11F}"/>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D3060E89-D56D-163D-EEAD-4AA58C81ED56}"/>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36421137-2EAB-AE79-72F7-0A22BBC67DF3}"/>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04238F35-667B-ACEC-F2DB-1FD97C510C9E}"/>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A1A2E218-A091-C04B-ED72-A722B7D755FF}"/>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91BF03EB-CEF6-9846-6021-D4915A600F90}"/>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0C10FC6C-4731-D117-6CE9-97E675BFFC1C}"/>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890538B9-A8B2-7A14-98F6-4D2BD5100D8F}"/>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CDCDD7F2-DA70-FE41-B964-20DDB8F805DA}"/>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F2C1B304-9C7D-4324-5261-D6644BEB5DA0}"/>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4AF5C62B-8CF3-3DC6-3E87-F62377D4827C}"/>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97576D84-ACE0-272E-B8F3-122E39E6AEAC}"/>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396A25D2-1568-30ED-A0D6-83BD3AFD33F4}"/>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8E861A92-5145-60BE-DE9B-DF3E62133391}"/>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81921B2E-0D97-3A12-40F0-55CF38FAC1A5}"/>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96339B46-4EF7-B20E-4BCF-93EF0C20F407}"/>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E37EDFBA-C52F-9F78-805E-925271AB5C8D}"/>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C5AC3B83-ABE5-F8C3-9763-896DEF5883E3}"/>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E091E787-3EEE-B8C6-02B7-61E49F331A32}"/>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1CBBF9FF-3E22-895B-932D-B2D3A48F6708}"/>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93F2CF18-D401-136C-46BE-0F6A2A8A0753}"/>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8114DCC1-BD5C-1680-A3D3-B0E40927CBA3}"/>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BED5B013-7CAC-A138-7649-6FBEC969A640}"/>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83DC7508-2CDD-01DF-68AC-430B79BA8D6E}"/>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8137889C-A831-EA6A-F0DD-325433505117}"/>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54BAED98-2DB9-F386-53BA-09851E1A332F}"/>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81876D7B-451C-FCBB-101C-6B3BC77A19C4}"/>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C3E68E9A-FAD6-F397-C4E8-D4F11D07B4E4}"/>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BCE9262E-ECB4-003C-AB29-02614E53D8BD}"/>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9E526EF4-BE37-0F89-8E8A-FA9E8BE955DF}"/>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E3B242B5-1F38-8BD9-8B72-2518F98851A3}"/>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EED2855E-92D7-823C-C2C9-282E2A77F273}"/>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E2246134-658D-87A5-B467-34DA2515BF9D}"/>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2CC08ABD-107D-5DE6-BCA2-500CA662A510}"/>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7DAB8803-EDB4-6225-EAB5-8439CB5D0A09}"/>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3BC0EE6B-A430-09D5-FF46-021819325AA2}"/>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0E9C06ED-A9BB-35DB-DB6F-B06B910E7CBC}"/>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95CA3DF7-F615-69A2-815C-FA3E4412F610}"/>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9B9EFFAC-1474-55EF-B7CB-D323601455CC}"/>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10A3F2B6-4A5B-DCB2-A7B7-CCF4D3E8BD41}"/>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FDC5135F-A39A-C9A5-E740-D904BA46C719}"/>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4E687EE1-3EBB-87BB-4826-B5EB00D62770}"/>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7737FE8A-5EF6-1893-425F-CB87316DD696}"/>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2A521181-6DBE-AB15-72B2-6F2930E9DB88}"/>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B7EE6137-2782-9EFA-00F3-CDC4D5BBC1DB}"/>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E2FFF6C1-BF94-0DA6-E52D-705F9E9316C9}"/>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792B7913-87B0-F63F-60D5-ED653874E0CE}"/>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365AD67A-DA0F-0C6F-F9AE-3240508C047C}"/>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E82EDBFA-6A13-79F7-313E-FAA26FCF9010}"/>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F57A81C5-29FC-C916-E77D-CA56825AE2F6}"/>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72F2A0E4-D8DD-FC95-A314-43E82DAB2E28}"/>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77ABA166-712C-DF4B-7491-B76AC932B261}"/>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2931E062-F778-FE68-4FE0-27A8B9785946}"/>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BF79AF4D-ADA7-7CED-CBB6-77F06197ABB6}"/>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59914E0C-4391-EB67-59DC-EBED3DE0A7D9}"/>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4407D895-6F66-C9ED-1883-4F7BF60F44AC}"/>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CE31A367-7639-53E9-B281-01D404824361}"/>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62EDFB5B-51DD-5409-452B-33828CE2D46A}"/>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8862DDDD-73D0-4DEA-EF5A-207B7B1ED2A0}"/>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8CA8EE33-472A-6D8D-B3B8-23186646F62C}"/>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F273C9C1-31F7-3784-5B8F-57679E05FF66}"/>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F41983A5-55FB-5233-18D8-7B87DEAB2946}"/>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21599BD9-F9E1-6DB4-9FD0-E2E8C55A4500}"/>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FF194722-9AF2-C014-F08A-2871B4BFF907}"/>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3CE9CF30-8A40-6A41-AD4B-D941FBC38BAA}"/>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63BD86DE-00F6-069F-A2AE-E97442A45272}"/>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423C29F3-0AE7-C6F9-F929-162E58CF3D0C}"/>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CB2810D6-F499-DD4F-6605-486F99D41817}"/>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A500714E-54CD-382F-A3BE-4FE0D52C886F}"/>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FD6D6900-27AF-6044-1119-CEF73B359F14}"/>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FB045F75-E6DE-BD3B-C7B2-C490B9EE0A25}"/>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5D9AEB64-024E-4F01-BDB0-8647681312D8}"/>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1589B05E-8909-5B43-992E-5B1221E3D9E1}"/>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0E27C04C-A333-EFCE-9634-8C47B97DD96C}"/>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BF5D124E-EE08-6FA5-5B00-AD6D63253DDE}"/>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D015BDBE-C799-C335-03B1-C63A7DA492DE}"/>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9C1CD84C-7BC5-3634-4B34-29A4369A0741}"/>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390987EA-2D7B-79EC-F3DC-B564B8E6AEA0}"/>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C8D71157-43AE-3D6C-2FFD-BEF54DAD3BD6}"/>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383753CD-975D-6E59-B621-9552C1BC9B3A}"/>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5FC805E0-C0CE-C22D-2926-389F92ADC424}"/>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E6A9CD56-F469-14A3-0B1F-08C8058CFFFD}"/>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189A1BDB-912C-DAC7-F713-37CC8905D8A1}"/>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23FB3FF1-3808-2E57-336A-690514C7FD74}"/>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331CCF46-DF6E-8D3F-DE23-A50D4B5F4395}"/>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798C8327-0B5F-45CA-2CCD-7372BBE3D0BE}"/>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FABB1B1D-B76B-E3DE-32D7-4E43642432A4}"/>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60F3AB41-F96E-7D24-76DA-936D8248806F}"/>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BCF20F32-5532-18EF-CE56-F78FD755C5BA}"/>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47DBE7AB-7943-69F6-8FE9-C56488CEA029}"/>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550E7B93-7BA3-41E1-B553-27BB179033D0}"/>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FA54631C-2D43-DE57-4ABA-6272B3CC6590}"/>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75F16D86-2435-F593-7AC2-B7C801C57284}"/>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432B67F3-A621-BF21-4CE1-31A3ACB5CE6C}"/>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0C3A4A8E-E1D8-C9D8-1A2C-819A8EB552AE}"/>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1CB04981-D3B8-4406-4AF9-40C8547F8020}"/>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BF929796-BC6E-7D7B-8C8E-BF91F169A9FD}"/>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2B7D178B-51BF-E05A-B11B-A33BD4C9DCB6}"/>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355E233C-74A5-03EE-B8FF-F9715CD1DEB3}"/>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BBE0856A-29D2-A95F-80F1-6E1A61B7D646}"/>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6718F0E1-9441-C8D1-179B-DEABFAD67EAF}"/>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6803C8EE-19B6-9DD7-D408-2D8D8C19C25F}"/>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0B9A6F7E-A8C7-C10F-5A40-15349CD33BEC}"/>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180DFFD8-87FA-53BE-F7A0-0AB42CC8F3EA}"/>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345A1674-1C84-227D-928E-415F0606D31F}"/>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3FF6E94D-37B8-78F3-9D4A-CC5E204654E6}"/>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66941B16-B512-6414-E4B1-920D837136F1}"/>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96744F2D-E9AB-EA4C-E3DB-0C1F90583D4F}"/>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16A88A9E-F304-6FBD-F411-946ADA9F8F40}"/>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D456B54D-105F-E59D-9B32-85D700C497DA}"/>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CFE3E77B-FB70-2D34-5A9B-CC246BF959D9}"/>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BFD4DB31-33C7-5789-A0AB-A644FE248FDE}"/>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F373FF0E-1526-1F5D-4437-F3E16FDEDE5A}"/>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6B3BCA7C-3DA0-16C2-B5D0-1AB2D56A5E1B}"/>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DA93EC48-CF27-03D0-7A71-47D346082DAF}"/>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32E584CE-1285-C93F-EEA2-AA3086E6436A}"/>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F0405FEF-6A16-BA37-3B20-40A013F81C02}"/>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DDEBAFD8-3ACC-3995-839A-C0B0822A64D0}"/>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B631AE67-7938-6AF2-0D80-5319A3F7813F}"/>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335A41CE-B215-3240-90B9-CDED48C7B179}"/>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DEA86877-A447-1864-A4C1-ED4F5CC76201}"/>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69EDA783-C843-DC5C-1925-D8E379F5D93F}"/>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08A5C85A-ED07-ED6E-B1A2-49074232CB1E}"/>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925C9634-6822-2FCE-9C9C-D9F0B88ADB93}"/>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3863BDA9-7433-051C-30E1-E5881270F3B1}"/>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47EA9F72-3EEA-1CA9-BCD1-396E464E8655}"/>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49031279-DCDC-A520-6227-FC06ACB8B78A}"/>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11622E18-2374-7F27-F7EA-38B094E48402}"/>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FD2E689D-1EE0-F526-C559-88557D68D47F}"/>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6550201D-5B6F-406C-5CD7-062756F9FC7C}"/>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3ACE082D-5179-F7E3-D68E-C38D137A78C5}"/>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A5C22897-CF29-6EEA-7F4F-68FDE06D08E7}"/>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8A8C6129-4AF2-3B0E-0A1A-9FA58B278B65}"/>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C7DE0B9A-82CF-B972-0F4E-639AA75FECD8}"/>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80D76CB3-A323-182F-7E65-EE2858123C20}"/>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FCCF1435-B1AF-D6A5-C494-AA8A849850A5}"/>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B8F4634F-68A5-BB02-7AC4-0D1EF92B273D}"/>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E4A8C144-205F-6732-2E10-420702CD4D81}"/>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6EEC5185-C607-48C0-C01C-2690E727389F}"/>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1B273023-2155-2FAA-39C2-696A650718E6}"/>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6E94D39A-BB1A-5EB3-3C13-9E9212A7F2EB}"/>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DDF2CD86-493C-4647-C458-E089946A00D4}"/>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B2C7444D-1B58-5D9E-32CC-2BD46BCC222D}"/>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1BBB4671-A560-E254-B04F-78759496330E}"/>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663B95CB-5E8B-6107-64F2-A35E4C14C2A2}"/>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13BE241C-6F50-DE78-1C31-37068BDF1104}"/>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BF90A602-043E-18CC-435C-4508966A228A}"/>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63DD9578-D14D-AB65-29B2-FFB6C733B3DF}"/>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8605F1CE-DDEA-1715-640A-B17DB8741E70}"/>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4701A3B1-74B6-8EBA-17BF-FE4F6F5BCDE7}"/>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57B4A1C8-BB89-9EAA-C9EA-F92D9C5FFCD4}"/>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1E724A62-D5A3-27D2-686B-BAF1206559D8}"/>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9B5D63A5-0FE7-DEA9-C395-77F4F1014678}"/>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8CEF4255-A64C-459D-192A-9A79A97BE7CF}"/>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B2272736-EBF1-C0DB-12DA-7DAC8656F52F}"/>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7AB19347-417E-30A8-9F15-7BF8C5EB5256}"/>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0D0E3791-6EB3-8CDF-2A17-24A04D6DDEF8}"/>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A6D96E51-AA2C-676B-2F98-C9215A09B715}"/>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CCEB26E5-2804-C9C3-B106-06F275ACAD22}"/>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423E2D03-E807-091D-EED1-8E7D112C9407}"/>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48D59D73-8EB1-ABDB-AC9C-A40A6DAA68C7}"/>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0428DE7F-0764-F293-2E7A-F8F579B3FBEA}"/>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40D04686-C281-D104-1B05-94E071B25C6E}"/>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5F792A3F-D230-8A25-A67B-016021701D12}"/>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A36E17F4-0E0C-5E55-A3E9-6B277AD6299F}"/>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EDE37CAF-E722-E768-AFEB-7EA3B1DEFEFB}"/>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6E8C203C-547C-C217-686D-04E355074299}"/>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CB213A8A-7A9C-E663-F5F2-5077971E9204}"/>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BC5981D4-9937-230D-CE7C-988B47EF94CE}"/>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6AB42ED4-B321-9232-B55B-5D7ACB1B4D4A}"/>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90D38C88-7FBD-CECA-F401-D33E796A3816}"/>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FAD772A1-8F56-4EAB-2BEF-CD34D7732DC2}"/>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038CC10A-037E-1BE6-220D-03A025E75EF3}"/>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479294D4-FAEF-2447-1264-8B47A0305A5F}"/>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8821AE44-9458-62CC-7485-4FCD6D7785CF}"/>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E3AE6598-9A80-7F78-9E57-FE525D7E1D5A}"/>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CB4806D7-7258-8703-2326-D65D7B0DA028}"/>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1A0E0AC1-6EDB-4113-9F22-3D50DD4F44F4}"/>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D72820EB-9E43-45FD-93C0-5E5899B40043}"/>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45165B50-5151-BE79-C182-2DED4D9CFDF3}"/>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32DC759D-6189-FFFB-5433-1A702795F7A0}"/>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5587D20C-C8E3-327F-5715-3FA7756935B4}"/>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861B36D7-7CAE-186C-390E-7C38593A2B98}"/>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987F3C93-142E-4325-0566-2FACEB9FE0A7}"/>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E18E825C-2AEE-7A44-4C9B-086AC332C5BD}"/>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7BD62980-1295-D939-6EE7-4525C9C9729C}"/>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510EE075-8482-FFB4-C1A0-37A7DCB5070E}"/>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FB4C4F4D-6861-510D-FF10-E29330585EED}"/>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10CF53B3-A357-FB49-E1FB-C95C2C6559E0}"/>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A47EA8C3-92DB-B273-F43E-7477963B9353}"/>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F2E84A00-1054-24D9-0DF5-EABD445A3810}"/>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D9DFD14C-4C81-E757-B376-3DB077D72930}"/>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80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a:t>
            </a:r>
            <a:r>
              <a:rPr lang="en">
                <a:solidFill>
                  <a:schemeClr val="accent6"/>
                </a:solidFill>
              </a:rPr>
              <a:t>OVERVIEW</a:t>
            </a:r>
            <a:endParaRPr>
              <a:solidFill>
                <a:schemeClr val="accent6"/>
              </a:solidFill>
            </a:endParaRPr>
          </a:p>
        </p:txBody>
      </p:sp>
      <p:sp>
        <p:nvSpPr>
          <p:cNvPr id="1176" name="Google Shape;1176;p45"/>
          <p:cNvSpPr txBox="1">
            <a:spLocks noGrp="1"/>
          </p:cNvSpPr>
          <p:nvPr>
            <p:ph type="subTitle" idx="1"/>
          </p:nvPr>
        </p:nvSpPr>
        <p:spPr>
          <a:xfrm>
            <a:off x="918075" y="3686097"/>
            <a:ext cx="2207100" cy="41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EARTH</a:t>
            </a:r>
            <a:endParaRPr/>
          </a:p>
        </p:txBody>
      </p:sp>
      <p:sp>
        <p:nvSpPr>
          <p:cNvPr id="1177" name="Google Shape;1177;p45"/>
          <p:cNvSpPr txBox="1">
            <a:spLocks noGrp="1"/>
          </p:cNvSpPr>
          <p:nvPr>
            <p:ph type="subTitle" idx="2"/>
          </p:nvPr>
        </p:nvSpPr>
        <p:spPr>
          <a:xfrm>
            <a:off x="918075" y="4071698"/>
            <a:ext cx="2207100" cy="5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Earth is the only planet that harbors life</a:t>
            </a:r>
            <a:endParaRPr/>
          </a:p>
        </p:txBody>
      </p:sp>
      <p:sp>
        <p:nvSpPr>
          <p:cNvPr id="1178" name="Google Shape;1178;p45"/>
          <p:cNvSpPr txBox="1">
            <a:spLocks noGrp="1"/>
          </p:cNvSpPr>
          <p:nvPr>
            <p:ph type="subTitle" idx="3"/>
          </p:nvPr>
        </p:nvSpPr>
        <p:spPr>
          <a:xfrm>
            <a:off x="3468450" y="3686097"/>
            <a:ext cx="2207100" cy="41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179" name="Google Shape;1179;p45"/>
          <p:cNvSpPr txBox="1">
            <a:spLocks noGrp="1"/>
          </p:cNvSpPr>
          <p:nvPr>
            <p:ph type="subTitle" idx="4"/>
          </p:nvPr>
        </p:nvSpPr>
        <p:spPr>
          <a:xfrm>
            <a:off x="3468450" y="4071698"/>
            <a:ext cx="2207100" cy="5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1180" name="Google Shape;1180;p45"/>
          <p:cNvSpPr txBox="1">
            <a:spLocks noGrp="1"/>
          </p:cNvSpPr>
          <p:nvPr>
            <p:ph type="subTitle" idx="5"/>
          </p:nvPr>
        </p:nvSpPr>
        <p:spPr>
          <a:xfrm>
            <a:off x="6018825" y="3686097"/>
            <a:ext cx="2207100" cy="41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1181" name="Google Shape;1181;p45"/>
          <p:cNvSpPr txBox="1">
            <a:spLocks noGrp="1"/>
          </p:cNvSpPr>
          <p:nvPr>
            <p:ph type="subTitle" idx="6"/>
          </p:nvPr>
        </p:nvSpPr>
        <p:spPr>
          <a:xfrm>
            <a:off x="6018825" y="4071698"/>
            <a:ext cx="2207100" cy="5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composed of hydrogen and helium</a:t>
            </a:r>
            <a:endParaRPr/>
          </a:p>
        </p:txBody>
      </p:sp>
      <p:sp>
        <p:nvSpPr>
          <p:cNvPr id="1182" name="Google Shape;1182;p45"/>
          <p:cNvSpPr txBox="1">
            <a:spLocks noGrp="1"/>
          </p:cNvSpPr>
          <p:nvPr>
            <p:ph type="subTitle" idx="7"/>
          </p:nvPr>
        </p:nvSpPr>
        <p:spPr>
          <a:xfrm>
            <a:off x="918075" y="1912625"/>
            <a:ext cx="2207100" cy="41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1183" name="Google Shape;1183;p45"/>
          <p:cNvSpPr txBox="1">
            <a:spLocks noGrp="1"/>
          </p:cNvSpPr>
          <p:nvPr>
            <p:ph type="subTitle" idx="8"/>
          </p:nvPr>
        </p:nvSpPr>
        <p:spPr>
          <a:xfrm>
            <a:off x="918075" y="2298226"/>
            <a:ext cx="2207100" cy="5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1184" name="Google Shape;1184;p45"/>
          <p:cNvSpPr txBox="1">
            <a:spLocks noGrp="1"/>
          </p:cNvSpPr>
          <p:nvPr>
            <p:ph type="subTitle" idx="9"/>
          </p:nvPr>
        </p:nvSpPr>
        <p:spPr>
          <a:xfrm>
            <a:off x="3468450" y="1912625"/>
            <a:ext cx="2207100" cy="41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185" name="Google Shape;1185;p45"/>
          <p:cNvSpPr txBox="1">
            <a:spLocks noGrp="1"/>
          </p:cNvSpPr>
          <p:nvPr>
            <p:ph type="subTitle" idx="13"/>
          </p:nvPr>
        </p:nvSpPr>
        <p:spPr>
          <a:xfrm>
            <a:off x="3468450" y="2298226"/>
            <a:ext cx="2207100" cy="5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1186" name="Google Shape;1186;p45"/>
          <p:cNvSpPr txBox="1">
            <a:spLocks noGrp="1"/>
          </p:cNvSpPr>
          <p:nvPr>
            <p:ph type="subTitle" idx="14"/>
          </p:nvPr>
        </p:nvSpPr>
        <p:spPr>
          <a:xfrm>
            <a:off x="6018825" y="1912625"/>
            <a:ext cx="2207100" cy="41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1187" name="Google Shape;1187;p45"/>
          <p:cNvSpPr txBox="1">
            <a:spLocks noGrp="1"/>
          </p:cNvSpPr>
          <p:nvPr>
            <p:ph type="subTitle" idx="15"/>
          </p:nvPr>
        </p:nvSpPr>
        <p:spPr>
          <a:xfrm>
            <a:off x="6018825" y="2298226"/>
            <a:ext cx="2207100" cy="5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1188" name="Google Shape;1188;p45"/>
          <p:cNvSpPr/>
          <p:nvPr/>
        </p:nvSpPr>
        <p:spPr>
          <a:xfrm>
            <a:off x="1735275" y="1263720"/>
            <a:ext cx="572700" cy="5727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89" name="Google Shape;1189;p45"/>
          <p:cNvSpPr/>
          <p:nvPr/>
        </p:nvSpPr>
        <p:spPr>
          <a:xfrm>
            <a:off x="4285650" y="1263720"/>
            <a:ext cx="572700" cy="572700"/>
          </a:xfrm>
          <a:prstGeom prst="ellipse">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0" name="Google Shape;1190;p45"/>
          <p:cNvSpPr/>
          <p:nvPr/>
        </p:nvSpPr>
        <p:spPr>
          <a:xfrm>
            <a:off x="6836025" y="1263720"/>
            <a:ext cx="572700" cy="5727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1" name="Google Shape;1191;p45"/>
          <p:cNvSpPr/>
          <p:nvPr/>
        </p:nvSpPr>
        <p:spPr>
          <a:xfrm>
            <a:off x="1735275" y="3037194"/>
            <a:ext cx="572700" cy="572700"/>
          </a:xfrm>
          <a:prstGeom prst="ellipse">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2" name="Google Shape;1192;p45"/>
          <p:cNvSpPr/>
          <p:nvPr/>
        </p:nvSpPr>
        <p:spPr>
          <a:xfrm>
            <a:off x="4285650" y="3037194"/>
            <a:ext cx="572700" cy="572700"/>
          </a:xfrm>
          <a:prstGeom prst="ellipse">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3" name="Google Shape;1193;p45"/>
          <p:cNvSpPr/>
          <p:nvPr/>
        </p:nvSpPr>
        <p:spPr>
          <a:xfrm>
            <a:off x="6836025" y="3037194"/>
            <a:ext cx="572700" cy="572700"/>
          </a:xfrm>
          <a:prstGeom prst="ellipse">
            <a:avLst/>
          </a:pr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194" name="Google Shape;1194;p45"/>
          <p:cNvGrpSpPr/>
          <p:nvPr/>
        </p:nvGrpSpPr>
        <p:grpSpPr>
          <a:xfrm>
            <a:off x="4411844" y="1389925"/>
            <a:ext cx="320313" cy="320288"/>
            <a:chOff x="1380563" y="2727465"/>
            <a:chExt cx="428340" cy="428308"/>
          </a:xfrm>
        </p:grpSpPr>
        <p:sp>
          <p:nvSpPr>
            <p:cNvPr id="1195" name="Google Shape;1195;p45"/>
            <p:cNvSpPr/>
            <p:nvPr/>
          </p:nvSpPr>
          <p:spPr>
            <a:xfrm>
              <a:off x="1707753" y="2803880"/>
              <a:ext cx="50175" cy="24736"/>
            </a:xfrm>
            <a:custGeom>
              <a:avLst/>
              <a:gdLst/>
              <a:ahLst/>
              <a:cxnLst/>
              <a:rect l="l" t="t" r="r" b="b"/>
              <a:pathLst>
                <a:path w="1501" h="740" extrusionOk="0">
                  <a:moveTo>
                    <a:pt x="358" y="1"/>
                  </a:moveTo>
                  <a:cubicBezTo>
                    <a:pt x="167" y="1"/>
                    <a:pt x="1" y="168"/>
                    <a:pt x="1" y="382"/>
                  </a:cubicBezTo>
                  <a:cubicBezTo>
                    <a:pt x="1" y="572"/>
                    <a:pt x="167" y="739"/>
                    <a:pt x="358" y="739"/>
                  </a:cubicBezTo>
                  <a:lnTo>
                    <a:pt x="1120" y="739"/>
                  </a:lnTo>
                  <a:cubicBezTo>
                    <a:pt x="1334" y="739"/>
                    <a:pt x="1501" y="572"/>
                    <a:pt x="1501" y="382"/>
                  </a:cubicBezTo>
                  <a:cubicBezTo>
                    <a:pt x="1501" y="168"/>
                    <a:pt x="1334"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1431506" y="2803880"/>
              <a:ext cx="50208" cy="24736"/>
            </a:xfrm>
            <a:custGeom>
              <a:avLst/>
              <a:gdLst/>
              <a:ahLst/>
              <a:cxnLst/>
              <a:rect l="l" t="t" r="r" b="b"/>
              <a:pathLst>
                <a:path w="1502" h="740" extrusionOk="0">
                  <a:moveTo>
                    <a:pt x="382" y="1"/>
                  </a:moveTo>
                  <a:cubicBezTo>
                    <a:pt x="168" y="1"/>
                    <a:pt x="1" y="168"/>
                    <a:pt x="1" y="382"/>
                  </a:cubicBezTo>
                  <a:cubicBezTo>
                    <a:pt x="1" y="572"/>
                    <a:pt x="168" y="739"/>
                    <a:pt x="382" y="739"/>
                  </a:cubicBezTo>
                  <a:lnTo>
                    <a:pt x="1144" y="739"/>
                  </a:lnTo>
                  <a:cubicBezTo>
                    <a:pt x="1335" y="739"/>
                    <a:pt x="1501" y="572"/>
                    <a:pt x="1501" y="382"/>
                  </a:cubicBezTo>
                  <a:cubicBezTo>
                    <a:pt x="1501" y="168"/>
                    <a:pt x="1335"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1688665" y="2727632"/>
              <a:ext cx="50977" cy="37673"/>
            </a:xfrm>
            <a:custGeom>
              <a:avLst/>
              <a:gdLst/>
              <a:ahLst/>
              <a:cxnLst/>
              <a:rect l="l" t="t" r="r" b="b"/>
              <a:pathLst>
                <a:path w="1525" h="1127" extrusionOk="0">
                  <a:moveTo>
                    <a:pt x="1072" y="1"/>
                  </a:moveTo>
                  <a:cubicBezTo>
                    <a:pt x="1014" y="1"/>
                    <a:pt x="956" y="14"/>
                    <a:pt x="905" y="43"/>
                  </a:cubicBezTo>
                  <a:lnTo>
                    <a:pt x="262" y="424"/>
                  </a:lnTo>
                  <a:cubicBezTo>
                    <a:pt x="71" y="520"/>
                    <a:pt x="0" y="758"/>
                    <a:pt x="119" y="948"/>
                  </a:cubicBezTo>
                  <a:cubicBezTo>
                    <a:pt x="182" y="1058"/>
                    <a:pt x="306" y="1127"/>
                    <a:pt x="432" y="1127"/>
                  </a:cubicBezTo>
                  <a:cubicBezTo>
                    <a:pt x="497" y="1127"/>
                    <a:pt x="562" y="1108"/>
                    <a:pt x="619" y="1067"/>
                  </a:cubicBezTo>
                  <a:lnTo>
                    <a:pt x="1286" y="710"/>
                  </a:lnTo>
                  <a:cubicBezTo>
                    <a:pt x="1453" y="591"/>
                    <a:pt x="1524" y="377"/>
                    <a:pt x="1405" y="186"/>
                  </a:cubicBezTo>
                  <a:cubicBezTo>
                    <a:pt x="1339" y="71"/>
                    <a:pt x="1204"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1449825" y="2867192"/>
              <a:ext cx="50977" cy="37840"/>
            </a:xfrm>
            <a:custGeom>
              <a:avLst/>
              <a:gdLst/>
              <a:ahLst/>
              <a:cxnLst/>
              <a:rect l="l" t="t" r="r" b="b"/>
              <a:pathLst>
                <a:path w="1525" h="1132" extrusionOk="0">
                  <a:moveTo>
                    <a:pt x="1093" y="1"/>
                  </a:moveTo>
                  <a:cubicBezTo>
                    <a:pt x="1028" y="1"/>
                    <a:pt x="963" y="19"/>
                    <a:pt x="906" y="60"/>
                  </a:cubicBezTo>
                  <a:lnTo>
                    <a:pt x="263" y="417"/>
                  </a:lnTo>
                  <a:cubicBezTo>
                    <a:pt x="72" y="536"/>
                    <a:pt x="1" y="750"/>
                    <a:pt x="120" y="941"/>
                  </a:cubicBezTo>
                  <a:cubicBezTo>
                    <a:pt x="183" y="1068"/>
                    <a:pt x="310" y="1131"/>
                    <a:pt x="437" y="1131"/>
                  </a:cubicBezTo>
                  <a:cubicBezTo>
                    <a:pt x="501" y="1131"/>
                    <a:pt x="564" y="1115"/>
                    <a:pt x="620" y="1084"/>
                  </a:cubicBezTo>
                  <a:lnTo>
                    <a:pt x="1287" y="703"/>
                  </a:lnTo>
                  <a:cubicBezTo>
                    <a:pt x="1453" y="607"/>
                    <a:pt x="1525" y="369"/>
                    <a:pt x="1406" y="179"/>
                  </a:cubicBezTo>
                  <a:cubicBezTo>
                    <a:pt x="1343" y="69"/>
                    <a:pt x="1218" y="1"/>
                    <a:pt x="1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1688665" y="2867192"/>
              <a:ext cx="50977" cy="37840"/>
            </a:xfrm>
            <a:custGeom>
              <a:avLst/>
              <a:gdLst/>
              <a:ahLst/>
              <a:cxnLst/>
              <a:rect l="l" t="t" r="r" b="b"/>
              <a:pathLst>
                <a:path w="1525" h="1132" extrusionOk="0">
                  <a:moveTo>
                    <a:pt x="432" y="1"/>
                  </a:moveTo>
                  <a:cubicBezTo>
                    <a:pt x="306" y="1"/>
                    <a:pt x="182" y="69"/>
                    <a:pt x="119" y="179"/>
                  </a:cubicBezTo>
                  <a:cubicBezTo>
                    <a:pt x="0" y="369"/>
                    <a:pt x="71" y="607"/>
                    <a:pt x="262" y="703"/>
                  </a:cubicBezTo>
                  <a:lnTo>
                    <a:pt x="905" y="1084"/>
                  </a:lnTo>
                  <a:cubicBezTo>
                    <a:pt x="961" y="1115"/>
                    <a:pt x="1024" y="1131"/>
                    <a:pt x="1088" y="1131"/>
                  </a:cubicBezTo>
                  <a:cubicBezTo>
                    <a:pt x="1215" y="1131"/>
                    <a:pt x="1342" y="1068"/>
                    <a:pt x="1405" y="941"/>
                  </a:cubicBezTo>
                  <a:cubicBezTo>
                    <a:pt x="1524" y="750"/>
                    <a:pt x="1453" y="536"/>
                    <a:pt x="1286" y="417"/>
                  </a:cubicBezTo>
                  <a:lnTo>
                    <a:pt x="619" y="60"/>
                  </a:lnTo>
                  <a:cubicBezTo>
                    <a:pt x="562" y="19"/>
                    <a:pt x="497"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1449825" y="2727632"/>
              <a:ext cx="50977" cy="37673"/>
            </a:xfrm>
            <a:custGeom>
              <a:avLst/>
              <a:gdLst/>
              <a:ahLst/>
              <a:cxnLst/>
              <a:rect l="l" t="t" r="r" b="b"/>
              <a:pathLst>
                <a:path w="1525" h="1127" extrusionOk="0">
                  <a:moveTo>
                    <a:pt x="453" y="1"/>
                  </a:moveTo>
                  <a:cubicBezTo>
                    <a:pt x="321" y="1"/>
                    <a:pt x="186" y="71"/>
                    <a:pt x="120" y="186"/>
                  </a:cubicBezTo>
                  <a:cubicBezTo>
                    <a:pt x="1" y="377"/>
                    <a:pt x="72" y="591"/>
                    <a:pt x="239" y="710"/>
                  </a:cubicBezTo>
                  <a:lnTo>
                    <a:pt x="906" y="1067"/>
                  </a:lnTo>
                  <a:cubicBezTo>
                    <a:pt x="963" y="1108"/>
                    <a:pt x="1028" y="1127"/>
                    <a:pt x="1093" y="1127"/>
                  </a:cubicBezTo>
                  <a:cubicBezTo>
                    <a:pt x="1218" y="1127"/>
                    <a:pt x="1343" y="1058"/>
                    <a:pt x="1406" y="948"/>
                  </a:cubicBezTo>
                  <a:cubicBezTo>
                    <a:pt x="1525" y="758"/>
                    <a:pt x="1453" y="520"/>
                    <a:pt x="1287" y="424"/>
                  </a:cubicBezTo>
                  <a:lnTo>
                    <a:pt x="620" y="43"/>
                  </a:lnTo>
                  <a:cubicBezTo>
                    <a:pt x="569" y="14"/>
                    <a:pt x="511"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1380563" y="2929668"/>
              <a:ext cx="428340" cy="150524"/>
            </a:xfrm>
            <a:custGeom>
              <a:avLst/>
              <a:gdLst/>
              <a:ahLst/>
              <a:cxnLst/>
              <a:rect l="l" t="t" r="r" b="b"/>
              <a:pathLst>
                <a:path w="12814" h="4503" extrusionOk="0">
                  <a:moveTo>
                    <a:pt x="4907" y="1144"/>
                  </a:moveTo>
                  <a:cubicBezTo>
                    <a:pt x="5121" y="1144"/>
                    <a:pt x="5288" y="1310"/>
                    <a:pt x="5288" y="1501"/>
                  </a:cubicBezTo>
                  <a:lnTo>
                    <a:pt x="5288" y="2263"/>
                  </a:lnTo>
                  <a:cubicBezTo>
                    <a:pt x="5288" y="2453"/>
                    <a:pt x="5121" y="2644"/>
                    <a:pt x="4907" y="2644"/>
                  </a:cubicBezTo>
                  <a:cubicBezTo>
                    <a:pt x="4692" y="2644"/>
                    <a:pt x="4526" y="2477"/>
                    <a:pt x="4526" y="2263"/>
                  </a:cubicBezTo>
                  <a:lnTo>
                    <a:pt x="4526" y="1501"/>
                  </a:lnTo>
                  <a:cubicBezTo>
                    <a:pt x="4526" y="1310"/>
                    <a:pt x="4692" y="1144"/>
                    <a:pt x="4907" y="1144"/>
                  </a:cubicBezTo>
                  <a:close/>
                  <a:moveTo>
                    <a:pt x="6407" y="1144"/>
                  </a:moveTo>
                  <a:cubicBezTo>
                    <a:pt x="6621" y="1144"/>
                    <a:pt x="6788" y="1310"/>
                    <a:pt x="6788" y="1501"/>
                  </a:cubicBezTo>
                  <a:lnTo>
                    <a:pt x="6788" y="2263"/>
                  </a:lnTo>
                  <a:cubicBezTo>
                    <a:pt x="6788" y="2453"/>
                    <a:pt x="6621" y="2644"/>
                    <a:pt x="6407" y="2644"/>
                  </a:cubicBezTo>
                  <a:cubicBezTo>
                    <a:pt x="6193" y="2644"/>
                    <a:pt x="6026" y="2477"/>
                    <a:pt x="6026" y="2263"/>
                  </a:cubicBezTo>
                  <a:lnTo>
                    <a:pt x="6026" y="1501"/>
                  </a:lnTo>
                  <a:cubicBezTo>
                    <a:pt x="6026" y="1310"/>
                    <a:pt x="6193" y="1144"/>
                    <a:pt x="6407" y="1144"/>
                  </a:cubicBezTo>
                  <a:close/>
                  <a:moveTo>
                    <a:pt x="7907" y="1144"/>
                  </a:moveTo>
                  <a:cubicBezTo>
                    <a:pt x="8122" y="1144"/>
                    <a:pt x="8288" y="1310"/>
                    <a:pt x="8288" y="1501"/>
                  </a:cubicBezTo>
                  <a:lnTo>
                    <a:pt x="8288" y="2263"/>
                  </a:lnTo>
                  <a:cubicBezTo>
                    <a:pt x="8288" y="2453"/>
                    <a:pt x="8122" y="2644"/>
                    <a:pt x="7907" y="2644"/>
                  </a:cubicBezTo>
                  <a:cubicBezTo>
                    <a:pt x="7693" y="2644"/>
                    <a:pt x="7526" y="2477"/>
                    <a:pt x="7526" y="2263"/>
                  </a:cubicBezTo>
                  <a:lnTo>
                    <a:pt x="7526" y="1501"/>
                  </a:lnTo>
                  <a:cubicBezTo>
                    <a:pt x="7526" y="1310"/>
                    <a:pt x="7693" y="1144"/>
                    <a:pt x="7907" y="1144"/>
                  </a:cubicBezTo>
                  <a:close/>
                  <a:moveTo>
                    <a:pt x="4907" y="1"/>
                  </a:moveTo>
                  <a:cubicBezTo>
                    <a:pt x="4287" y="1"/>
                    <a:pt x="3764" y="310"/>
                    <a:pt x="3406" y="763"/>
                  </a:cubicBezTo>
                  <a:lnTo>
                    <a:pt x="2668" y="763"/>
                  </a:lnTo>
                  <a:cubicBezTo>
                    <a:pt x="1739" y="763"/>
                    <a:pt x="930" y="1429"/>
                    <a:pt x="787" y="2311"/>
                  </a:cubicBezTo>
                  <a:cubicBezTo>
                    <a:pt x="334" y="2453"/>
                    <a:pt x="1" y="2882"/>
                    <a:pt x="1" y="3382"/>
                  </a:cubicBezTo>
                  <a:cubicBezTo>
                    <a:pt x="1" y="3988"/>
                    <a:pt x="502" y="4502"/>
                    <a:pt x="1103" y="4502"/>
                  </a:cubicBezTo>
                  <a:cubicBezTo>
                    <a:pt x="1117" y="4502"/>
                    <a:pt x="1130" y="4502"/>
                    <a:pt x="1144" y="4502"/>
                  </a:cubicBezTo>
                  <a:cubicBezTo>
                    <a:pt x="1263" y="4502"/>
                    <a:pt x="1430" y="4406"/>
                    <a:pt x="1477" y="4311"/>
                  </a:cubicBezTo>
                  <a:cubicBezTo>
                    <a:pt x="1592" y="4036"/>
                    <a:pt x="1398" y="3762"/>
                    <a:pt x="1151" y="3762"/>
                  </a:cubicBezTo>
                  <a:cubicBezTo>
                    <a:pt x="1141" y="3762"/>
                    <a:pt x="1130" y="3762"/>
                    <a:pt x="1120" y="3763"/>
                  </a:cubicBezTo>
                  <a:cubicBezTo>
                    <a:pt x="1001" y="3763"/>
                    <a:pt x="882" y="3716"/>
                    <a:pt x="834" y="3620"/>
                  </a:cubicBezTo>
                  <a:cubicBezTo>
                    <a:pt x="644" y="3316"/>
                    <a:pt x="850" y="3011"/>
                    <a:pt x="1135" y="3011"/>
                  </a:cubicBezTo>
                  <a:cubicBezTo>
                    <a:pt x="1206" y="3011"/>
                    <a:pt x="1282" y="3030"/>
                    <a:pt x="1358" y="3073"/>
                  </a:cubicBezTo>
                  <a:cubicBezTo>
                    <a:pt x="1454" y="3144"/>
                    <a:pt x="1525" y="3239"/>
                    <a:pt x="1501" y="3358"/>
                  </a:cubicBezTo>
                  <a:cubicBezTo>
                    <a:pt x="1501" y="3582"/>
                    <a:pt x="1661" y="3761"/>
                    <a:pt x="1867" y="3761"/>
                  </a:cubicBezTo>
                  <a:cubicBezTo>
                    <a:pt x="1925" y="3761"/>
                    <a:pt x="1986" y="3747"/>
                    <a:pt x="2049" y="3716"/>
                  </a:cubicBezTo>
                  <a:cubicBezTo>
                    <a:pt x="2168" y="3668"/>
                    <a:pt x="2263" y="3525"/>
                    <a:pt x="2263" y="3406"/>
                  </a:cubicBezTo>
                  <a:cubicBezTo>
                    <a:pt x="2263" y="2930"/>
                    <a:pt x="1977" y="2501"/>
                    <a:pt x="1549" y="2334"/>
                  </a:cubicBezTo>
                  <a:cubicBezTo>
                    <a:pt x="1692" y="1858"/>
                    <a:pt x="2144" y="1501"/>
                    <a:pt x="2668" y="1501"/>
                  </a:cubicBezTo>
                  <a:lnTo>
                    <a:pt x="3073" y="1501"/>
                  </a:lnTo>
                  <a:cubicBezTo>
                    <a:pt x="3049" y="1620"/>
                    <a:pt x="3025" y="1763"/>
                    <a:pt x="3025" y="1882"/>
                  </a:cubicBezTo>
                  <a:lnTo>
                    <a:pt x="3025" y="3763"/>
                  </a:lnTo>
                  <a:lnTo>
                    <a:pt x="9789" y="3763"/>
                  </a:lnTo>
                  <a:lnTo>
                    <a:pt x="9789" y="1882"/>
                  </a:lnTo>
                  <a:cubicBezTo>
                    <a:pt x="9789" y="1763"/>
                    <a:pt x="9765" y="1620"/>
                    <a:pt x="9741" y="1501"/>
                  </a:cubicBezTo>
                  <a:lnTo>
                    <a:pt x="10146" y="1501"/>
                  </a:lnTo>
                  <a:cubicBezTo>
                    <a:pt x="10670" y="1501"/>
                    <a:pt x="11146" y="1858"/>
                    <a:pt x="11265" y="2334"/>
                  </a:cubicBezTo>
                  <a:cubicBezTo>
                    <a:pt x="10836" y="2501"/>
                    <a:pt x="10551" y="2930"/>
                    <a:pt x="10551" y="3406"/>
                  </a:cubicBezTo>
                  <a:cubicBezTo>
                    <a:pt x="10551" y="3525"/>
                    <a:pt x="10646" y="3668"/>
                    <a:pt x="10765" y="3716"/>
                  </a:cubicBezTo>
                  <a:cubicBezTo>
                    <a:pt x="10824" y="3740"/>
                    <a:pt x="10882" y="3752"/>
                    <a:pt x="10937" y="3752"/>
                  </a:cubicBezTo>
                  <a:cubicBezTo>
                    <a:pt x="11148" y="3752"/>
                    <a:pt x="11313" y="3585"/>
                    <a:pt x="11313" y="3358"/>
                  </a:cubicBezTo>
                  <a:cubicBezTo>
                    <a:pt x="11289" y="3239"/>
                    <a:pt x="11360" y="3144"/>
                    <a:pt x="11456" y="3073"/>
                  </a:cubicBezTo>
                  <a:cubicBezTo>
                    <a:pt x="11532" y="3030"/>
                    <a:pt x="11609" y="3011"/>
                    <a:pt x="11680" y="3011"/>
                  </a:cubicBezTo>
                  <a:cubicBezTo>
                    <a:pt x="11965" y="3011"/>
                    <a:pt x="12170" y="3311"/>
                    <a:pt x="11980" y="3597"/>
                  </a:cubicBezTo>
                  <a:cubicBezTo>
                    <a:pt x="11932" y="3716"/>
                    <a:pt x="11813" y="3763"/>
                    <a:pt x="11694" y="3763"/>
                  </a:cubicBezTo>
                  <a:cubicBezTo>
                    <a:pt x="11683" y="3762"/>
                    <a:pt x="11673" y="3762"/>
                    <a:pt x="11663" y="3762"/>
                  </a:cubicBezTo>
                  <a:cubicBezTo>
                    <a:pt x="11415" y="3762"/>
                    <a:pt x="11222" y="4036"/>
                    <a:pt x="11337" y="4311"/>
                  </a:cubicBezTo>
                  <a:cubicBezTo>
                    <a:pt x="11384" y="4406"/>
                    <a:pt x="11551" y="4502"/>
                    <a:pt x="11670" y="4502"/>
                  </a:cubicBezTo>
                  <a:cubicBezTo>
                    <a:pt x="11684" y="4502"/>
                    <a:pt x="11697" y="4502"/>
                    <a:pt x="11711" y="4502"/>
                  </a:cubicBezTo>
                  <a:cubicBezTo>
                    <a:pt x="12312" y="4502"/>
                    <a:pt x="12813" y="3988"/>
                    <a:pt x="12813" y="3382"/>
                  </a:cubicBezTo>
                  <a:cubicBezTo>
                    <a:pt x="12813" y="2882"/>
                    <a:pt x="12480" y="2453"/>
                    <a:pt x="12027" y="2311"/>
                  </a:cubicBezTo>
                  <a:cubicBezTo>
                    <a:pt x="11884" y="1429"/>
                    <a:pt x="11075" y="763"/>
                    <a:pt x="10146" y="763"/>
                  </a:cubicBezTo>
                  <a:lnTo>
                    <a:pt x="9408" y="763"/>
                  </a:lnTo>
                  <a:cubicBezTo>
                    <a:pt x="9050" y="310"/>
                    <a:pt x="8526" y="1"/>
                    <a:pt x="7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1507153" y="2727465"/>
              <a:ext cx="175160" cy="177567"/>
            </a:xfrm>
            <a:custGeom>
              <a:avLst/>
              <a:gdLst/>
              <a:ahLst/>
              <a:cxnLst/>
              <a:rect l="l" t="t" r="r" b="b"/>
              <a:pathLst>
                <a:path w="5240" h="5312" extrusionOk="0">
                  <a:moveTo>
                    <a:pt x="3382" y="2287"/>
                  </a:moveTo>
                  <a:cubicBezTo>
                    <a:pt x="3572" y="2287"/>
                    <a:pt x="3739" y="2454"/>
                    <a:pt x="3739" y="2668"/>
                  </a:cubicBezTo>
                  <a:cubicBezTo>
                    <a:pt x="3739" y="3287"/>
                    <a:pt x="3239" y="3787"/>
                    <a:pt x="2620" y="3787"/>
                  </a:cubicBezTo>
                  <a:cubicBezTo>
                    <a:pt x="2001" y="3787"/>
                    <a:pt x="1501" y="3287"/>
                    <a:pt x="1501" y="2668"/>
                  </a:cubicBezTo>
                  <a:cubicBezTo>
                    <a:pt x="1501" y="2454"/>
                    <a:pt x="1667" y="2287"/>
                    <a:pt x="1882" y="2287"/>
                  </a:cubicBezTo>
                  <a:cubicBezTo>
                    <a:pt x="2072" y="2287"/>
                    <a:pt x="2239" y="2454"/>
                    <a:pt x="2239" y="2668"/>
                  </a:cubicBezTo>
                  <a:cubicBezTo>
                    <a:pt x="2239" y="2858"/>
                    <a:pt x="2406" y="3025"/>
                    <a:pt x="2620" y="3025"/>
                  </a:cubicBezTo>
                  <a:cubicBezTo>
                    <a:pt x="2834" y="3025"/>
                    <a:pt x="3001" y="2858"/>
                    <a:pt x="3001" y="2668"/>
                  </a:cubicBezTo>
                  <a:cubicBezTo>
                    <a:pt x="3001" y="2454"/>
                    <a:pt x="3168" y="2287"/>
                    <a:pt x="3382" y="2287"/>
                  </a:cubicBezTo>
                  <a:close/>
                  <a:moveTo>
                    <a:pt x="2620" y="1"/>
                  </a:moveTo>
                  <a:cubicBezTo>
                    <a:pt x="1096" y="25"/>
                    <a:pt x="0" y="1263"/>
                    <a:pt x="0" y="2668"/>
                  </a:cubicBezTo>
                  <a:cubicBezTo>
                    <a:pt x="0" y="3192"/>
                    <a:pt x="143" y="3740"/>
                    <a:pt x="453" y="4168"/>
                  </a:cubicBezTo>
                  <a:cubicBezTo>
                    <a:pt x="620" y="4406"/>
                    <a:pt x="1001" y="4740"/>
                    <a:pt x="1262" y="5311"/>
                  </a:cubicBezTo>
                  <a:lnTo>
                    <a:pt x="3977" y="5311"/>
                  </a:lnTo>
                  <a:cubicBezTo>
                    <a:pt x="4239" y="4740"/>
                    <a:pt x="4620" y="4406"/>
                    <a:pt x="4787" y="4168"/>
                  </a:cubicBezTo>
                  <a:cubicBezTo>
                    <a:pt x="5097" y="3740"/>
                    <a:pt x="5240" y="3192"/>
                    <a:pt x="5240" y="2668"/>
                  </a:cubicBezTo>
                  <a:cubicBezTo>
                    <a:pt x="5240" y="1239"/>
                    <a:pt x="4144" y="1"/>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1457012" y="3080126"/>
              <a:ext cx="275443" cy="75646"/>
            </a:xfrm>
            <a:custGeom>
              <a:avLst/>
              <a:gdLst/>
              <a:ahLst/>
              <a:cxnLst/>
              <a:rect l="l" t="t" r="r" b="b"/>
              <a:pathLst>
                <a:path w="8240" h="2263" extrusionOk="0">
                  <a:moveTo>
                    <a:pt x="3072" y="763"/>
                  </a:moveTo>
                  <a:cubicBezTo>
                    <a:pt x="3024" y="882"/>
                    <a:pt x="3001" y="1001"/>
                    <a:pt x="3001" y="1144"/>
                  </a:cubicBezTo>
                  <a:cubicBezTo>
                    <a:pt x="3001" y="1263"/>
                    <a:pt x="3024" y="1382"/>
                    <a:pt x="3072" y="1501"/>
                  </a:cubicBezTo>
                  <a:lnTo>
                    <a:pt x="2167" y="1501"/>
                  </a:lnTo>
                  <a:cubicBezTo>
                    <a:pt x="2215" y="1382"/>
                    <a:pt x="2239" y="1263"/>
                    <a:pt x="2239" y="1144"/>
                  </a:cubicBezTo>
                  <a:cubicBezTo>
                    <a:pt x="2239" y="1001"/>
                    <a:pt x="2215" y="882"/>
                    <a:pt x="2167" y="763"/>
                  </a:cubicBezTo>
                  <a:close/>
                  <a:moveTo>
                    <a:pt x="6073" y="763"/>
                  </a:moveTo>
                  <a:cubicBezTo>
                    <a:pt x="6025" y="882"/>
                    <a:pt x="6001" y="1001"/>
                    <a:pt x="6001" y="1144"/>
                  </a:cubicBezTo>
                  <a:cubicBezTo>
                    <a:pt x="6001" y="1263"/>
                    <a:pt x="6025" y="1382"/>
                    <a:pt x="6073" y="1501"/>
                  </a:cubicBezTo>
                  <a:lnTo>
                    <a:pt x="5168" y="1501"/>
                  </a:lnTo>
                  <a:cubicBezTo>
                    <a:pt x="5215" y="1382"/>
                    <a:pt x="5239" y="1263"/>
                    <a:pt x="5239" y="1144"/>
                  </a:cubicBezTo>
                  <a:cubicBezTo>
                    <a:pt x="5239" y="1001"/>
                    <a:pt x="5215" y="882"/>
                    <a:pt x="5168" y="763"/>
                  </a:cubicBezTo>
                  <a:close/>
                  <a:moveTo>
                    <a:pt x="1119" y="1"/>
                  </a:moveTo>
                  <a:cubicBezTo>
                    <a:pt x="500" y="1"/>
                    <a:pt x="0" y="501"/>
                    <a:pt x="0" y="1144"/>
                  </a:cubicBezTo>
                  <a:cubicBezTo>
                    <a:pt x="0" y="1763"/>
                    <a:pt x="500" y="2263"/>
                    <a:pt x="1119" y="2263"/>
                  </a:cubicBezTo>
                  <a:lnTo>
                    <a:pt x="7121" y="2263"/>
                  </a:lnTo>
                  <a:cubicBezTo>
                    <a:pt x="7740" y="2263"/>
                    <a:pt x="8240" y="1763"/>
                    <a:pt x="8240" y="1144"/>
                  </a:cubicBezTo>
                  <a:cubicBezTo>
                    <a:pt x="8240" y="501"/>
                    <a:pt x="7740" y="1"/>
                    <a:pt x="7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4" name="Google Shape;1204;p45"/>
          <p:cNvSpPr/>
          <p:nvPr/>
        </p:nvSpPr>
        <p:spPr>
          <a:xfrm>
            <a:off x="1861466" y="3163397"/>
            <a:ext cx="320318" cy="320293"/>
          </a:xfrm>
          <a:custGeom>
            <a:avLst/>
            <a:gdLst/>
            <a:ahLst/>
            <a:cxnLst/>
            <a:rect l="l" t="t" r="r" b="b"/>
            <a:pathLst>
              <a:path w="12814" h="12813" extrusionOk="0">
                <a:moveTo>
                  <a:pt x="1906" y="1525"/>
                </a:moveTo>
                <a:cubicBezTo>
                  <a:pt x="2120" y="1525"/>
                  <a:pt x="2287" y="1691"/>
                  <a:pt x="2287" y="1906"/>
                </a:cubicBezTo>
                <a:cubicBezTo>
                  <a:pt x="2287" y="2120"/>
                  <a:pt x="2120" y="2287"/>
                  <a:pt x="1906" y="2287"/>
                </a:cubicBezTo>
                <a:cubicBezTo>
                  <a:pt x="1692" y="2287"/>
                  <a:pt x="1525" y="2120"/>
                  <a:pt x="1525" y="1906"/>
                </a:cubicBezTo>
                <a:cubicBezTo>
                  <a:pt x="1525" y="1691"/>
                  <a:pt x="1692" y="1525"/>
                  <a:pt x="1906" y="1525"/>
                </a:cubicBezTo>
                <a:close/>
                <a:moveTo>
                  <a:pt x="10908" y="1525"/>
                </a:moveTo>
                <a:cubicBezTo>
                  <a:pt x="11122" y="1525"/>
                  <a:pt x="11289" y="1691"/>
                  <a:pt x="11289" y="1906"/>
                </a:cubicBezTo>
                <a:cubicBezTo>
                  <a:pt x="11289" y="2120"/>
                  <a:pt x="11122" y="2287"/>
                  <a:pt x="10908" y="2287"/>
                </a:cubicBezTo>
                <a:cubicBezTo>
                  <a:pt x="10694" y="2287"/>
                  <a:pt x="10527" y="2120"/>
                  <a:pt x="10527" y="1906"/>
                </a:cubicBezTo>
                <a:cubicBezTo>
                  <a:pt x="10527" y="1691"/>
                  <a:pt x="10694" y="1525"/>
                  <a:pt x="10908" y="1525"/>
                </a:cubicBezTo>
                <a:close/>
                <a:moveTo>
                  <a:pt x="6407" y="1906"/>
                </a:moveTo>
                <a:cubicBezTo>
                  <a:pt x="6812" y="1906"/>
                  <a:pt x="7145" y="2239"/>
                  <a:pt x="7145" y="2668"/>
                </a:cubicBezTo>
                <a:lnTo>
                  <a:pt x="7145" y="6407"/>
                </a:lnTo>
                <a:cubicBezTo>
                  <a:pt x="7145" y="6812"/>
                  <a:pt x="6812" y="7145"/>
                  <a:pt x="6407" y="7145"/>
                </a:cubicBezTo>
                <a:cubicBezTo>
                  <a:pt x="6002" y="7145"/>
                  <a:pt x="5669" y="6812"/>
                  <a:pt x="5669" y="6407"/>
                </a:cubicBezTo>
                <a:lnTo>
                  <a:pt x="5669" y="2668"/>
                </a:lnTo>
                <a:cubicBezTo>
                  <a:pt x="5669" y="2239"/>
                  <a:pt x="6002" y="1906"/>
                  <a:pt x="6407" y="1906"/>
                </a:cubicBezTo>
                <a:close/>
                <a:moveTo>
                  <a:pt x="9111" y="3069"/>
                </a:moveTo>
                <a:cubicBezTo>
                  <a:pt x="9305" y="3069"/>
                  <a:pt x="9499" y="3141"/>
                  <a:pt x="9646" y="3287"/>
                </a:cubicBezTo>
                <a:cubicBezTo>
                  <a:pt x="10479" y="4144"/>
                  <a:pt x="10908" y="5240"/>
                  <a:pt x="10908" y="6407"/>
                </a:cubicBezTo>
                <a:cubicBezTo>
                  <a:pt x="10908" y="8955"/>
                  <a:pt x="8884" y="10908"/>
                  <a:pt x="6407" y="10908"/>
                </a:cubicBezTo>
                <a:cubicBezTo>
                  <a:pt x="3930" y="10908"/>
                  <a:pt x="1906" y="8907"/>
                  <a:pt x="1906" y="6407"/>
                </a:cubicBezTo>
                <a:cubicBezTo>
                  <a:pt x="1906" y="5240"/>
                  <a:pt x="2358" y="4144"/>
                  <a:pt x="3144" y="3311"/>
                </a:cubicBezTo>
                <a:cubicBezTo>
                  <a:pt x="3294" y="3150"/>
                  <a:pt x="3498" y="3072"/>
                  <a:pt x="3702" y="3072"/>
                </a:cubicBezTo>
                <a:cubicBezTo>
                  <a:pt x="3921" y="3072"/>
                  <a:pt x="4139" y="3162"/>
                  <a:pt x="4287" y="3335"/>
                </a:cubicBezTo>
                <a:cubicBezTo>
                  <a:pt x="4502" y="3597"/>
                  <a:pt x="4526" y="4025"/>
                  <a:pt x="4240" y="4335"/>
                </a:cubicBezTo>
                <a:cubicBezTo>
                  <a:pt x="3692" y="4906"/>
                  <a:pt x="3406" y="5645"/>
                  <a:pt x="3406" y="6407"/>
                </a:cubicBezTo>
                <a:cubicBezTo>
                  <a:pt x="3406" y="8121"/>
                  <a:pt x="4764" y="9407"/>
                  <a:pt x="6407" y="9407"/>
                </a:cubicBezTo>
                <a:cubicBezTo>
                  <a:pt x="8074" y="9407"/>
                  <a:pt x="9408" y="8050"/>
                  <a:pt x="9408" y="6407"/>
                </a:cubicBezTo>
                <a:cubicBezTo>
                  <a:pt x="9408" y="5645"/>
                  <a:pt x="9122" y="4906"/>
                  <a:pt x="8574" y="4335"/>
                </a:cubicBezTo>
                <a:cubicBezTo>
                  <a:pt x="8288" y="4025"/>
                  <a:pt x="8312" y="3597"/>
                  <a:pt x="8526" y="3335"/>
                </a:cubicBezTo>
                <a:cubicBezTo>
                  <a:pt x="8677" y="3159"/>
                  <a:pt x="8894" y="3069"/>
                  <a:pt x="9111" y="3069"/>
                </a:cubicBezTo>
                <a:close/>
                <a:moveTo>
                  <a:pt x="1906" y="10527"/>
                </a:moveTo>
                <a:cubicBezTo>
                  <a:pt x="2120" y="10527"/>
                  <a:pt x="2287" y="10693"/>
                  <a:pt x="2287" y="10908"/>
                </a:cubicBezTo>
                <a:cubicBezTo>
                  <a:pt x="2287" y="11122"/>
                  <a:pt x="2120" y="11289"/>
                  <a:pt x="1906" y="11289"/>
                </a:cubicBezTo>
                <a:cubicBezTo>
                  <a:pt x="1692" y="11289"/>
                  <a:pt x="1525" y="11122"/>
                  <a:pt x="1525" y="10908"/>
                </a:cubicBezTo>
                <a:cubicBezTo>
                  <a:pt x="1525" y="10693"/>
                  <a:pt x="1692" y="10527"/>
                  <a:pt x="1906" y="10527"/>
                </a:cubicBezTo>
                <a:close/>
                <a:moveTo>
                  <a:pt x="10908" y="10527"/>
                </a:moveTo>
                <a:cubicBezTo>
                  <a:pt x="11122" y="10527"/>
                  <a:pt x="11289" y="10693"/>
                  <a:pt x="11289" y="10908"/>
                </a:cubicBezTo>
                <a:cubicBezTo>
                  <a:pt x="11289" y="11122"/>
                  <a:pt x="11122" y="11289"/>
                  <a:pt x="10908" y="11289"/>
                </a:cubicBezTo>
                <a:cubicBezTo>
                  <a:pt x="10694" y="11289"/>
                  <a:pt x="10527" y="11122"/>
                  <a:pt x="10527" y="10908"/>
                </a:cubicBezTo>
                <a:cubicBezTo>
                  <a:pt x="10527" y="10693"/>
                  <a:pt x="10694" y="10527"/>
                  <a:pt x="10908" y="10527"/>
                </a:cubicBezTo>
                <a:close/>
                <a:moveTo>
                  <a:pt x="1144" y="1"/>
                </a:moveTo>
                <a:cubicBezTo>
                  <a:pt x="501" y="1"/>
                  <a:pt x="1" y="501"/>
                  <a:pt x="1" y="1144"/>
                </a:cubicBezTo>
                <a:lnTo>
                  <a:pt x="1" y="11646"/>
                </a:lnTo>
                <a:cubicBezTo>
                  <a:pt x="1" y="12289"/>
                  <a:pt x="501" y="12813"/>
                  <a:pt x="1144" y="12813"/>
                </a:cubicBezTo>
                <a:lnTo>
                  <a:pt x="11694" y="12813"/>
                </a:lnTo>
                <a:cubicBezTo>
                  <a:pt x="12313" y="12813"/>
                  <a:pt x="12813" y="12289"/>
                  <a:pt x="12813" y="11646"/>
                </a:cubicBezTo>
                <a:lnTo>
                  <a:pt x="12813" y="1144"/>
                </a:lnTo>
                <a:cubicBezTo>
                  <a:pt x="12813" y="501"/>
                  <a:pt x="12313" y="1"/>
                  <a:pt x="11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5" name="Google Shape;1205;p45"/>
          <p:cNvGrpSpPr/>
          <p:nvPr/>
        </p:nvGrpSpPr>
        <p:grpSpPr>
          <a:xfrm>
            <a:off x="1861481" y="1389925"/>
            <a:ext cx="320288" cy="320288"/>
            <a:chOff x="2057239" y="2727465"/>
            <a:chExt cx="428307" cy="428308"/>
          </a:xfrm>
        </p:grpSpPr>
        <p:sp>
          <p:nvSpPr>
            <p:cNvPr id="1206" name="Google Shape;1206;p45"/>
            <p:cNvSpPr/>
            <p:nvPr/>
          </p:nvSpPr>
          <p:spPr>
            <a:xfrm>
              <a:off x="2132852" y="2854055"/>
              <a:ext cx="24703" cy="24703"/>
            </a:xfrm>
            <a:custGeom>
              <a:avLst/>
              <a:gdLst/>
              <a:ahLst/>
              <a:cxnLst/>
              <a:rect l="l" t="t" r="r" b="b"/>
              <a:pathLst>
                <a:path w="739" h="739" extrusionOk="0">
                  <a:moveTo>
                    <a:pt x="358" y="0"/>
                  </a:moveTo>
                  <a:cubicBezTo>
                    <a:pt x="167" y="0"/>
                    <a:pt x="1" y="167"/>
                    <a:pt x="1" y="381"/>
                  </a:cubicBezTo>
                  <a:lnTo>
                    <a:pt x="1" y="738"/>
                  </a:lnTo>
                  <a:lnTo>
                    <a:pt x="739" y="738"/>
                  </a:lnTo>
                  <a:lnTo>
                    <a:pt x="739" y="381"/>
                  </a:lnTo>
                  <a:cubicBezTo>
                    <a:pt x="739" y="167"/>
                    <a:pt x="572"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2132852" y="2979041"/>
              <a:ext cx="74878" cy="50175"/>
            </a:xfrm>
            <a:custGeom>
              <a:avLst/>
              <a:gdLst/>
              <a:ahLst/>
              <a:cxnLst/>
              <a:rect l="l" t="t" r="r" b="b"/>
              <a:pathLst>
                <a:path w="2240" h="1501" extrusionOk="0">
                  <a:moveTo>
                    <a:pt x="739" y="0"/>
                  </a:moveTo>
                  <a:cubicBezTo>
                    <a:pt x="334" y="0"/>
                    <a:pt x="1" y="333"/>
                    <a:pt x="1" y="762"/>
                  </a:cubicBezTo>
                  <a:cubicBezTo>
                    <a:pt x="1" y="1167"/>
                    <a:pt x="334" y="1500"/>
                    <a:pt x="739" y="1500"/>
                  </a:cubicBezTo>
                  <a:lnTo>
                    <a:pt x="1501" y="1500"/>
                  </a:lnTo>
                  <a:cubicBezTo>
                    <a:pt x="1906" y="1500"/>
                    <a:pt x="2239" y="1167"/>
                    <a:pt x="2239" y="762"/>
                  </a:cubicBezTo>
                  <a:cubicBezTo>
                    <a:pt x="2239" y="333"/>
                    <a:pt x="1906"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2057239" y="3105598"/>
              <a:ext cx="226104" cy="50175"/>
            </a:xfrm>
            <a:custGeom>
              <a:avLst/>
              <a:gdLst/>
              <a:ahLst/>
              <a:cxnLst/>
              <a:rect l="l" t="t" r="r" b="b"/>
              <a:pathLst>
                <a:path w="6764" h="1501" extrusionOk="0">
                  <a:moveTo>
                    <a:pt x="0" y="1"/>
                  </a:moveTo>
                  <a:lnTo>
                    <a:pt x="0" y="382"/>
                  </a:lnTo>
                  <a:cubicBezTo>
                    <a:pt x="0" y="1001"/>
                    <a:pt x="500" y="1501"/>
                    <a:pt x="1143" y="1501"/>
                  </a:cubicBezTo>
                  <a:lnTo>
                    <a:pt x="5620" y="1501"/>
                  </a:lnTo>
                  <a:cubicBezTo>
                    <a:pt x="6263" y="1501"/>
                    <a:pt x="6763" y="1001"/>
                    <a:pt x="6763" y="382"/>
                  </a:cubicBezTo>
                  <a:lnTo>
                    <a:pt x="67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2057239" y="2727465"/>
              <a:ext cx="226104" cy="50977"/>
            </a:xfrm>
            <a:custGeom>
              <a:avLst/>
              <a:gdLst/>
              <a:ahLst/>
              <a:cxnLst/>
              <a:rect l="l" t="t" r="r" b="b"/>
              <a:pathLst>
                <a:path w="6764" h="1525" extrusionOk="0">
                  <a:moveTo>
                    <a:pt x="1143" y="1"/>
                  </a:moveTo>
                  <a:cubicBezTo>
                    <a:pt x="500" y="1"/>
                    <a:pt x="0" y="501"/>
                    <a:pt x="0" y="1120"/>
                  </a:cubicBezTo>
                  <a:lnTo>
                    <a:pt x="0" y="1525"/>
                  </a:lnTo>
                  <a:lnTo>
                    <a:pt x="6763" y="1525"/>
                  </a:lnTo>
                  <a:lnTo>
                    <a:pt x="6763" y="1120"/>
                  </a:lnTo>
                  <a:cubicBezTo>
                    <a:pt x="6763" y="501"/>
                    <a:pt x="6263" y="1"/>
                    <a:pt x="5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2057239" y="2803880"/>
              <a:ext cx="428307" cy="276278"/>
            </a:xfrm>
            <a:custGeom>
              <a:avLst/>
              <a:gdLst/>
              <a:ahLst/>
              <a:cxnLst/>
              <a:rect l="l" t="t" r="r" b="b"/>
              <a:pathLst>
                <a:path w="12813" h="8265" extrusionOk="0">
                  <a:moveTo>
                    <a:pt x="2620" y="739"/>
                  </a:moveTo>
                  <a:cubicBezTo>
                    <a:pt x="3263" y="739"/>
                    <a:pt x="3763" y="1239"/>
                    <a:pt x="3763" y="1882"/>
                  </a:cubicBezTo>
                  <a:lnTo>
                    <a:pt x="3763" y="3383"/>
                  </a:lnTo>
                  <a:cubicBezTo>
                    <a:pt x="3763" y="3573"/>
                    <a:pt x="3596" y="3740"/>
                    <a:pt x="3382" y="3740"/>
                  </a:cubicBezTo>
                  <a:cubicBezTo>
                    <a:pt x="3167" y="3740"/>
                    <a:pt x="3001" y="3573"/>
                    <a:pt x="3001" y="3383"/>
                  </a:cubicBezTo>
                  <a:lnTo>
                    <a:pt x="3001" y="3002"/>
                  </a:lnTo>
                  <a:lnTo>
                    <a:pt x="2263" y="3002"/>
                  </a:lnTo>
                  <a:lnTo>
                    <a:pt x="2263" y="3383"/>
                  </a:lnTo>
                  <a:cubicBezTo>
                    <a:pt x="2263" y="3573"/>
                    <a:pt x="2096" y="3740"/>
                    <a:pt x="1881" y="3740"/>
                  </a:cubicBezTo>
                  <a:cubicBezTo>
                    <a:pt x="1667" y="3740"/>
                    <a:pt x="1500" y="3573"/>
                    <a:pt x="1500" y="3383"/>
                  </a:cubicBezTo>
                  <a:lnTo>
                    <a:pt x="1500" y="1882"/>
                  </a:lnTo>
                  <a:cubicBezTo>
                    <a:pt x="1500" y="1239"/>
                    <a:pt x="2001" y="739"/>
                    <a:pt x="2620" y="739"/>
                  </a:cubicBezTo>
                  <a:close/>
                  <a:moveTo>
                    <a:pt x="4882" y="739"/>
                  </a:moveTo>
                  <a:cubicBezTo>
                    <a:pt x="5096" y="739"/>
                    <a:pt x="5263" y="906"/>
                    <a:pt x="5263" y="1120"/>
                  </a:cubicBezTo>
                  <a:lnTo>
                    <a:pt x="5263" y="3383"/>
                  </a:lnTo>
                  <a:cubicBezTo>
                    <a:pt x="5263" y="3573"/>
                    <a:pt x="5096" y="3740"/>
                    <a:pt x="4882" y="3740"/>
                  </a:cubicBezTo>
                  <a:cubicBezTo>
                    <a:pt x="4668" y="3740"/>
                    <a:pt x="4501" y="3573"/>
                    <a:pt x="4501" y="3383"/>
                  </a:cubicBezTo>
                  <a:lnTo>
                    <a:pt x="4501" y="1120"/>
                  </a:lnTo>
                  <a:cubicBezTo>
                    <a:pt x="4501" y="906"/>
                    <a:pt x="4668" y="739"/>
                    <a:pt x="4882" y="739"/>
                  </a:cubicBezTo>
                  <a:close/>
                  <a:moveTo>
                    <a:pt x="3763" y="4502"/>
                  </a:moveTo>
                  <a:cubicBezTo>
                    <a:pt x="4573" y="4502"/>
                    <a:pt x="5263" y="5169"/>
                    <a:pt x="5263" y="6002"/>
                  </a:cubicBezTo>
                  <a:cubicBezTo>
                    <a:pt x="5263" y="6812"/>
                    <a:pt x="4573" y="7502"/>
                    <a:pt x="3763" y="7502"/>
                  </a:cubicBezTo>
                  <a:lnTo>
                    <a:pt x="3001" y="7502"/>
                  </a:lnTo>
                  <a:cubicBezTo>
                    <a:pt x="2191" y="7502"/>
                    <a:pt x="1500" y="6812"/>
                    <a:pt x="1500" y="6002"/>
                  </a:cubicBezTo>
                  <a:cubicBezTo>
                    <a:pt x="1500" y="5169"/>
                    <a:pt x="2191" y="4502"/>
                    <a:pt x="3001" y="4502"/>
                  </a:cubicBezTo>
                  <a:close/>
                  <a:moveTo>
                    <a:pt x="0" y="1"/>
                  </a:moveTo>
                  <a:lnTo>
                    <a:pt x="0" y="8265"/>
                  </a:lnTo>
                  <a:lnTo>
                    <a:pt x="6763" y="8265"/>
                  </a:lnTo>
                  <a:lnTo>
                    <a:pt x="6763" y="6002"/>
                  </a:lnTo>
                  <a:lnTo>
                    <a:pt x="10026" y="6002"/>
                  </a:lnTo>
                  <a:lnTo>
                    <a:pt x="10669" y="6645"/>
                  </a:lnTo>
                  <a:cubicBezTo>
                    <a:pt x="10598" y="6788"/>
                    <a:pt x="10550" y="6955"/>
                    <a:pt x="10550" y="7121"/>
                  </a:cubicBezTo>
                  <a:cubicBezTo>
                    <a:pt x="10550" y="7741"/>
                    <a:pt x="11050" y="8241"/>
                    <a:pt x="11693" y="8241"/>
                  </a:cubicBezTo>
                  <a:cubicBezTo>
                    <a:pt x="12312" y="8241"/>
                    <a:pt x="12812" y="7741"/>
                    <a:pt x="12812" y="7121"/>
                  </a:cubicBezTo>
                  <a:cubicBezTo>
                    <a:pt x="12812" y="6502"/>
                    <a:pt x="12312" y="6002"/>
                    <a:pt x="11693" y="6002"/>
                  </a:cubicBezTo>
                  <a:cubicBezTo>
                    <a:pt x="11503" y="6002"/>
                    <a:pt x="11336" y="6050"/>
                    <a:pt x="11193" y="6097"/>
                  </a:cubicBezTo>
                  <a:lnTo>
                    <a:pt x="10455" y="5359"/>
                  </a:lnTo>
                  <a:cubicBezTo>
                    <a:pt x="10383" y="5288"/>
                    <a:pt x="10288" y="5240"/>
                    <a:pt x="10193" y="5240"/>
                  </a:cubicBezTo>
                  <a:lnTo>
                    <a:pt x="6763" y="5240"/>
                  </a:lnTo>
                  <a:lnTo>
                    <a:pt x="6763" y="4502"/>
                  </a:lnTo>
                  <a:lnTo>
                    <a:pt x="10621" y="4502"/>
                  </a:lnTo>
                  <a:cubicBezTo>
                    <a:pt x="10788" y="4930"/>
                    <a:pt x="11193" y="5240"/>
                    <a:pt x="11693" y="5240"/>
                  </a:cubicBezTo>
                  <a:cubicBezTo>
                    <a:pt x="12312" y="5240"/>
                    <a:pt x="12812" y="4740"/>
                    <a:pt x="12812" y="4121"/>
                  </a:cubicBezTo>
                  <a:cubicBezTo>
                    <a:pt x="12812" y="3502"/>
                    <a:pt x="12312" y="3002"/>
                    <a:pt x="11693" y="3002"/>
                  </a:cubicBezTo>
                  <a:cubicBezTo>
                    <a:pt x="11193" y="3002"/>
                    <a:pt x="10788" y="3311"/>
                    <a:pt x="10621" y="3740"/>
                  </a:cubicBezTo>
                  <a:lnTo>
                    <a:pt x="6763" y="3740"/>
                  </a:lnTo>
                  <a:lnTo>
                    <a:pt x="6763" y="3002"/>
                  </a:lnTo>
                  <a:lnTo>
                    <a:pt x="10193" y="3002"/>
                  </a:lnTo>
                  <a:cubicBezTo>
                    <a:pt x="10288" y="3002"/>
                    <a:pt x="10383" y="2954"/>
                    <a:pt x="10455" y="2882"/>
                  </a:cubicBezTo>
                  <a:lnTo>
                    <a:pt x="11193" y="2144"/>
                  </a:lnTo>
                  <a:cubicBezTo>
                    <a:pt x="11336" y="2192"/>
                    <a:pt x="11503" y="2239"/>
                    <a:pt x="11693" y="2239"/>
                  </a:cubicBezTo>
                  <a:cubicBezTo>
                    <a:pt x="12312" y="2239"/>
                    <a:pt x="12812" y="1739"/>
                    <a:pt x="12812" y="1120"/>
                  </a:cubicBezTo>
                  <a:cubicBezTo>
                    <a:pt x="12812" y="501"/>
                    <a:pt x="12312" y="1"/>
                    <a:pt x="11693" y="1"/>
                  </a:cubicBezTo>
                  <a:cubicBezTo>
                    <a:pt x="11050" y="1"/>
                    <a:pt x="10550" y="501"/>
                    <a:pt x="10550" y="1120"/>
                  </a:cubicBezTo>
                  <a:cubicBezTo>
                    <a:pt x="10550" y="1287"/>
                    <a:pt x="10598" y="1454"/>
                    <a:pt x="10669" y="1596"/>
                  </a:cubicBezTo>
                  <a:lnTo>
                    <a:pt x="10026" y="2239"/>
                  </a:lnTo>
                  <a:lnTo>
                    <a:pt x="6763" y="2239"/>
                  </a:lnTo>
                  <a:lnTo>
                    <a:pt x="67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45"/>
          <p:cNvGrpSpPr/>
          <p:nvPr/>
        </p:nvGrpSpPr>
        <p:grpSpPr>
          <a:xfrm>
            <a:off x="4412144" y="3163699"/>
            <a:ext cx="319713" cy="319688"/>
            <a:chOff x="2719540" y="3354767"/>
            <a:chExt cx="427538" cy="427505"/>
          </a:xfrm>
        </p:grpSpPr>
        <p:sp>
          <p:nvSpPr>
            <p:cNvPr id="1212" name="Google Shape;1212;p45"/>
            <p:cNvSpPr/>
            <p:nvPr/>
          </p:nvSpPr>
          <p:spPr>
            <a:xfrm>
              <a:off x="2820659" y="3706626"/>
              <a:ext cx="225301" cy="75646"/>
            </a:xfrm>
            <a:custGeom>
              <a:avLst/>
              <a:gdLst/>
              <a:ahLst/>
              <a:cxnLst/>
              <a:rect l="l" t="t" r="r" b="b"/>
              <a:pathLst>
                <a:path w="6740" h="2263" extrusionOk="0">
                  <a:moveTo>
                    <a:pt x="1501" y="0"/>
                  </a:moveTo>
                  <a:lnTo>
                    <a:pt x="1501" y="1525"/>
                  </a:lnTo>
                  <a:lnTo>
                    <a:pt x="357" y="1525"/>
                  </a:lnTo>
                  <a:cubicBezTo>
                    <a:pt x="167" y="1525"/>
                    <a:pt x="0" y="1691"/>
                    <a:pt x="0" y="1906"/>
                  </a:cubicBezTo>
                  <a:cubicBezTo>
                    <a:pt x="0" y="2096"/>
                    <a:pt x="167" y="2263"/>
                    <a:pt x="357" y="2263"/>
                  </a:cubicBezTo>
                  <a:lnTo>
                    <a:pt x="6359" y="2263"/>
                  </a:lnTo>
                  <a:cubicBezTo>
                    <a:pt x="6573" y="2263"/>
                    <a:pt x="6740" y="2096"/>
                    <a:pt x="6740" y="1906"/>
                  </a:cubicBezTo>
                  <a:cubicBezTo>
                    <a:pt x="6740" y="1691"/>
                    <a:pt x="6573" y="1525"/>
                    <a:pt x="6359" y="1525"/>
                  </a:cubicBezTo>
                  <a:lnTo>
                    <a:pt x="5239" y="1525"/>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2719540" y="3354767"/>
              <a:ext cx="427538" cy="251575"/>
            </a:xfrm>
            <a:custGeom>
              <a:avLst/>
              <a:gdLst/>
              <a:ahLst/>
              <a:cxnLst/>
              <a:rect l="l" t="t" r="r" b="b"/>
              <a:pathLst>
                <a:path w="12790" h="7526" extrusionOk="0">
                  <a:moveTo>
                    <a:pt x="2644" y="1525"/>
                  </a:moveTo>
                  <a:cubicBezTo>
                    <a:pt x="3263" y="1525"/>
                    <a:pt x="3763" y="2025"/>
                    <a:pt x="3763" y="2644"/>
                  </a:cubicBezTo>
                  <a:lnTo>
                    <a:pt x="3763" y="3406"/>
                  </a:lnTo>
                  <a:cubicBezTo>
                    <a:pt x="3763" y="4025"/>
                    <a:pt x="3263" y="4525"/>
                    <a:pt x="2644" y="4525"/>
                  </a:cubicBezTo>
                  <a:cubicBezTo>
                    <a:pt x="2025" y="4525"/>
                    <a:pt x="1525" y="4025"/>
                    <a:pt x="1525" y="3406"/>
                  </a:cubicBezTo>
                  <a:lnTo>
                    <a:pt x="1525" y="2644"/>
                  </a:lnTo>
                  <a:cubicBezTo>
                    <a:pt x="1525" y="2025"/>
                    <a:pt x="2025" y="1525"/>
                    <a:pt x="2644" y="1525"/>
                  </a:cubicBezTo>
                  <a:close/>
                  <a:moveTo>
                    <a:pt x="5645" y="1525"/>
                  </a:moveTo>
                  <a:cubicBezTo>
                    <a:pt x="5835" y="1525"/>
                    <a:pt x="6002" y="1691"/>
                    <a:pt x="6002" y="1906"/>
                  </a:cubicBezTo>
                  <a:lnTo>
                    <a:pt x="6002" y="4144"/>
                  </a:lnTo>
                  <a:lnTo>
                    <a:pt x="6026" y="4144"/>
                  </a:lnTo>
                  <a:cubicBezTo>
                    <a:pt x="6026" y="4358"/>
                    <a:pt x="5835" y="4525"/>
                    <a:pt x="5645" y="4525"/>
                  </a:cubicBezTo>
                  <a:cubicBezTo>
                    <a:pt x="5430" y="4525"/>
                    <a:pt x="5264" y="4358"/>
                    <a:pt x="5264" y="4144"/>
                  </a:cubicBezTo>
                  <a:lnTo>
                    <a:pt x="5264" y="2263"/>
                  </a:lnTo>
                  <a:lnTo>
                    <a:pt x="4883" y="2263"/>
                  </a:lnTo>
                  <a:cubicBezTo>
                    <a:pt x="4692" y="2263"/>
                    <a:pt x="4526" y="2096"/>
                    <a:pt x="4526" y="1906"/>
                  </a:cubicBezTo>
                  <a:cubicBezTo>
                    <a:pt x="4526" y="1691"/>
                    <a:pt x="4692" y="1525"/>
                    <a:pt x="4883" y="1525"/>
                  </a:cubicBezTo>
                  <a:close/>
                  <a:moveTo>
                    <a:pt x="7883" y="1525"/>
                  </a:moveTo>
                  <a:cubicBezTo>
                    <a:pt x="8503" y="1525"/>
                    <a:pt x="9003" y="2025"/>
                    <a:pt x="9003" y="2644"/>
                  </a:cubicBezTo>
                  <a:lnTo>
                    <a:pt x="9003" y="3406"/>
                  </a:lnTo>
                  <a:cubicBezTo>
                    <a:pt x="9003" y="4025"/>
                    <a:pt x="8503" y="4525"/>
                    <a:pt x="7883" y="4525"/>
                  </a:cubicBezTo>
                  <a:cubicBezTo>
                    <a:pt x="7264" y="4525"/>
                    <a:pt x="6764" y="4025"/>
                    <a:pt x="6764" y="3406"/>
                  </a:cubicBezTo>
                  <a:lnTo>
                    <a:pt x="6764" y="2644"/>
                  </a:lnTo>
                  <a:cubicBezTo>
                    <a:pt x="6764" y="2025"/>
                    <a:pt x="7264" y="1525"/>
                    <a:pt x="7883" y="1525"/>
                  </a:cubicBezTo>
                  <a:close/>
                  <a:moveTo>
                    <a:pt x="10884" y="1525"/>
                  </a:moveTo>
                  <a:cubicBezTo>
                    <a:pt x="11098" y="1525"/>
                    <a:pt x="11265" y="1691"/>
                    <a:pt x="11265" y="1906"/>
                  </a:cubicBezTo>
                  <a:lnTo>
                    <a:pt x="11265" y="4144"/>
                  </a:lnTo>
                  <a:cubicBezTo>
                    <a:pt x="11265" y="4358"/>
                    <a:pt x="11098" y="4525"/>
                    <a:pt x="10884" y="4525"/>
                  </a:cubicBezTo>
                  <a:cubicBezTo>
                    <a:pt x="10670" y="4525"/>
                    <a:pt x="10503" y="4358"/>
                    <a:pt x="10503" y="4144"/>
                  </a:cubicBezTo>
                  <a:lnTo>
                    <a:pt x="10503" y="2263"/>
                  </a:lnTo>
                  <a:lnTo>
                    <a:pt x="10146" y="2263"/>
                  </a:lnTo>
                  <a:cubicBezTo>
                    <a:pt x="9931" y="2263"/>
                    <a:pt x="9765" y="2096"/>
                    <a:pt x="9765" y="1906"/>
                  </a:cubicBezTo>
                  <a:cubicBezTo>
                    <a:pt x="9765" y="1691"/>
                    <a:pt x="9931" y="1525"/>
                    <a:pt x="10146" y="1525"/>
                  </a:cubicBezTo>
                  <a:close/>
                  <a:moveTo>
                    <a:pt x="358" y="0"/>
                  </a:moveTo>
                  <a:cubicBezTo>
                    <a:pt x="167" y="0"/>
                    <a:pt x="1" y="167"/>
                    <a:pt x="1" y="381"/>
                  </a:cubicBezTo>
                  <a:lnTo>
                    <a:pt x="1" y="7526"/>
                  </a:lnTo>
                  <a:lnTo>
                    <a:pt x="2263" y="7526"/>
                  </a:lnTo>
                  <a:lnTo>
                    <a:pt x="2263" y="6025"/>
                  </a:lnTo>
                  <a:lnTo>
                    <a:pt x="1882" y="6025"/>
                  </a:lnTo>
                  <a:cubicBezTo>
                    <a:pt x="1692" y="6025"/>
                    <a:pt x="1525" y="5859"/>
                    <a:pt x="1525" y="5644"/>
                  </a:cubicBezTo>
                  <a:cubicBezTo>
                    <a:pt x="1525" y="5430"/>
                    <a:pt x="1692" y="5263"/>
                    <a:pt x="1882" y="5263"/>
                  </a:cubicBezTo>
                  <a:lnTo>
                    <a:pt x="2644" y="5263"/>
                  </a:lnTo>
                  <a:cubicBezTo>
                    <a:pt x="2835" y="5263"/>
                    <a:pt x="3025" y="5430"/>
                    <a:pt x="3025" y="5644"/>
                  </a:cubicBezTo>
                  <a:lnTo>
                    <a:pt x="3025" y="7526"/>
                  </a:lnTo>
                  <a:lnTo>
                    <a:pt x="3835" y="7526"/>
                  </a:lnTo>
                  <a:cubicBezTo>
                    <a:pt x="3787" y="7407"/>
                    <a:pt x="3763" y="7288"/>
                    <a:pt x="3763" y="7145"/>
                  </a:cubicBezTo>
                  <a:lnTo>
                    <a:pt x="3763" y="6407"/>
                  </a:lnTo>
                  <a:cubicBezTo>
                    <a:pt x="3763" y="5764"/>
                    <a:pt x="4264" y="5263"/>
                    <a:pt x="4883" y="5263"/>
                  </a:cubicBezTo>
                  <a:cubicBezTo>
                    <a:pt x="5502" y="5263"/>
                    <a:pt x="6002" y="5764"/>
                    <a:pt x="6002" y="6407"/>
                  </a:cubicBezTo>
                  <a:lnTo>
                    <a:pt x="6002" y="7145"/>
                  </a:lnTo>
                  <a:cubicBezTo>
                    <a:pt x="6002" y="7288"/>
                    <a:pt x="5978" y="7407"/>
                    <a:pt x="5954" y="7526"/>
                  </a:cubicBezTo>
                  <a:lnTo>
                    <a:pt x="6836" y="7526"/>
                  </a:lnTo>
                  <a:cubicBezTo>
                    <a:pt x="6788" y="7407"/>
                    <a:pt x="6764" y="7288"/>
                    <a:pt x="6764" y="7145"/>
                  </a:cubicBezTo>
                  <a:lnTo>
                    <a:pt x="6764" y="6407"/>
                  </a:lnTo>
                  <a:cubicBezTo>
                    <a:pt x="6764" y="5764"/>
                    <a:pt x="7264" y="5263"/>
                    <a:pt x="7883" y="5263"/>
                  </a:cubicBezTo>
                  <a:cubicBezTo>
                    <a:pt x="8503" y="5263"/>
                    <a:pt x="9003" y="5764"/>
                    <a:pt x="9003" y="6407"/>
                  </a:cubicBezTo>
                  <a:lnTo>
                    <a:pt x="9003" y="7145"/>
                  </a:lnTo>
                  <a:cubicBezTo>
                    <a:pt x="9003" y="7288"/>
                    <a:pt x="8979" y="7407"/>
                    <a:pt x="8955" y="7526"/>
                  </a:cubicBezTo>
                  <a:lnTo>
                    <a:pt x="10503" y="7526"/>
                  </a:lnTo>
                  <a:lnTo>
                    <a:pt x="10503" y="6025"/>
                  </a:lnTo>
                  <a:lnTo>
                    <a:pt x="10146" y="6025"/>
                  </a:lnTo>
                  <a:cubicBezTo>
                    <a:pt x="9931" y="6025"/>
                    <a:pt x="9765" y="5859"/>
                    <a:pt x="9765" y="5644"/>
                  </a:cubicBezTo>
                  <a:cubicBezTo>
                    <a:pt x="9765" y="5430"/>
                    <a:pt x="9931" y="5263"/>
                    <a:pt x="10146" y="5263"/>
                  </a:cubicBezTo>
                  <a:lnTo>
                    <a:pt x="10884" y="5263"/>
                  </a:lnTo>
                  <a:cubicBezTo>
                    <a:pt x="11098" y="5263"/>
                    <a:pt x="11265" y="5430"/>
                    <a:pt x="11265" y="5644"/>
                  </a:cubicBezTo>
                  <a:lnTo>
                    <a:pt x="11265" y="7526"/>
                  </a:lnTo>
                  <a:lnTo>
                    <a:pt x="12789" y="7526"/>
                  </a:lnTo>
                  <a:lnTo>
                    <a:pt x="12789" y="381"/>
                  </a:lnTo>
                  <a:cubicBezTo>
                    <a:pt x="12789" y="167"/>
                    <a:pt x="12622" y="0"/>
                    <a:pt x="12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2970315" y="3430380"/>
              <a:ext cx="25505" cy="50208"/>
            </a:xfrm>
            <a:custGeom>
              <a:avLst/>
              <a:gdLst/>
              <a:ahLst/>
              <a:cxnLst/>
              <a:rect l="l" t="t" r="r" b="b"/>
              <a:pathLst>
                <a:path w="763" h="1502" extrusionOk="0">
                  <a:moveTo>
                    <a:pt x="381" y="1"/>
                  </a:moveTo>
                  <a:cubicBezTo>
                    <a:pt x="191" y="1"/>
                    <a:pt x="0" y="168"/>
                    <a:pt x="0" y="382"/>
                  </a:cubicBezTo>
                  <a:lnTo>
                    <a:pt x="0" y="1144"/>
                  </a:lnTo>
                  <a:cubicBezTo>
                    <a:pt x="0" y="1334"/>
                    <a:pt x="191" y="1501"/>
                    <a:pt x="381" y="1501"/>
                  </a:cubicBezTo>
                  <a:cubicBezTo>
                    <a:pt x="596" y="1501"/>
                    <a:pt x="762" y="1334"/>
                    <a:pt x="762" y="1144"/>
                  </a:cubicBezTo>
                  <a:lnTo>
                    <a:pt x="762" y="382"/>
                  </a:lnTo>
                  <a:cubicBezTo>
                    <a:pt x="762" y="168"/>
                    <a:pt x="59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2795187" y="3430380"/>
              <a:ext cx="25505" cy="50208"/>
            </a:xfrm>
            <a:custGeom>
              <a:avLst/>
              <a:gdLst/>
              <a:ahLst/>
              <a:cxnLst/>
              <a:rect l="l" t="t" r="r" b="b"/>
              <a:pathLst>
                <a:path w="763" h="1502" extrusionOk="0">
                  <a:moveTo>
                    <a:pt x="381" y="1"/>
                  </a:moveTo>
                  <a:cubicBezTo>
                    <a:pt x="167" y="1"/>
                    <a:pt x="0" y="168"/>
                    <a:pt x="0" y="382"/>
                  </a:cubicBezTo>
                  <a:lnTo>
                    <a:pt x="0" y="1144"/>
                  </a:lnTo>
                  <a:cubicBezTo>
                    <a:pt x="0" y="1334"/>
                    <a:pt x="167" y="1501"/>
                    <a:pt x="381" y="1501"/>
                  </a:cubicBezTo>
                  <a:cubicBezTo>
                    <a:pt x="572" y="1501"/>
                    <a:pt x="762" y="1334"/>
                    <a:pt x="762" y="1144"/>
                  </a:cubicBezTo>
                  <a:lnTo>
                    <a:pt x="762" y="382"/>
                  </a:lnTo>
                  <a:cubicBezTo>
                    <a:pt x="762" y="168"/>
                    <a:pt x="572"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5"/>
            <p:cNvSpPr/>
            <p:nvPr/>
          </p:nvSpPr>
          <p:spPr>
            <a:xfrm>
              <a:off x="2870801" y="3556168"/>
              <a:ext cx="24703" cy="50175"/>
            </a:xfrm>
            <a:custGeom>
              <a:avLst/>
              <a:gdLst/>
              <a:ahLst/>
              <a:cxnLst/>
              <a:rect l="l" t="t" r="r" b="b"/>
              <a:pathLst>
                <a:path w="739" h="1501" extrusionOk="0">
                  <a:moveTo>
                    <a:pt x="358" y="0"/>
                  </a:moveTo>
                  <a:cubicBezTo>
                    <a:pt x="167" y="0"/>
                    <a:pt x="1" y="167"/>
                    <a:pt x="1" y="382"/>
                  </a:cubicBezTo>
                  <a:lnTo>
                    <a:pt x="1" y="1120"/>
                  </a:lnTo>
                  <a:cubicBezTo>
                    <a:pt x="1" y="1334"/>
                    <a:pt x="167" y="1501"/>
                    <a:pt x="358" y="1501"/>
                  </a:cubicBezTo>
                  <a:cubicBezTo>
                    <a:pt x="572" y="1501"/>
                    <a:pt x="739" y="1334"/>
                    <a:pt x="739" y="1120"/>
                  </a:cubicBezTo>
                  <a:lnTo>
                    <a:pt x="739" y="382"/>
                  </a:lnTo>
                  <a:cubicBezTo>
                    <a:pt x="739" y="167"/>
                    <a:pt x="572"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2970315" y="3556168"/>
              <a:ext cx="25505" cy="50175"/>
            </a:xfrm>
            <a:custGeom>
              <a:avLst/>
              <a:gdLst/>
              <a:ahLst/>
              <a:cxnLst/>
              <a:rect l="l" t="t" r="r" b="b"/>
              <a:pathLst>
                <a:path w="763" h="1501" extrusionOk="0">
                  <a:moveTo>
                    <a:pt x="381" y="0"/>
                  </a:moveTo>
                  <a:cubicBezTo>
                    <a:pt x="191" y="0"/>
                    <a:pt x="0" y="167"/>
                    <a:pt x="0" y="382"/>
                  </a:cubicBezTo>
                  <a:lnTo>
                    <a:pt x="0" y="1120"/>
                  </a:lnTo>
                  <a:cubicBezTo>
                    <a:pt x="0" y="1334"/>
                    <a:pt x="191" y="1501"/>
                    <a:pt x="381" y="1501"/>
                  </a:cubicBezTo>
                  <a:cubicBezTo>
                    <a:pt x="596" y="1501"/>
                    <a:pt x="762" y="1334"/>
                    <a:pt x="762" y="1120"/>
                  </a:cubicBezTo>
                  <a:lnTo>
                    <a:pt x="762" y="382"/>
                  </a:lnTo>
                  <a:cubicBezTo>
                    <a:pt x="762" y="167"/>
                    <a:pt x="596"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2719540" y="3631013"/>
              <a:ext cx="427538" cy="50175"/>
            </a:xfrm>
            <a:custGeom>
              <a:avLst/>
              <a:gdLst/>
              <a:ahLst/>
              <a:cxnLst/>
              <a:rect l="l" t="t" r="r" b="b"/>
              <a:pathLst>
                <a:path w="12790" h="1501" extrusionOk="0">
                  <a:moveTo>
                    <a:pt x="1" y="0"/>
                  </a:moveTo>
                  <a:lnTo>
                    <a:pt x="1" y="1119"/>
                  </a:lnTo>
                  <a:cubicBezTo>
                    <a:pt x="1" y="1334"/>
                    <a:pt x="167" y="1500"/>
                    <a:pt x="358" y="1500"/>
                  </a:cubicBezTo>
                  <a:lnTo>
                    <a:pt x="12408" y="1500"/>
                  </a:lnTo>
                  <a:cubicBezTo>
                    <a:pt x="12622" y="1500"/>
                    <a:pt x="12789" y="1334"/>
                    <a:pt x="12789" y="1119"/>
                  </a:cubicBezTo>
                  <a:lnTo>
                    <a:pt x="12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45"/>
          <p:cNvGrpSpPr/>
          <p:nvPr/>
        </p:nvGrpSpPr>
        <p:grpSpPr>
          <a:xfrm>
            <a:off x="6962519" y="1428021"/>
            <a:ext cx="319713" cy="244097"/>
            <a:chOff x="4689799" y="2161469"/>
            <a:chExt cx="427538" cy="326420"/>
          </a:xfrm>
        </p:grpSpPr>
        <p:sp>
          <p:nvSpPr>
            <p:cNvPr id="1220" name="Google Shape;1220;p45"/>
            <p:cNvSpPr/>
            <p:nvPr/>
          </p:nvSpPr>
          <p:spPr>
            <a:xfrm>
              <a:off x="4689799" y="2437714"/>
              <a:ext cx="427538" cy="50175"/>
            </a:xfrm>
            <a:custGeom>
              <a:avLst/>
              <a:gdLst/>
              <a:ahLst/>
              <a:cxnLst/>
              <a:rect l="l" t="t" r="r" b="b"/>
              <a:pathLst>
                <a:path w="12790" h="1501" extrusionOk="0">
                  <a:moveTo>
                    <a:pt x="358" y="0"/>
                  </a:moveTo>
                  <a:cubicBezTo>
                    <a:pt x="167" y="0"/>
                    <a:pt x="1" y="167"/>
                    <a:pt x="1" y="358"/>
                  </a:cubicBezTo>
                  <a:lnTo>
                    <a:pt x="1" y="739"/>
                  </a:lnTo>
                  <a:cubicBezTo>
                    <a:pt x="1" y="1167"/>
                    <a:pt x="334" y="1501"/>
                    <a:pt x="739" y="1501"/>
                  </a:cubicBezTo>
                  <a:lnTo>
                    <a:pt x="12027" y="1501"/>
                  </a:lnTo>
                  <a:cubicBezTo>
                    <a:pt x="12456" y="1501"/>
                    <a:pt x="12789" y="1167"/>
                    <a:pt x="12789" y="739"/>
                  </a:cubicBezTo>
                  <a:lnTo>
                    <a:pt x="12789" y="358"/>
                  </a:lnTo>
                  <a:cubicBezTo>
                    <a:pt x="12789" y="167"/>
                    <a:pt x="12622" y="0"/>
                    <a:pt x="12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4963639" y="2245071"/>
              <a:ext cx="22330" cy="34263"/>
            </a:xfrm>
            <a:custGeom>
              <a:avLst/>
              <a:gdLst/>
              <a:ahLst/>
              <a:cxnLst/>
              <a:rect l="l" t="t" r="r" b="b"/>
              <a:pathLst>
                <a:path w="668" h="1025" extrusionOk="0">
                  <a:moveTo>
                    <a:pt x="1" y="0"/>
                  </a:moveTo>
                  <a:lnTo>
                    <a:pt x="1" y="0"/>
                  </a:lnTo>
                  <a:cubicBezTo>
                    <a:pt x="48" y="167"/>
                    <a:pt x="72" y="334"/>
                    <a:pt x="72" y="500"/>
                  </a:cubicBezTo>
                  <a:cubicBezTo>
                    <a:pt x="72" y="691"/>
                    <a:pt x="48" y="858"/>
                    <a:pt x="1" y="1024"/>
                  </a:cubicBezTo>
                  <a:cubicBezTo>
                    <a:pt x="263" y="834"/>
                    <a:pt x="501" y="643"/>
                    <a:pt x="668" y="500"/>
                  </a:cubicBezTo>
                  <a:cubicBezTo>
                    <a:pt x="501" y="357"/>
                    <a:pt x="263" y="16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4865729" y="2224380"/>
              <a:ext cx="74878" cy="75646"/>
            </a:xfrm>
            <a:custGeom>
              <a:avLst/>
              <a:gdLst/>
              <a:ahLst/>
              <a:cxnLst/>
              <a:rect l="l" t="t" r="r" b="b"/>
              <a:pathLst>
                <a:path w="2240" h="2263" extrusionOk="0">
                  <a:moveTo>
                    <a:pt x="1120" y="762"/>
                  </a:moveTo>
                  <a:cubicBezTo>
                    <a:pt x="1334" y="762"/>
                    <a:pt x="1501" y="929"/>
                    <a:pt x="1501" y="1119"/>
                  </a:cubicBezTo>
                  <a:cubicBezTo>
                    <a:pt x="1501" y="1334"/>
                    <a:pt x="1334" y="1500"/>
                    <a:pt x="1120" y="1500"/>
                  </a:cubicBezTo>
                  <a:cubicBezTo>
                    <a:pt x="929" y="1500"/>
                    <a:pt x="763" y="1334"/>
                    <a:pt x="763" y="1119"/>
                  </a:cubicBezTo>
                  <a:cubicBezTo>
                    <a:pt x="763" y="929"/>
                    <a:pt x="929" y="762"/>
                    <a:pt x="1120" y="762"/>
                  </a:cubicBezTo>
                  <a:close/>
                  <a:moveTo>
                    <a:pt x="1120" y="0"/>
                  </a:moveTo>
                  <a:cubicBezTo>
                    <a:pt x="501" y="0"/>
                    <a:pt x="1" y="500"/>
                    <a:pt x="1" y="1119"/>
                  </a:cubicBezTo>
                  <a:cubicBezTo>
                    <a:pt x="1" y="1739"/>
                    <a:pt x="501" y="2262"/>
                    <a:pt x="1120" y="2262"/>
                  </a:cubicBezTo>
                  <a:cubicBezTo>
                    <a:pt x="1739" y="2262"/>
                    <a:pt x="2239" y="1739"/>
                    <a:pt x="2239" y="1119"/>
                  </a:cubicBezTo>
                  <a:cubicBezTo>
                    <a:pt x="2239" y="500"/>
                    <a:pt x="1739"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4821170" y="2244269"/>
              <a:ext cx="22296" cy="35065"/>
            </a:xfrm>
            <a:custGeom>
              <a:avLst/>
              <a:gdLst/>
              <a:ahLst/>
              <a:cxnLst/>
              <a:rect l="l" t="t" r="r" b="b"/>
              <a:pathLst>
                <a:path w="667" h="1049" extrusionOk="0">
                  <a:moveTo>
                    <a:pt x="667" y="0"/>
                  </a:moveTo>
                  <a:lnTo>
                    <a:pt x="667" y="0"/>
                  </a:lnTo>
                  <a:cubicBezTo>
                    <a:pt x="381" y="191"/>
                    <a:pt x="167" y="381"/>
                    <a:pt x="0" y="524"/>
                  </a:cubicBezTo>
                  <a:cubicBezTo>
                    <a:pt x="167" y="667"/>
                    <a:pt x="381" y="858"/>
                    <a:pt x="667" y="1048"/>
                  </a:cubicBezTo>
                  <a:cubicBezTo>
                    <a:pt x="619" y="882"/>
                    <a:pt x="595" y="715"/>
                    <a:pt x="595" y="524"/>
                  </a:cubicBezTo>
                  <a:cubicBezTo>
                    <a:pt x="595" y="358"/>
                    <a:pt x="619" y="167"/>
                    <a:pt x="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4714469" y="2161469"/>
              <a:ext cx="377363" cy="250807"/>
            </a:xfrm>
            <a:custGeom>
              <a:avLst/>
              <a:gdLst/>
              <a:ahLst/>
              <a:cxnLst/>
              <a:rect l="l" t="t" r="r" b="b"/>
              <a:pathLst>
                <a:path w="11289" h="7503" extrusionOk="0">
                  <a:moveTo>
                    <a:pt x="5645" y="1144"/>
                  </a:moveTo>
                  <a:cubicBezTo>
                    <a:pt x="6788" y="1144"/>
                    <a:pt x="8169" y="1930"/>
                    <a:pt x="8931" y="2763"/>
                  </a:cubicBezTo>
                  <a:cubicBezTo>
                    <a:pt x="9050" y="2906"/>
                    <a:pt x="9050" y="3120"/>
                    <a:pt x="8931" y="3263"/>
                  </a:cubicBezTo>
                  <a:cubicBezTo>
                    <a:pt x="8169" y="4097"/>
                    <a:pt x="6788" y="4883"/>
                    <a:pt x="5645" y="4883"/>
                  </a:cubicBezTo>
                  <a:cubicBezTo>
                    <a:pt x="4502" y="4883"/>
                    <a:pt x="3121" y="4097"/>
                    <a:pt x="2382" y="3263"/>
                  </a:cubicBezTo>
                  <a:cubicBezTo>
                    <a:pt x="2239" y="3120"/>
                    <a:pt x="2239" y="2906"/>
                    <a:pt x="2382" y="2763"/>
                  </a:cubicBezTo>
                  <a:cubicBezTo>
                    <a:pt x="3121" y="1930"/>
                    <a:pt x="4502" y="1144"/>
                    <a:pt x="5645" y="1144"/>
                  </a:cubicBezTo>
                  <a:close/>
                  <a:moveTo>
                    <a:pt x="4145" y="5621"/>
                  </a:moveTo>
                  <a:cubicBezTo>
                    <a:pt x="4359" y="5621"/>
                    <a:pt x="4526" y="5811"/>
                    <a:pt x="4526" y="6002"/>
                  </a:cubicBezTo>
                  <a:cubicBezTo>
                    <a:pt x="4526" y="6216"/>
                    <a:pt x="4359" y="6383"/>
                    <a:pt x="4145" y="6383"/>
                  </a:cubicBezTo>
                  <a:lnTo>
                    <a:pt x="2644" y="6383"/>
                  </a:lnTo>
                  <a:cubicBezTo>
                    <a:pt x="2454" y="6383"/>
                    <a:pt x="2287" y="6216"/>
                    <a:pt x="2287" y="6002"/>
                  </a:cubicBezTo>
                  <a:cubicBezTo>
                    <a:pt x="2287" y="5811"/>
                    <a:pt x="2454" y="5621"/>
                    <a:pt x="2644" y="5621"/>
                  </a:cubicBezTo>
                  <a:close/>
                  <a:moveTo>
                    <a:pt x="6407" y="5621"/>
                  </a:moveTo>
                  <a:cubicBezTo>
                    <a:pt x="6598" y="5621"/>
                    <a:pt x="6764" y="5811"/>
                    <a:pt x="6764" y="6002"/>
                  </a:cubicBezTo>
                  <a:cubicBezTo>
                    <a:pt x="6764" y="6216"/>
                    <a:pt x="6598" y="6383"/>
                    <a:pt x="6407" y="6383"/>
                  </a:cubicBezTo>
                  <a:lnTo>
                    <a:pt x="5645" y="6383"/>
                  </a:lnTo>
                  <a:cubicBezTo>
                    <a:pt x="5454" y="6383"/>
                    <a:pt x="5288" y="6216"/>
                    <a:pt x="5288" y="6002"/>
                  </a:cubicBezTo>
                  <a:cubicBezTo>
                    <a:pt x="5288" y="5811"/>
                    <a:pt x="5454" y="5621"/>
                    <a:pt x="5645" y="5621"/>
                  </a:cubicBezTo>
                  <a:close/>
                  <a:moveTo>
                    <a:pt x="8646" y="5621"/>
                  </a:moveTo>
                  <a:cubicBezTo>
                    <a:pt x="8860" y="5621"/>
                    <a:pt x="9027" y="5811"/>
                    <a:pt x="9027" y="6002"/>
                  </a:cubicBezTo>
                  <a:cubicBezTo>
                    <a:pt x="9027" y="6216"/>
                    <a:pt x="8860" y="6383"/>
                    <a:pt x="8646" y="6383"/>
                  </a:cubicBezTo>
                  <a:lnTo>
                    <a:pt x="7907" y="6383"/>
                  </a:lnTo>
                  <a:cubicBezTo>
                    <a:pt x="7693" y="6383"/>
                    <a:pt x="7526" y="6216"/>
                    <a:pt x="7526" y="6002"/>
                  </a:cubicBezTo>
                  <a:cubicBezTo>
                    <a:pt x="7526" y="5811"/>
                    <a:pt x="7693" y="5621"/>
                    <a:pt x="7907" y="5621"/>
                  </a:cubicBezTo>
                  <a:close/>
                  <a:moveTo>
                    <a:pt x="382" y="1"/>
                  </a:moveTo>
                  <a:cubicBezTo>
                    <a:pt x="168" y="1"/>
                    <a:pt x="1" y="167"/>
                    <a:pt x="1" y="382"/>
                  </a:cubicBezTo>
                  <a:lnTo>
                    <a:pt x="1" y="7502"/>
                  </a:lnTo>
                  <a:lnTo>
                    <a:pt x="11289" y="7502"/>
                  </a:lnTo>
                  <a:lnTo>
                    <a:pt x="11289" y="382"/>
                  </a:lnTo>
                  <a:cubicBezTo>
                    <a:pt x="11289" y="167"/>
                    <a:pt x="11122" y="1"/>
                    <a:pt x="10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5"/>
          <p:cNvGrpSpPr/>
          <p:nvPr/>
        </p:nvGrpSpPr>
        <p:grpSpPr>
          <a:xfrm>
            <a:off x="6960143" y="3163400"/>
            <a:ext cx="324463" cy="320288"/>
            <a:chOff x="5356112" y="1513475"/>
            <a:chExt cx="433890" cy="428307"/>
          </a:xfrm>
        </p:grpSpPr>
        <p:sp>
          <p:nvSpPr>
            <p:cNvPr id="1226" name="Google Shape;1226;p45"/>
            <p:cNvSpPr/>
            <p:nvPr/>
          </p:nvSpPr>
          <p:spPr>
            <a:xfrm>
              <a:off x="5356112" y="1640868"/>
              <a:ext cx="234059" cy="223530"/>
            </a:xfrm>
            <a:custGeom>
              <a:avLst/>
              <a:gdLst/>
              <a:ahLst/>
              <a:cxnLst/>
              <a:rect l="l" t="t" r="r" b="b"/>
              <a:pathLst>
                <a:path w="7002" h="6687" extrusionOk="0">
                  <a:moveTo>
                    <a:pt x="1644" y="1108"/>
                  </a:moveTo>
                  <a:cubicBezTo>
                    <a:pt x="1739" y="1108"/>
                    <a:pt x="1834" y="1143"/>
                    <a:pt x="1906" y="1215"/>
                  </a:cubicBezTo>
                  <a:cubicBezTo>
                    <a:pt x="2048" y="1358"/>
                    <a:pt x="2048" y="1596"/>
                    <a:pt x="1906" y="1739"/>
                  </a:cubicBezTo>
                  <a:cubicBezTo>
                    <a:pt x="1834" y="1810"/>
                    <a:pt x="1739" y="1846"/>
                    <a:pt x="1644" y="1846"/>
                  </a:cubicBezTo>
                  <a:cubicBezTo>
                    <a:pt x="1548" y="1846"/>
                    <a:pt x="1453" y="1810"/>
                    <a:pt x="1382" y="1739"/>
                  </a:cubicBezTo>
                  <a:cubicBezTo>
                    <a:pt x="1215" y="1596"/>
                    <a:pt x="1215" y="1358"/>
                    <a:pt x="1382" y="1215"/>
                  </a:cubicBezTo>
                  <a:cubicBezTo>
                    <a:pt x="1453" y="1143"/>
                    <a:pt x="1548" y="1108"/>
                    <a:pt x="1644" y="1108"/>
                  </a:cubicBezTo>
                  <a:close/>
                  <a:moveTo>
                    <a:pt x="2691" y="2155"/>
                  </a:moveTo>
                  <a:cubicBezTo>
                    <a:pt x="2787" y="2155"/>
                    <a:pt x="2882" y="2191"/>
                    <a:pt x="2953" y="2263"/>
                  </a:cubicBezTo>
                  <a:lnTo>
                    <a:pt x="4549" y="3858"/>
                  </a:lnTo>
                  <a:cubicBezTo>
                    <a:pt x="4692" y="4001"/>
                    <a:pt x="4692" y="4239"/>
                    <a:pt x="4549" y="4382"/>
                  </a:cubicBezTo>
                  <a:cubicBezTo>
                    <a:pt x="4477" y="4465"/>
                    <a:pt x="4382" y="4507"/>
                    <a:pt x="4287" y="4507"/>
                  </a:cubicBezTo>
                  <a:cubicBezTo>
                    <a:pt x="4192" y="4507"/>
                    <a:pt x="4096" y="4465"/>
                    <a:pt x="4025" y="4382"/>
                  </a:cubicBezTo>
                  <a:lnTo>
                    <a:pt x="2429" y="2810"/>
                  </a:lnTo>
                  <a:cubicBezTo>
                    <a:pt x="2287" y="2644"/>
                    <a:pt x="2287" y="2405"/>
                    <a:pt x="2429" y="2263"/>
                  </a:cubicBezTo>
                  <a:cubicBezTo>
                    <a:pt x="2501" y="2191"/>
                    <a:pt x="2596" y="2155"/>
                    <a:pt x="2691" y="2155"/>
                  </a:cubicBezTo>
                  <a:close/>
                  <a:moveTo>
                    <a:pt x="5356" y="4805"/>
                  </a:moveTo>
                  <a:cubicBezTo>
                    <a:pt x="5454" y="4805"/>
                    <a:pt x="5549" y="4846"/>
                    <a:pt x="5621" y="4930"/>
                  </a:cubicBezTo>
                  <a:cubicBezTo>
                    <a:pt x="5763" y="5073"/>
                    <a:pt x="5763" y="5311"/>
                    <a:pt x="5621" y="5454"/>
                  </a:cubicBezTo>
                  <a:cubicBezTo>
                    <a:pt x="5549" y="5525"/>
                    <a:pt x="5454" y="5561"/>
                    <a:pt x="5356" y="5561"/>
                  </a:cubicBezTo>
                  <a:cubicBezTo>
                    <a:pt x="5257" y="5561"/>
                    <a:pt x="5156" y="5525"/>
                    <a:pt x="5073" y="5454"/>
                  </a:cubicBezTo>
                  <a:cubicBezTo>
                    <a:pt x="4930" y="5311"/>
                    <a:pt x="4930" y="5073"/>
                    <a:pt x="5073" y="4930"/>
                  </a:cubicBezTo>
                  <a:cubicBezTo>
                    <a:pt x="5156" y="4846"/>
                    <a:pt x="5257" y="4805"/>
                    <a:pt x="5356" y="4805"/>
                  </a:cubicBezTo>
                  <a:close/>
                  <a:moveTo>
                    <a:pt x="1647" y="0"/>
                  </a:moveTo>
                  <a:cubicBezTo>
                    <a:pt x="1257" y="0"/>
                    <a:pt x="870" y="143"/>
                    <a:pt x="596" y="429"/>
                  </a:cubicBezTo>
                  <a:cubicBezTo>
                    <a:pt x="0" y="1000"/>
                    <a:pt x="0" y="1953"/>
                    <a:pt x="596" y="2548"/>
                  </a:cubicBezTo>
                  <a:lnTo>
                    <a:pt x="4287" y="6240"/>
                  </a:lnTo>
                  <a:cubicBezTo>
                    <a:pt x="4585" y="6537"/>
                    <a:pt x="4966" y="6686"/>
                    <a:pt x="5347" y="6686"/>
                  </a:cubicBezTo>
                  <a:cubicBezTo>
                    <a:pt x="5728" y="6686"/>
                    <a:pt x="6109" y="6537"/>
                    <a:pt x="6406" y="6240"/>
                  </a:cubicBezTo>
                  <a:cubicBezTo>
                    <a:pt x="7002" y="5668"/>
                    <a:pt x="7002" y="4715"/>
                    <a:pt x="6406" y="4120"/>
                  </a:cubicBezTo>
                  <a:lnTo>
                    <a:pt x="2715" y="429"/>
                  </a:lnTo>
                  <a:cubicBezTo>
                    <a:pt x="2429" y="143"/>
                    <a:pt x="2037"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5511350" y="1513475"/>
              <a:ext cx="277849" cy="101152"/>
            </a:xfrm>
            <a:custGeom>
              <a:avLst/>
              <a:gdLst/>
              <a:ahLst/>
              <a:cxnLst/>
              <a:rect l="l" t="t" r="r" b="b"/>
              <a:pathLst>
                <a:path w="8312" h="3026" extrusionOk="0">
                  <a:moveTo>
                    <a:pt x="1501" y="1168"/>
                  </a:moveTo>
                  <a:cubicBezTo>
                    <a:pt x="1715" y="1168"/>
                    <a:pt x="1882" y="1334"/>
                    <a:pt x="1882" y="1525"/>
                  </a:cubicBezTo>
                  <a:cubicBezTo>
                    <a:pt x="1882" y="1739"/>
                    <a:pt x="1715" y="1906"/>
                    <a:pt x="1501" y="1906"/>
                  </a:cubicBezTo>
                  <a:cubicBezTo>
                    <a:pt x="1286" y="1906"/>
                    <a:pt x="1119" y="1739"/>
                    <a:pt x="1119" y="1525"/>
                  </a:cubicBezTo>
                  <a:cubicBezTo>
                    <a:pt x="1119" y="1334"/>
                    <a:pt x="1286" y="1168"/>
                    <a:pt x="1501" y="1168"/>
                  </a:cubicBezTo>
                  <a:close/>
                  <a:moveTo>
                    <a:pt x="5311" y="1168"/>
                  </a:moveTo>
                  <a:cubicBezTo>
                    <a:pt x="5501" y="1168"/>
                    <a:pt x="5668" y="1334"/>
                    <a:pt x="5668" y="1525"/>
                  </a:cubicBezTo>
                  <a:cubicBezTo>
                    <a:pt x="5668" y="1739"/>
                    <a:pt x="5501" y="1906"/>
                    <a:pt x="5311" y="1906"/>
                  </a:cubicBezTo>
                  <a:lnTo>
                    <a:pt x="3001" y="1906"/>
                  </a:lnTo>
                  <a:cubicBezTo>
                    <a:pt x="2786" y="1906"/>
                    <a:pt x="2620" y="1739"/>
                    <a:pt x="2620" y="1525"/>
                  </a:cubicBezTo>
                  <a:cubicBezTo>
                    <a:pt x="2620" y="1334"/>
                    <a:pt x="2786" y="1168"/>
                    <a:pt x="3001" y="1168"/>
                  </a:cubicBezTo>
                  <a:close/>
                  <a:moveTo>
                    <a:pt x="6811" y="1168"/>
                  </a:moveTo>
                  <a:cubicBezTo>
                    <a:pt x="7002" y="1168"/>
                    <a:pt x="7168" y="1334"/>
                    <a:pt x="7168" y="1525"/>
                  </a:cubicBezTo>
                  <a:cubicBezTo>
                    <a:pt x="7168" y="1739"/>
                    <a:pt x="7002" y="1906"/>
                    <a:pt x="6811" y="1906"/>
                  </a:cubicBezTo>
                  <a:cubicBezTo>
                    <a:pt x="6597" y="1906"/>
                    <a:pt x="6430" y="1739"/>
                    <a:pt x="6430" y="1525"/>
                  </a:cubicBezTo>
                  <a:cubicBezTo>
                    <a:pt x="6430" y="1334"/>
                    <a:pt x="6597" y="1168"/>
                    <a:pt x="6811" y="1168"/>
                  </a:cubicBezTo>
                  <a:close/>
                  <a:moveTo>
                    <a:pt x="1501" y="1"/>
                  </a:moveTo>
                  <a:cubicBezTo>
                    <a:pt x="667" y="1"/>
                    <a:pt x="0" y="715"/>
                    <a:pt x="0" y="1525"/>
                  </a:cubicBezTo>
                  <a:cubicBezTo>
                    <a:pt x="0" y="2358"/>
                    <a:pt x="667" y="3025"/>
                    <a:pt x="1501" y="3025"/>
                  </a:cubicBezTo>
                  <a:lnTo>
                    <a:pt x="6811" y="3025"/>
                  </a:lnTo>
                  <a:cubicBezTo>
                    <a:pt x="7645" y="3025"/>
                    <a:pt x="8311" y="2358"/>
                    <a:pt x="8311" y="1525"/>
                  </a:cubicBezTo>
                  <a:cubicBezTo>
                    <a:pt x="8311" y="715"/>
                    <a:pt x="7645" y="1"/>
                    <a:pt x="6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5662577" y="1635285"/>
              <a:ext cx="127426" cy="155070"/>
            </a:xfrm>
            <a:custGeom>
              <a:avLst/>
              <a:gdLst/>
              <a:ahLst/>
              <a:cxnLst/>
              <a:rect l="l" t="t" r="r" b="b"/>
              <a:pathLst>
                <a:path w="3812" h="4639" extrusionOk="0">
                  <a:moveTo>
                    <a:pt x="3025" y="0"/>
                  </a:moveTo>
                  <a:cubicBezTo>
                    <a:pt x="2787" y="96"/>
                    <a:pt x="2549" y="143"/>
                    <a:pt x="2287" y="143"/>
                  </a:cubicBezTo>
                  <a:lnTo>
                    <a:pt x="787" y="143"/>
                  </a:lnTo>
                  <a:lnTo>
                    <a:pt x="787" y="1644"/>
                  </a:lnTo>
                  <a:lnTo>
                    <a:pt x="406" y="1644"/>
                  </a:lnTo>
                  <a:cubicBezTo>
                    <a:pt x="215" y="1644"/>
                    <a:pt x="49" y="1787"/>
                    <a:pt x="25" y="1977"/>
                  </a:cubicBezTo>
                  <a:cubicBezTo>
                    <a:pt x="1" y="2191"/>
                    <a:pt x="191" y="2382"/>
                    <a:pt x="406" y="2382"/>
                  </a:cubicBezTo>
                  <a:lnTo>
                    <a:pt x="549" y="2382"/>
                  </a:lnTo>
                  <a:lnTo>
                    <a:pt x="72" y="3334"/>
                  </a:lnTo>
                  <a:cubicBezTo>
                    <a:pt x="1" y="3501"/>
                    <a:pt x="25" y="3668"/>
                    <a:pt x="144" y="3787"/>
                  </a:cubicBezTo>
                  <a:lnTo>
                    <a:pt x="882" y="4525"/>
                  </a:lnTo>
                  <a:cubicBezTo>
                    <a:pt x="957" y="4600"/>
                    <a:pt x="1051" y="4636"/>
                    <a:pt x="1144" y="4636"/>
                  </a:cubicBezTo>
                  <a:cubicBezTo>
                    <a:pt x="1230" y="4636"/>
                    <a:pt x="1314" y="4606"/>
                    <a:pt x="1382" y="4549"/>
                  </a:cubicBezTo>
                  <a:cubicBezTo>
                    <a:pt x="1573" y="4406"/>
                    <a:pt x="1573" y="4144"/>
                    <a:pt x="1430" y="4001"/>
                  </a:cubicBezTo>
                  <a:lnTo>
                    <a:pt x="858" y="3430"/>
                  </a:lnTo>
                  <a:lnTo>
                    <a:pt x="1382" y="2382"/>
                  </a:lnTo>
                  <a:lnTo>
                    <a:pt x="2430" y="2382"/>
                  </a:lnTo>
                  <a:lnTo>
                    <a:pt x="2954" y="3430"/>
                  </a:lnTo>
                  <a:lnTo>
                    <a:pt x="2406" y="4001"/>
                  </a:lnTo>
                  <a:cubicBezTo>
                    <a:pt x="2263" y="4120"/>
                    <a:pt x="2240" y="4335"/>
                    <a:pt x="2359" y="4501"/>
                  </a:cubicBezTo>
                  <a:cubicBezTo>
                    <a:pt x="2435" y="4591"/>
                    <a:pt x="2546" y="4639"/>
                    <a:pt x="2658" y="4639"/>
                  </a:cubicBezTo>
                  <a:cubicBezTo>
                    <a:pt x="2755" y="4639"/>
                    <a:pt x="2853" y="4603"/>
                    <a:pt x="2930" y="4525"/>
                  </a:cubicBezTo>
                  <a:lnTo>
                    <a:pt x="3668" y="3787"/>
                  </a:lnTo>
                  <a:cubicBezTo>
                    <a:pt x="3787" y="3668"/>
                    <a:pt x="3811" y="3501"/>
                    <a:pt x="3740" y="3334"/>
                  </a:cubicBezTo>
                  <a:lnTo>
                    <a:pt x="3264" y="2382"/>
                  </a:lnTo>
                  <a:lnTo>
                    <a:pt x="3406" y="2382"/>
                  </a:lnTo>
                  <a:cubicBezTo>
                    <a:pt x="3597" y="2382"/>
                    <a:pt x="3764" y="2239"/>
                    <a:pt x="3787" y="2048"/>
                  </a:cubicBezTo>
                  <a:cubicBezTo>
                    <a:pt x="3811" y="1834"/>
                    <a:pt x="3621" y="1644"/>
                    <a:pt x="3406" y="1644"/>
                  </a:cubicBezTo>
                  <a:lnTo>
                    <a:pt x="3025" y="1644"/>
                  </a:lnTo>
                  <a:lnTo>
                    <a:pt x="3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a:off x="5435704" y="1815192"/>
              <a:ext cx="277883" cy="126590"/>
            </a:xfrm>
            <a:custGeom>
              <a:avLst/>
              <a:gdLst/>
              <a:ahLst/>
              <a:cxnLst/>
              <a:rect l="l" t="t" r="r" b="b"/>
              <a:pathLst>
                <a:path w="8313" h="3787" extrusionOk="0">
                  <a:moveTo>
                    <a:pt x="5216" y="0"/>
                  </a:moveTo>
                  <a:cubicBezTo>
                    <a:pt x="5216" y="596"/>
                    <a:pt x="4978" y="1144"/>
                    <a:pt x="4549" y="1572"/>
                  </a:cubicBezTo>
                  <a:cubicBezTo>
                    <a:pt x="4130" y="1991"/>
                    <a:pt x="3562" y="2221"/>
                    <a:pt x="2982" y="2221"/>
                  </a:cubicBezTo>
                  <a:cubicBezTo>
                    <a:pt x="2475" y="2221"/>
                    <a:pt x="1958" y="2045"/>
                    <a:pt x="1525" y="1667"/>
                  </a:cubicBezTo>
                  <a:lnTo>
                    <a:pt x="1525" y="3025"/>
                  </a:lnTo>
                  <a:lnTo>
                    <a:pt x="406" y="3025"/>
                  </a:lnTo>
                  <a:cubicBezTo>
                    <a:pt x="215" y="3025"/>
                    <a:pt x="48" y="3168"/>
                    <a:pt x="25" y="3358"/>
                  </a:cubicBezTo>
                  <a:cubicBezTo>
                    <a:pt x="1" y="3596"/>
                    <a:pt x="168" y="3787"/>
                    <a:pt x="382" y="3787"/>
                  </a:cubicBezTo>
                  <a:lnTo>
                    <a:pt x="7907" y="3787"/>
                  </a:lnTo>
                  <a:cubicBezTo>
                    <a:pt x="8098" y="3787"/>
                    <a:pt x="8264" y="3644"/>
                    <a:pt x="8288" y="3454"/>
                  </a:cubicBezTo>
                  <a:cubicBezTo>
                    <a:pt x="8312" y="3215"/>
                    <a:pt x="8145" y="3025"/>
                    <a:pt x="7907" y="3025"/>
                  </a:cubicBezTo>
                  <a:lnTo>
                    <a:pt x="6788" y="3025"/>
                  </a:lnTo>
                  <a:lnTo>
                    <a:pt x="6788" y="382"/>
                  </a:lnTo>
                  <a:cubicBezTo>
                    <a:pt x="6788" y="167"/>
                    <a:pt x="6621" y="0"/>
                    <a:pt x="6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5447671" y="1583539"/>
              <a:ext cx="94734" cy="92360"/>
            </a:xfrm>
            <a:custGeom>
              <a:avLst/>
              <a:gdLst/>
              <a:ahLst/>
              <a:cxnLst/>
              <a:rect l="l" t="t" r="r" b="b"/>
              <a:pathLst>
                <a:path w="2834" h="2763" extrusionOk="0">
                  <a:moveTo>
                    <a:pt x="1238" y="1"/>
                  </a:moveTo>
                  <a:lnTo>
                    <a:pt x="0" y="1239"/>
                  </a:lnTo>
                  <a:cubicBezTo>
                    <a:pt x="191" y="1334"/>
                    <a:pt x="357" y="1453"/>
                    <a:pt x="476" y="1596"/>
                  </a:cubicBezTo>
                  <a:lnTo>
                    <a:pt x="1667" y="2763"/>
                  </a:lnTo>
                  <a:lnTo>
                    <a:pt x="2834" y="1596"/>
                  </a:lnTo>
                  <a:cubicBezTo>
                    <a:pt x="2048" y="1406"/>
                    <a:pt x="1453" y="786"/>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41ECA876-6DAE-FB95-F9C6-EEF2AC4306E6}"/>
              </a:ext>
            </a:extLst>
          </p:cNvPr>
          <p:cNvPicPr>
            <a:picLocks noChangeAspect="1"/>
          </p:cNvPicPr>
          <p:nvPr/>
        </p:nvPicPr>
        <p:blipFill>
          <a:blip r:embed="rId3"/>
          <a:stretch>
            <a:fillRect/>
          </a:stretch>
        </p:blipFill>
        <p:spPr>
          <a:xfrm>
            <a:off x="0" y="0"/>
            <a:ext cx="9143999"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A6FF92C6-C2E3-C9C6-52D7-236877C3F385}"/>
            </a:ext>
          </a:extLst>
        </p:cNvPr>
        <p:cNvGrpSpPr/>
        <p:nvPr/>
      </p:nvGrpSpPr>
      <p:grpSpPr>
        <a:xfrm>
          <a:off x="0" y="0"/>
          <a:ext cx="0" cy="0"/>
          <a:chOff x="0" y="0"/>
          <a:chExt cx="0" cy="0"/>
        </a:xfrm>
      </p:grpSpPr>
      <p:grpSp>
        <p:nvGrpSpPr>
          <p:cNvPr id="677" name="Google Shape;677;p41">
            <a:extLst>
              <a:ext uri="{FF2B5EF4-FFF2-40B4-BE49-F238E27FC236}">
                <a16:creationId xmlns:a16="http://schemas.microsoft.com/office/drawing/2014/main" id="{26F8DC4D-0FD8-24C3-CB8F-006188F43CD8}"/>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906818FB-0178-F00A-3F49-E74D83F98E22}"/>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02DBAAA7-E977-E9D1-D46D-B7B283358B7E}"/>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41EF5132-2437-ED4B-9F5E-71225B598749}"/>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9EF758C7-077C-EC3F-1C81-FFC287B46E83}"/>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772F01E8-2A6D-F013-8934-24DE348C5F1A}"/>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1E2A04D9-0EDC-1C22-FBC3-496112BC269D}"/>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E5F242E3-FF21-4847-2D71-13D30C1E52D6}"/>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2F90EFFD-35A7-BE0E-A3F0-5899211FB42E}"/>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62703AF8-66FD-3BCA-4341-9098D4899746}"/>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26CBE602-CFA4-B66C-8085-7E7393B8F9B6}"/>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3C3EAED5-0978-DA7A-7FF4-A2E947D7A4E5}"/>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77267AAB-BCF2-DBBF-18D3-E7D2E4677EEE}"/>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BA27485C-5932-649A-F6AB-04AA101129AE}"/>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797E2FDF-109E-EC74-6DCB-4A4F74D26B29}"/>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2FF37D42-948A-D0FB-3382-6EF6785D065B}"/>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E859FFC5-0294-7CB6-11D9-6BAC5AB63B1D}"/>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31F07918-126E-CDE3-02F4-EBE091ABFE63}"/>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5F5B11DB-3EC8-B8B8-CAC2-6C0A0AF333F3}"/>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96B9F57C-DC21-A776-4076-5858BA1CC417}"/>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28687E01-9773-874D-3C14-75CEFAB9F97E}"/>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A9032E76-B552-D7D9-4D9E-5733E5CB6910}"/>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709D3677-109C-0312-435B-1C538F45737D}"/>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06B99C44-1B2C-A98E-1A0C-EFD73D71C6A8}"/>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8E4EC2D8-70B9-E0FA-7A76-8D6C132C0277}"/>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255D797A-DE3D-0415-CD50-01709833ABF0}"/>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0CE6073F-E8A4-FCCD-9948-601397C0339A}"/>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230F870A-3C24-07C2-97A1-A0836B197F84}"/>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E15BA85B-E542-FDAB-E299-CB88D8A4A3F9}"/>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31E17D6A-33E4-11D7-358F-FAE91059BC73}"/>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AA20D051-3F90-8F28-742F-0870543DE6EB}"/>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43F4FCAB-DE5D-FAB3-4AA2-EC3E09C15E0C}"/>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EDDF8A7F-24AC-3AD9-34B0-8C2661228CAE}"/>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7D3BA59B-3944-7C6A-4DD5-F2FBDF412528}"/>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6271DB54-3C62-7990-D1F2-15DD78254F2C}"/>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5C9AFF8F-16E9-F284-A57C-E2AA5540E6B4}"/>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B2C056CF-6EC3-2BB3-B75E-4B1C66B3B906}"/>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4E3F3D4B-22F5-3A98-C2C8-E5CB9FD1AE5E}"/>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012CC8A4-4913-C6E0-7C8A-583E8097EC70}"/>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23E917B4-ADDE-E556-4E92-6B0165F988B5}"/>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665FAD93-7C58-96FC-D543-B0CB5780FBB8}"/>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E5BAEC79-39B0-F5F1-E129-65D1E1B48DEA}"/>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6D5E56AC-A82E-B925-951C-A14CF6DE2989}"/>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86E35613-ABC1-4F11-C096-A4F919F237CF}"/>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8632A52C-6B40-63D6-6C94-15E23362C9AC}"/>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12785D0F-A47D-EB98-CCE4-9DC32349ABD2}"/>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EE3A8B4C-0F23-08AB-3FBB-699259727C15}"/>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08667E5B-4F93-780D-F539-FF4B46C456C9}"/>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B3479A23-E3CF-D499-F9DD-E79B0B609342}"/>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118BADFD-A98D-2F4B-D91D-EEA64B8D96B4}"/>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CA550FE8-197B-100E-C34D-33022654D166}"/>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BDCED818-EDE2-C7C1-2681-A46A013AD3FB}"/>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4D8E7682-3056-99DF-AFA9-0941634662CA}"/>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AB4FA23B-7E3F-9993-7432-C46BE0EBD993}"/>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801DC524-7E5F-42F4-8FA3-7BE4A81BA1C4}"/>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39B1AAA7-F511-29BB-017E-14A39BD2BC4D}"/>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1D6BBD21-7448-D3CA-8255-9CB7C106C08E}"/>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55C2D93F-4EFB-9ADA-93D4-3EF2E692628A}"/>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AE72C122-6483-AE7A-27F7-E124D3781E03}"/>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FF772C27-1A77-7EA7-8216-D4054136848F}"/>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FF3C36C6-A8A6-F7B2-3BDE-E3BD7C0C2ACB}"/>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7E573DB3-0369-0BD1-0F5B-4C383BCA1388}"/>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E703BE82-5F97-9F22-7F7D-295194AA1935}"/>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890E7B22-3B91-8A21-0DFF-98BB98D244EF}"/>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5512F89F-478D-D15B-7FC4-19C0B73E808E}"/>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9DB3B80B-1FFD-FD0A-1D7E-F1789C630102}"/>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95086A7E-58CF-5771-59B4-ADF0F0F10C2F}"/>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B0247EDF-9A1B-AD96-0CBA-018E8ADC2D68}"/>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F1047915-0039-163A-8369-9EE34E3AF2B9}"/>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12DB6AAB-8A5A-3D84-1CFF-95AF577FE4DF}"/>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CCBC67C3-661A-BE32-BE34-1249FD633CF9}"/>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86B8871B-7A25-0DE2-BA67-521282CE1176}"/>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093BD65D-3A5E-B625-96C7-D45041C0E563}"/>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D1B776A1-17C4-1D1B-8896-7DEEC2B5819E}"/>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0357708A-4FF9-9A8E-36C6-45ADEBF9A803}"/>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6706DA5A-1636-74A6-023B-84EE86FB76F0}"/>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BF9ED700-501C-FBC7-646D-1D6BD731B3FD}"/>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B1855BC5-BD27-7059-1417-705F2DC8812D}"/>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31E4ACF7-CBD9-2B23-A09F-E9CDC75C08D6}"/>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F13A6CC0-B704-2435-5800-A83AB5B7DC61}"/>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35CFB474-928C-316A-FCBB-ACFD545D81FE}"/>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EBA0CBCA-6398-7075-D928-492B534A334E}"/>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DAE51E18-9473-B6FB-B35A-503C878E40E8}"/>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037A2D40-865D-35AA-45DA-56B86A7BC206}"/>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0FBD6BE6-C904-4155-199A-CA9010CEA077}"/>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990F92DB-9121-EDDD-5E4B-F2D7FDA1E96C}"/>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BC995014-4A30-B917-0D58-9ABA14C33DF3}"/>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0A24162B-5051-A05A-ABB2-D61A66884BE9}"/>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065D5B12-9147-BBE5-7274-0332CAEB7319}"/>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E4333402-FE76-C234-1582-1500DA0339D2}"/>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37798F77-25F5-1E77-F1AC-3F37CCC84C37}"/>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5ECC5DC6-2977-6546-A04D-16D035490D96}"/>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0A172D1B-B2D2-0425-8733-84F4EEFCAEA8}"/>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9FE86BF5-14EB-161E-85BD-223A0FF50B37}"/>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6E063A3F-E769-E3DA-AF28-3B54561FDB14}"/>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DFAB0869-7F1A-E5DA-E853-C5F3937D9C58}"/>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C6147982-B3DD-8501-0819-96F2ACAB3A65}"/>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3C755A4E-6557-2445-F5A9-4F5502E4A17F}"/>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27C40938-16B1-B7CD-AFFA-B626C7F60CE5}"/>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4B363F54-B577-E141-5C95-4A1899039E68}"/>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93CEF5FE-B72D-82A8-69DD-91E4A5351651}"/>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F1EFCC71-8499-89AB-0B1F-20C2A3FEFE3D}"/>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BAF792A9-488A-1B86-AE4C-4778E3100C06}"/>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1BB15CA6-8C67-32E5-3160-3D40CB271B6A}"/>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391746E1-1F16-5C90-F044-023F8B0377B5}"/>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FF3E6BBA-EB4A-BFB8-4509-D62AC965FE3A}"/>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F0B63325-86F0-1CF4-5AA8-45D86A5AA5F5}"/>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C3E6BB01-7D07-AEDE-676C-6FCB5FBFE571}"/>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D5D0304C-2A4F-9532-400E-A0594A0BC405}"/>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4DB04427-A111-B67F-D594-DF312A79043C}"/>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AED8BF85-7067-13AF-90B1-752C24A353D4}"/>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11F45A4E-F23C-A18D-0E34-AD30D12397D4}"/>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F162B46E-2606-A9AD-E165-591FFBE5BA50}"/>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4F1C2659-74D0-6DD8-4D7C-96AA72F21B58}"/>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7001D7E1-D92F-9A8B-C7D9-2F87AD6E6CAF}"/>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EE15B9FF-E055-85C8-53BB-687F38762A48}"/>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0337CA93-934A-413F-F743-35FD92B699C8}"/>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1DCAEC48-563A-7A0D-F943-E0379313551C}"/>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E5DD1F75-A5A4-EA5C-1816-1BB8C5DAD63E}"/>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C6FEF961-945E-B03C-542F-324190D861F1}"/>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ECDD6626-9146-CFCC-560C-E3A706C36213}"/>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487A34A4-E6ED-D531-54D5-81DB6F1B4B8C}"/>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5E388A98-6972-95CF-26E5-1762363828C1}"/>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CE966458-3CD9-9652-DC3B-8D877366BAD5}"/>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6DA29ECC-726A-870F-16FA-EC705E32E413}"/>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4DEEFB5B-9F56-CEF1-2520-7113DC09073C}"/>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8EA94629-C0E1-488D-3A7E-483E988AFF7D}"/>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77740552-4A94-68E2-40AE-23D4D97F34D4}"/>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B65B7AA4-8BBA-7758-4B24-6E125423887F}"/>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4679C997-4C17-3156-81E6-35B9C3101F3A}"/>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5798F71B-1674-0786-FDDF-7675B70FC77A}"/>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91A850D1-A81E-FD1E-44CB-29E179E6DFF9}"/>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D4E03EED-FE54-F3A7-7B84-D33116B70D6C}"/>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0164A7FD-C8B0-7351-9D45-51901FF5132B}"/>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C7D388DB-8B46-F9CD-2911-CB49124DCE6F}"/>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C482A43E-1ACF-58E7-7984-F95DA844369C}"/>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E21CA00D-1795-91F6-8A70-4618B42F0DF9}"/>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E849DBCF-B6FC-6FD7-A5E9-373B6885D1CE}"/>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F2486347-BCC6-87AF-1BD6-3F165DA791BA}"/>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93390171-0D73-E7BB-949D-4C95403D9C51}"/>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2CDA19A1-7BA6-20AA-60A5-78265779CAFC}"/>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2CC3625E-7340-CF44-4855-8F1BC875B86B}"/>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62322FB0-D65D-B9D6-D6FD-6547D69FB24D}"/>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D7023381-86F8-BB63-AE65-B91301F60F25}"/>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6ECCE8BB-15DC-2998-951E-395ADF059DD7}"/>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3CC77CF7-9B30-101B-9E05-ACE8DE4D20B7}"/>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294F4F4B-D556-02A3-D03E-89E983489A42}"/>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E687A203-D439-4F5A-89B9-9B306B95972C}"/>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406545A5-076B-696C-94BB-B2872699BF91}"/>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BABB7F5F-2C17-BD70-8A03-721B43CF4843}"/>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05FB8173-8DC1-67C0-9016-EE9E984DDB79}"/>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0C0BC62B-4DFC-4F13-A534-6EE0AFE6E304}"/>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4CE40F28-8F7E-C973-1EF5-A013D094E432}"/>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64C97333-713E-8969-F6C2-FFB81C929991}"/>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040D169B-E3A8-6F84-73EA-9E1B0BB12F91}"/>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2F85FB51-6683-553F-3AEF-E671C0D659FE}"/>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264ED21C-A89A-EBCF-5F17-0993B4C247E4}"/>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FCE5346C-7132-E6A8-70C6-169CC2D4488A}"/>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AB5DC5D8-8792-C0B3-065D-2C4A987B7037}"/>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D720A154-B693-EB9B-9BB8-8C774324C99E}"/>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84BD3E61-1D0A-F824-5980-36AF613D9B60}"/>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2B3CA89F-CEF4-7699-CE56-B7B45B0540D4}"/>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2A524A71-5495-DE22-8C34-B478FA2DE2B9}"/>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158DBF56-103D-3D30-772A-70251CE3F99A}"/>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7DEF56A3-8610-A75F-AF05-62F70B1F88F0}"/>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CC53F8F5-47E6-78E1-3059-9FE07D924036}"/>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9BC0F9BA-EA96-13B1-69F5-D1C1BD801509}"/>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3CF30570-A951-7B9B-9023-F15AAD6046FE}"/>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D1CD8564-C797-1D7E-E8EE-FC0C3B19A68B}"/>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0F72B010-1759-1079-C17D-C8E2753D61BB}"/>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C0F5E6DB-9DF4-3125-7ECE-CABBDC665BF2}"/>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AFE0C35F-15A4-CE1D-23BD-49D11B35527F}"/>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0E1D91C8-3D52-67D8-2427-C73D6D52B7C4}"/>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A31F7B53-3125-0EE5-6546-3B619CF68F18}"/>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FF614DB8-52D7-91E1-EFD7-3B7BCDF1B915}"/>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0C9A9BDA-5FDB-881E-4ABC-EA4CA7DC5F14}"/>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9E7CA432-3AF8-8627-E17D-F94419FDA214}"/>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F7A71412-6D6C-FDE1-CBAE-B284E33EB5A7}"/>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5A87B5EA-FFB0-6CE2-AC2E-A38A3E70BDDD}"/>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0914536F-F940-B083-DB4E-03F446560A0C}"/>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B2E57862-3937-DF43-2F2B-3F4B3202DEED}"/>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E4B9E3DF-0F50-E54A-A739-2D768C12C561}"/>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BF616137-CD38-F78B-02F8-CC6D4C5497E6}"/>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E73B3034-4EF8-98BF-CD47-F1E9C401DDCB}"/>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17100FD4-D4F5-12BC-91BA-C705A657564D}"/>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1A146CAC-495A-D892-059B-A41EF0FED099}"/>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15543CDC-EC50-0336-8992-97E0814C2168}"/>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2A92FAEF-0B38-1C10-965F-FE7E690DEF35}"/>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6C964794-FBAC-8AB4-270F-FE58A86B530D}"/>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5B6BF4FF-087C-A097-3E3C-DBA3DC2EA2A2}"/>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55A97808-6D2A-4F7F-1CB9-30085AA28E12}"/>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DB1783AB-6F27-7E7A-739C-705599F11FDD}"/>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8899F4F4-2419-6E80-08C7-4910A1869141}"/>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97B0479A-A102-B7A5-6F61-F75B3FE6CE39}"/>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00F73CA4-3EB6-D479-F3A8-7F7A858B97B9}"/>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273C2B08-C9E3-BFA5-B759-AD9A2AE3139C}"/>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066B3379-31D0-F6F0-3354-118D1EFA1BC4}"/>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07CC8FB6-0607-90A2-7B6D-7E7C66B3C073}"/>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03125376-B32F-ACEF-F298-005BD45884D7}"/>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DB67D539-D636-6C3D-CC7A-D650EA1AA556}"/>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8C3D877F-F880-0E88-7DEE-7A2977151FFF}"/>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7E3A24BA-547F-9380-E9F6-52F0FC55D25A}"/>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E61ED8FF-2001-A80E-8953-0B729E07F605}"/>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549132DE-AE66-251F-059B-E6C838E10094}"/>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B0B5F157-8DF6-1D8D-07F6-687CD560DD23}"/>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391AE5D1-4E90-1366-1025-1B26B89B8566}"/>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8D60DC1D-F9B3-E3AC-D97D-1BA99E17B54E}"/>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86837DAA-06A5-6D53-259F-F0766A07BF15}"/>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EBCD6323-6B8D-5195-A043-4F836977E3F4}"/>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87BD40C3-714B-F452-F2A2-F88FDF919ACA}"/>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6E1EE78B-AB72-7442-6F8C-0D379A7BA440}"/>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A42AFBB4-DE98-62E6-C9EB-E745D83E082F}"/>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9C05FDAC-B504-024A-62A6-B0912C276D17}"/>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D2B9716B-C92C-A317-1165-FCF4CEF9F3F0}"/>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0DA2EA33-E072-6A6F-7D45-5E50B71D9134}"/>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A40BD910-CEB3-AE74-0F78-13EDB40D208F}"/>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246E92A9-4C06-F3AE-8BD4-E82670E02413}"/>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728179EE-78A2-49A7-5BAF-66BAEE8F9D04}"/>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D4EE31CF-F378-C4E4-7B6D-BA285ED68532}"/>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F45C6EB4-FC90-7F79-D4A4-3A3A25D621B6}"/>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BE39954E-B72A-E34D-3FD0-CC519C5AA9CD}"/>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9ED3B610-676F-9AC6-0F05-F00A860132A6}"/>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8C095A93-F21C-6503-151E-698D323FA084}"/>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65CFB403-AA96-2F2F-8F55-A3925FBC7CDB}"/>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1F63A87D-4878-5570-F50C-D416B1131ADC}"/>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B37697CE-3604-9139-5D5C-A1BA574BDC29}"/>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32B15E8D-AC3B-C4DC-4B8E-57F5E668287E}"/>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B0D31739-A240-91D1-9D92-73490A9328E7}"/>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0A630695-1BE5-CFC4-B2D3-CB8E06601136}"/>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919AFB09-C8AB-569B-A0A4-A3529C9DD004}"/>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9F87BD66-758C-2C22-1F0A-BEA209921EBA}"/>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454CC283-F380-E528-8D7E-D4EC8267CA60}"/>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D555B9CE-96CF-5BD8-761D-44646A7EAC98}"/>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1D55D5E3-8EDD-71EA-690C-1F2056F280CC}"/>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BECB8803-B6DD-B1B6-A03D-EFA9C60F8028}"/>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4E73FA07-489C-3F69-0B22-CCA247E56872}"/>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67F46CF2-8911-2E4A-5B2B-89A24D476572}"/>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17B91CE4-802B-0571-854C-FFEA797AF9E0}"/>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7788FE42-F336-17EB-6917-BB947A1B3EFE}"/>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9517C455-780A-06D8-CC3B-C5988A79432B}"/>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CB8AD163-2BC9-206A-97B4-1435BC0F9FE6}"/>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665FA39C-622A-AC50-0B24-5D0735119E7A}"/>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3070D03B-9D6B-485C-4F33-A83BDF527B12}"/>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31F71E8C-E547-C6DC-52FB-9B75F970F737}"/>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74675D92-C098-512C-35EF-9A1F64A20C8F}"/>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283115A7-B960-D715-FA5A-554CFAB7D3D2}"/>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8DBC0840-5CEF-1DF0-5EEF-8DEC7BE2C1CA}"/>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EA56462C-93F7-C014-F8B9-7AF5A5691A95}"/>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AC57C78C-CE3D-586B-B141-F9FA556D5B5D}"/>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BB4411E6-041F-B2AD-B4D2-4ABBBE393033}"/>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6F7073F1-5DEE-94F0-334F-0D48EEAEA6A8}"/>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A9420CE2-B69F-14AE-2FCE-95C7646BCB9C}"/>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AFBC8695-2F75-341F-D8B5-48276EB62092}"/>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01B6BA00-784F-0BB9-D64D-462E7ED6E5C4}"/>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BD073851-6357-CBD7-A21E-8C66E25423D5}"/>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CE84544E-FD41-1A88-A84B-176F0A30A1A2}"/>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4D06C982-942C-E652-7F0D-3AE179E52F6F}"/>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D629537D-EEE0-6A2F-7A5D-B733283B5762}"/>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AA939810-F261-2C77-494C-74DFB451FE35}"/>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1A83CA55-7941-52C7-306B-292BD9931AF0}"/>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085A0116-05D7-90E8-123F-80C694C0BE79}"/>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8CF23821-D5B5-DAF4-06F4-AA2CBCCBB1F9}"/>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EBD67415-2BB6-7330-8D99-B71201DB935C}"/>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A42809DC-8098-9C22-F8A7-7DDE6C4E03CD}"/>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3169975E-2DC7-F483-2B01-C1609CAEE9CC}"/>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F760ECA5-CD33-C935-4ECD-E591B525E02C}"/>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398AC41B-6580-F868-961E-726772557FDD}"/>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49A635CC-87C5-029D-EB5C-C2691723164B}"/>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77F06379-D3C6-7C7C-AB8E-6993C3C857D0}"/>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55552980-FF1A-079C-A0B5-ADCE269CC516}"/>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0ED4C317-899D-9E3C-159F-59DA8A67D5D2}"/>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3D852371-C8BB-CBD4-0685-78CFB952AF5E}"/>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04BD5585-6B62-776B-45DF-0E8A653765C2}"/>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E3B53875-34D6-A133-2226-A1E13DCDA71F}"/>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5445FB1A-2B55-DA53-4DA2-0A3D31EABCF4}"/>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A28E86B9-D79F-3C6E-3332-87E3127F0012}"/>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3CEED888-5D50-CDCE-D862-AF9A8FF66152}"/>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73E12DCD-077E-FDF4-90E1-7DC4331190D6}"/>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A3AAE1F9-48B9-678F-2A57-933F523EA6F0}"/>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E1F02101-86A2-6F94-ACB7-C0EB93156C9C}"/>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AB684088-C6A4-FF5C-BF51-ECF99216E2FF}"/>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406D04D4-B000-149D-D49D-9E2115D2CF15}"/>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A2719CD8-79D3-C454-680B-23604B5368F3}"/>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C47F1556-D2C8-E80D-7A6C-38C5F55E09A5}"/>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76C372EA-1CDE-74F8-C93A-AE88015B0385}"/>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08131405-A559-EC27-80ED-B328F1F058C0}"/>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4D159FCB-9295-6D03-CBD3-290E5CC40511}"/>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011CBC1C-8EC2-8EB9-2701-EAA86CB959DE}"/>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B3A575EE-40A8-C78D-0E22-89EB2E59797D}"/>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2CCCD5FC-124A-0B61-17E5-CB6F4B7F8C7D}"/>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FD86D398-5DA4-089D-3F6D-01F430E10F65}"/>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3BEDB391-022B-3ED1-003F-37CEBE09372A}"/>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E6270478-8BC9-3C3C-B886-7510BC9041A8}"/>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C3B34C32-1615-AA56-C066-99009B537063}"/>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E63180A2-CC6F-5FB5-E4CE-584BBE2E37E1}"/>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431DF8C5-FDD9-11FE-D692-C92F34E954E1}"/>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BA4C5788-DB91-681E-6D1F-EA7038FCD8F5}"/>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BDF8B8AF-1E9C-4A3C-8993-1E118CA11588}"/>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049AEABB-7B7F-F440-90C8-5F56E20B2E43}"/>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2B4BE74B-6AF2-4FCF-DFE3-EAFBDEE44FA8}"/>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070E8F91-F9E8-705D-310E-8A1B970FC9B7}"/>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ADE51935-FAC1-1A19-1751-E81B0FFC0CCD}"/>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D8F2F4BE-731C-01B2-A77C-07079FC8953C}"/>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C5FF4B51-CC2A-9C98-837D-9B79CCF12FFB}"/>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5BF43A3F-5A7A-428C-8200-6C76013A53E5}"/>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8021E132-0AD6-99A3-DC93-4D26F128D04D}"/>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0D1B34F0-AD36-8C78-E18E-5C001D27A893}"/>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B5D53157-F3DC-7F04-B4C2-BD81B3479B77}"/>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1087D687-0A6A-1D9F-F179-1F4DB4131E51}"/>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6E8DA261-A6DA-FFF6-62DE-B52951F2B8E7}"/>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1A7996A0-08A3-97CA-611A-E669E0ADD1B7}"/>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7E552B53-C2B4-8706-89CF-487CC615495B}"/>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D583CA42-74BD-8203-7A83-12F71B047ABC}"/>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1E1299E8-F87B-D1B2-1A8E-671779E2E972}"/>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C4F3B3BE-061E-9F8E-B79F-3ECF29DCBC47}"/>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F9DCDBC3-295E-AD4C-D65A-8157D73C4E3D}"/>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866CDAF7-91F6-3C26-958C-7AE4F624D4AA}"/>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CF1361AC-EC81-40CB-BC27-AF55F677C726}"/>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6024D369-CF19-A186-988A-9D9CB837E702}"/>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1DF891E4-F944-AC3E-9165-C18B6C92CD4C}"/>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1F3AF739-5A13-5862-A9CC-C723F0736E69}"/>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9B28CF06-DF0E-48C0-DE38-16E8AB9859CC}"/>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B9A92F5D-71AC-BED7-C820-C4C45E5841AB}"/>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A4EBC154-52A3-4149-25B2-4CEE6A2884BA}"/>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D0D290A6-DB2E-09FF-2ACB-C4CF33930B10}"/>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17F51758-59E5-73A6-4EDC-4D07F2F22148}"/>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CFB0E4DF-5A1C-61A0-3178-833DFE180BD5}"/>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1EF281EB-8A62-6E32-395A-B64182774F7A}"/>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C943AFD5-1F2D-58D3-B827-66A9E907C2A8}"/>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BA079DD2-5D3E-5548-DAFB-FE716A500063}"/>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08A93B40-DDC7-6DCE-4E15-5489C5168B00}"/>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5C8CD1CB-C076-52A9-6966-C7185FBCF789}"/>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A542D79F-89E0-040F-0574-0AA7E4321772}"/>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E4E3EECA-E09C-ED88-B50D-6B1DC048F55B}"/>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5E75F1F9-C376-FC4C-FDF1-A86C2C674F56}"/>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6D597DE8-84E6-8140-089D-9637BD7CE393}"/>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3B3E7AC9-4AD9-9709-58C8-FAAA7C02FDD0}"/>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5490CF5B-011C-D761-D879-B0F5858AE693}"/>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F475CAD5-B620-B47E-025F-27549DBE0AA8}"/>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B7C7976B-0F4D-AB86-2FB3-ED83186A3C9E}"/>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17833231-DB19-9D43-3BD0-4F120534E2F7}"/>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435528AC-C9E2-825C-1CD3-3BF011E07E2A}"/>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9B9BA7F9-CD56-F88F-04F1-9A26062069D2}"/>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871DD4A4-E9C3-94A1-EDE5-21767A444E7E}"/>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7730CC79-0D95-D6D7-BDEE-06AD2A8BD3C5}"/>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3D89E539-7165-3A68-EC55-AEB672EA4F7C}"/>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2E304044-5410-76D8-5141-19C01322D951}"/>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3FCD7ED5-212B-1876-7132-82F80F2C3C65}"/>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5992CF80-36E5-C092-6EE8-ED373DE39C65}"/>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41B54916-1E07-563C-3BE3-0A819615F69E}"/>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2AD64A0E-8FE8-FE77-00EF-687F53CB665F}"/>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BA6C9AD2-EC7B-7731-05AC-E9DB72066B66}"/>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02731F8E-BE64-6A26-6E73-28A11F844C01}"/>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A9E7F6A9-B6DB-0F4C-02DC-B03EADD088F0}"/>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474DF948-137E-FAC5-1E8B-11391C443A4D}"/>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0483F92C-3A05-D61D-45A8-5904F2A0FA05}"/>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091ED2EA-09BC-9479-3AF0-4262FAB68AD8}"/>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F016AA59-6988-5640-B0CB-8B9805F3090B}"/>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EF74A9CF-2C06-CDD1-C913-E91F151036A4}"/>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948EDFEA-98D7-9AD3-4A08-D2BBDF8BE861}"/>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F92491D1-EBA1-73A9-97AB-F1E8AC4CF3D5}"/>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A6A91D22-3ADF-0721-93C3-2AD0362AA5DF}"/>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A7F18664-1BF8-1B89-AD62-D713569CBBFC}"/>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D10B18E3-B93C-74C1-4914-6267C2F8A4F6}"/>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B65DC34E-B7A6-AB83-A08C-4001BEEB3C03}"/>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9C86C99A-456F-9EDB-449E-04EBD4679DA5}"/>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E8FCB6EB-6C8B-8A0E-DD90-AE67691204FD}"/>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2CD80E5A-807F-E947-4DF3-E69CCA8EA5F3}"/>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363A3DE6-74F8-78BA-158F-82DDA2F23138}"/>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97DEBA4F-A14D-932B-09CE-3BE5E5AB52CD}"/>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328789E9-6575-387B-B6C2-F4774F68A144}"/>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FB17B7D2-36A6-348C-F056-17F2F0D1C3C9}"/>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5968B250-6EFF-FD78-6A89-5E321572FB36}"/>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0416C01F-D43D-B01D-1855-448FBEE60002}"/>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2F6B2AB9-E5B8-FCC4-DAF3-D87B983E69F6}"/>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F09ED00E-1C06-33E2-1A62-705F12F64A86}"/>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108FFB6B-5347-DCFD-0A9F-3ABA65EF60D4}"/>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BBD06EBE-4766-8C64-92EC-714A22243EF7}"/>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CE687845-82CB-6702-F723-093C89EA8D2B}"/>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2D574B62-1654-1C7E-BC52-7E28C0D578FB}"/>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FE5F3478-141C-490D-190F-8E7D804E79EF}"/>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7C0526EE-3AA5-B2B8-293C-92580AD5F788}"/>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1D951985-13A7-817A-AFCE-701C327638B8}"/>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DB3193D6-F4D7-81C7-79AF-F0947F35347F}"/>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EB18D646-9112-FE99-3FCA-838A84DE95AD}"/>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F93A5357-E081-6FBE-E30D-0E4B7E25C5C5}"/>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64ED310C-D7E4-C996-B920-AE8B7CE4E386}"/>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96446F0C-F4B1-6AAD-A705-C5499642773C}"/>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08981DB7-B777-3E9F-9968-52FB2731B22B}"/>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D67AAAB1-5212-2E1B-6C0F-8129EF28E21E}"/>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53AC1181-B376-1DC1-E7E1-A2DBA05C9B1E}"/>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178B3E52-ECE7-0CD9-D36B-7D8D3F287CAD}"/>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2B89AA23-B2BF-D605-0239-B5AB66CBB8A8}"/>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2DE3B8F8-BC50-D4CD-E57E-6336ED3FB195}"/>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E820F24E-4792-7247-00EA-50E9D3FC9905}"/>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CD45795E-261D-D0DE-1088-28FFBD28C932}"/>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1C184076-9D90-5BDF-D0C7-AE2CAB9D0EA7}"/>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84BD7EBA-24EA-F1EB-BB6E-7916FCACD947}"/>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7B606115-78BE-DE3D-7B23-12B2C640208F}"/>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8CAA06FF-827B-CE29-515D-0802407387B6}"/>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54325834-5D81-A4D6-5689-9200388CC09A}"/>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BDE0EF99-2EC1-216F-3829-CC5C8D92D0DE}"/>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52FF18FB-4D61-EDBC-16BF-0D5952873D92}"/>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FFECDD3C-5383-C963-C4D0-A6F868AF041A}"/>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2B330040-8294-CDBB-586C-40FC6251422F}"/>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5E4B887F-E8DE-3E9E-A8FA-E714D452894A}"/>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AF52A935-6F3B-C1F6-E975-B042284650E7}"/>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46A3DEDB-D631-93DF-A142-89594464A7E8}"/>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57950A18-EC5A-7464-B7F7-61B4C94A6CF7}"/>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E2275B06-C275-9956-3C7E-6E29FA9B95E3}"/>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5D3B8200-A843-03CA-2FA1-C3DE934CD5D2}"/>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C6E1A112-0C9D-B155-AFA5-206ADEF32D65}"/>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E77E792B-5D51-E589-CCCF-BE5CF329699E}"/>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B593743D-371F-79FD-B5AF-19A47D0E350C}"/>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5EB497D5-E431-A4E5-206A-AB2CFAFBE522}"/>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6FF2E396-EE83-EAA6-2378-63E8388B2D4B}"/>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4AA37BCE-9359-57B5-26CA-1F4448579816}"/>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2913C864-E455-798E-75CC-87410967D669}"/>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01EBA291-2100-E7F5-8885-F092C9293499}"/>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9BFE57FA-9995-C1FF-ABD5-74B6F6D15026}"/>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87365F1F-595A-CF2A-3FBF-48C761712803}"/>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559B8B1E-66FA-8B37-604E-572D28C3E981}"/>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8A6C2C8C-A2A4-17C9-F7C2-45AE37B11C03}"/>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72D61094-4838-E190-CCFF-8E2E1BBF12B2}"/>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6F196818-9641-5E13-A4DA-C8FF8B289489}"/>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389A9254-4B7C-4105-719A-569FC1CB7606}"/>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AB5BCC06-BB22-48AC-1A73-FC914F3BBE93}"/>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0FFD7812-F219-0BC0-218E-B017B79D83E9}"/>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2E46028B-F884-A46A-8D9A-F441B3EB916B}"/>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2AE784CF-D394-2A4F-6F47-E27F9BE2A57D}"/>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4CAC7DFC-6C0D-E8F8-A9D0-3C04B2394A78}"/>
              </a:ext>
            </a:extLst>
          </p:cNvPr>
          <p:cNvPicPr>
            <a:picLocks noChangeAspect="1"/>
          </p:cNvPicPr>
          <p:nvPr/>
        </p:nvPicPr>
        <p:blipFill>
          <a:blip r:embed="rId3"/>
          <a:stretch>
            <a:fillRect/>
          </a:stretch>
        </p:blipFill>
        <p:spPr>
          <a:xfrm>
            <a:off x="2130015" y="176212"/>
            <a:ext cx="4580348" cy="4791075"/>
          </a:xfrm>
          <a:prstGeom prst="rect">
            <a:avLst/>
          </a:prstGeom>
        </p:spPr>
      </p:pic>
    </p:spTree>
    <p:extLst>
      <p:ext uri="{BB962C8B-B14F-4D97-AF65-F5344CB8AC3E}">
        <p14:creationId xmlns:p14="http://schemas.microsoft.com/office/powerpoint/2010/main" val="252449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713100" y="161365"/>
            <a:ext cx="7717800" cy="8563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solidFill>
                  <a:schemeClr val="accent6"/>
                </a:solidFill>
                <a:latin typeface="Lucida Calligraphy" panose="03010101010101010101" pitchFamily="66" charset="0"/>
              </a:rPr>
              <a:t>		DH TABLE</a:t>
            </a:r>
            <a:endParaRPr sz="4800" b="1" dirty="0">
              <a:solidFill>
                <a:schemeClr val="accent6"/>
              </a:solidFill>
              <a:latin typeface="Lucida Calligraphy" panose="03010101010101010101" pitchFamily="66" charset="0"/>
            </a:endParaRPr>
          </a:p>
        </p:txBody>
      </p:sp>
      <p:graphicFrame>
        <p:nvGraphicFramePr>
          <p:cNvPr id="4" name="Table 3">
            <a:extLst>
              <a:ext uri="{FF2B5EF4-FFF2-40B4-BE49-F238E27FC236}">
                <a16:creationId xmlns:a16="http://schemas.microsoft.com/office/drawing/2014/main" id="{E07EF3EE-D74F-643F-0264-B29B8C85CCF4}"/>
              </a:ext>
            </a:extLst>
          </p:cNvPr>
          <p:cNvGraphicFramePr>
            <a:graphicFrameLocks noGrp="1"/>
          </p:cNvGraphicFramePr>
          <p:nvPr>
            <p:extLst>
              <p:ext uri="{D42A27DB-BD31-4B8C-83A1-F6EECF244321}">
                <p14:modId xmlns:p14="http://schemas.microsoft.com/office/powerpoint/2010/main" val="199109157"/>
              </p:ext>
            </p:extLst>
          </p:nvPr>
        </p:nvGraphicFramePr>
        <p:xfrm>
          <a:off x="204395" y="1215614"/>
          <a:ext cx="8789000" cy="3248809"/>
        </p:xfrm>
        <a:graphic>
          <a:graphicData uri="http://schemas.openxmlformats.org/drawingml/2006/table">
            <a:tbl>
              <a:tblPr firstRow="1" bandRow="1">
                <a:tableStyleId>{5D168BEF-1B1D-4E85-8C90-D57E9B391D52}</a:tableStyleId>
              </a:tblPr>
              <a:tblGrid>
                <a:gridCol w="1757800">
                  <a:extLst>
                    <a:ext uri="{9D8B030D-6E8A-4147-A177-3AD203B41FA5}">
                      <a16:colId xmlns:a16="http://schemas.microsoft.com/office/drawing/2014/main" val="4149340454"/>
                    </a:ext>
                  </a:extLst>
                </a:gridCol>
                <a:gridCol w="1757800">
                  <a:extLst>
                    <a:ext uri="{9D8B030D-6E8A-4147-A177-3AD203B41FA5}">
                      <a16:colId xmlns:a16="http://schemas.microsoft.com/office/drawing/2014/main" val="3372053404"/>
                    </a:ext>
                  </a:extLst>
                </a:gridCol>
                <a:gridCol w="1757800">
                  <a:extLst>
                    <a:ext uri="{9D8B030D-6E8A-4147-A177-3AD203B41FA5}">
                      <a16:colId xmlns:a16="http://schemas.microsoft.com/office/drawing/2014/main" val="4068757541"/>
                    </a:ext>
                  </a:extLst>
                </a:gridCol>
                <a:gridCol w="1757800">
                  <a:extLst>
                    <a:ext uri="{9D8B030D-6E8A-4147-A177-3AD203B41FA5}">
                      <a16:colId xmlns:a16="http://schemas.microsoft.com/office/drawing/2014/main" val="4128037595"/>
                    </a:ext>
                  </a:extLst>
                </a:gridCol>
                <a:gridCol w="1757800">
                  <a:extLst>
                    <a:ext uri="{9D8B030D-6E8A-4147-A177-3AD203B41FA5}">
                      <a16:colId xmlns:a16="http://schemas.microsoft.com/office/drawing/2014/main" val="479594953"/>
                    </a:ext>
                  </a:extLst>
                </a:gridCol>
              </a:tblGrid>
              <a:tr h="996301">
                <a:tc>
                  <a:txBody>
                    <a:bodyPr/>
                    <a:lstStyle/>
                    <a:p>
                      <a:pPr algn="ctr"/>
                      <a:endParaRPr lang="en-US" sz="2000" dirty="0">
                        <a:solidFill>
                          <a:schemeClr val="accent4">
                            <a:lumMod val="75000"/>
                          </a:schemeClr>
                        </a:solidFill>
                      </a:endParaRPr>
                    </a:p>
                    <a:p>
                      <a:pPr algn="ctr"/>
                      <a:r>
                        <a:rPr lang="en-US" sz="2000" dirty="0">
                          <a:solidFill>
                            <a:schemeClr val="accent4">
                              <a:lumMod val="75000"/>
                            </a:schemeClr>
                          </a:solidFill>
                        </a:rPr>
                        <a:t>JOINTS</a:t>
                      </a:r>
                    </a:p>
                  </a:txBody>
                  <a:tcPr/>
                </a:tc>
                <a:tc>
                  <a:txBody>
                    <a:bodyPr/>
                    <a:lstStyle/>
                    <a:p>
                      <a:pPr algn="ctr"/>
                      <a:r>
                        <a:rPr lang="en-US" sz="2000" dirty="0">
                          <a:solidFill>
                            <a:schemeClr val="accent4">
                              <a:lumMod val="75000"/>
                            </a:schemeClr>
                          </a:solidFill>
                        </a:rPr>
                        <a:t>LINK LENGTH</a:t>
                      </a:r>
                    </a:p>
                  </a:txBody>
                  <a:tcPr/>
                </a:tc>
                <a:tc>
                  <a:txBody>
                    <a:bodyPr/>
                    <a:lstStyle/>
                    <a:p>
                      <a:pPr algn="ctr"/>
                      <a:endParaRPr lang="en-US" sz="2000" dirty="0">
                        <a:solidFill>
                          <a:schemeClr val="accent4">
                            <a:lumMod val="75000"/>
                          </a:schemeClr>
                        </a:solidFill>
                      </a:endParaRPr>
                    </a:p>
                    <a:p>
                      <a:pPr algn="ctr"/>
                      <a:r>
                        <a:rPr lang="en-US" sz="2000" dirty="0">
                          <a:solidFill>
                            <a:schemeClr val="accent4">
                              <a:lumMod val="75000"/>
                            </a:schemeClr>
                          </a:solidFill>
                        </a:rPr>
                        <a:t>ALPHA </a:t>
                      </a:r>
                    </a:p>
                  </a:txBody>
                  <a:tcPr/>
                </a:tc>
                <a:tc>
                  <a:txBody>
                    <a:bodyPr/>
                    <a:lstStyle/>
                    <a:p>
                      <a:pPr algn="ctr"/>
                      <a:endParaRPr lang="en-US" sz="2000" dirty="0">
                        <a:solidFill>
                          <a:schemeClr val="accent4">
                            <a:lumMod val="75000"/>
                          </a:schemeClr>
                        </a:solidFill>
                      </a:endParaRPr>
                    </a:p>
                    <a:p>
                      <a:pPr algn="ctr"/>
                      <a:r>
                        <a:rPr lang="en-US" sz="2000" dirty="0">
                          <a:solidFill>
                            <a:schemeClr val="accent4">
                              <a:lumMod val="75000"/>
                            </a:schemeClr>
                          </a:solidFill>
                        </a:rPr>
                        <a:t>D</a:t>
                      </a:r>
                    </a:p>
                  </a:txBody>
                  <a:tcPr/>
                </a:tc>
                <a:tc>
                  <a:txBody>
                    <a:bodyPr/>
                    <a:lstStyle/>
                    <a:p>
                      <a:pPr algn="ctr"/>
                      <a:endParaRPr lang="en-US" sz="2000" dirty="0">
                        <a:solidFill>
                          <a:schemeClr val="accent4">
                            <a:lumMod val="75000"/>
                          </a:schemeClr>
                        </a:solidFill>
                      </a:endParaRPr>
                    </a:p>
                    <a:p>
                      <a:pPr algn="ctr"/>
                      <a:r>
                        <a:rPr lang="en-US" sz="2000" dirty="0">
                          <a:solidFill>
                            <a:schemeClr val="accent4">
                              <a:lumMod val="75000"/>
                            </a:schemeClr>
                          </a:solidFill>
                        </a:rPr>
                        <a:t>THETA</a:t>
                      </a:r>
                    </a:p>
                  </a:txBody>
                  <a:tcPr/>
                </a:tc>
                <a:extLst>
                  <a:ext uri="{0D108BD9-81ED-4DB2-BD59-A6C34878D82A}">
                    <a16:rowId xmlns:a16="http://schemas.microsoft.com/office/drawing/2014/main" val="2475509852"/>
                  </a:ext>
                </a:extLst>
              </a:tr>
              <a:tr h="563127">
                <a:tc>
                  <a:txBody>
                    <a:bodyPr/>
                    <a:lstStyle/>
                    <a:p>
                      <a:pPr algn="ctr"/>
                      <a:r>
                        <a:rPr lang="en-US" sz="2000" dirty="0">
                          <a:solidFill>
                            <a:schemeClr val="accent4">
                              <a:lumMod val="75000"/>
                            </a:schemeClr>
                          </a:solidFill>
                        </a:rPr>
                        <a:t>1</a:t>
                      </a:r>
                    </a:p>
                  </a:txBody>
                  <a:tcPr/>
                </a:tc>
                <a:tc>
                  <a:txBody>
                    <a:bodyPr/>
                    <a:lstStyle/>
                    <a:p>
                      <a:pPr algn="ctr"/>
                      <a:r>
                        <a:rPr lang="en-US" sz="2000" dirty="0">
                          <a:solidFill>
                            <a:schemeClr val="accent4">
                              <a:lumMod val="75000"/>
                            </a:schemeClr>
                          </a:solidFill>
                        </a:rPr>
                        <a:t>A1</a:t>
                      </a:r>
                    </a:p>
                  </a:txBody>
                  <a:tcPr/>
                </a:tc>
                <a:tc>
                  <a:txBody>
                    <a:bodyPr/>
                    <a:lstStyle/>
                    <a:p>
                      <a:pPr algn="ctr"/>
                      <a:r>
                        <a:rPr lang="en-US" sz="2000" dirty="0">
                          <a:solidFill>
                            <a:schemeClr val="accent4">
                              <a:lumMod val="75000"/>
                            </a:schemeClr>
                          </a:solidFill>
                        </a:rPr>
                        <a:t>-90</a:t>
                      </a:r>
                    </a:p>
                  </a:txBody>
                  <a:tcPr/>
                </a:tc>
                <a:tc>
                  <a:txBody>
                    <a:bodyPr/>
                    <a:lstStyle/>
                    <a:p>
                      <a:pPr algn="ctr"/>
                      <a:r>
                        <a:rPr lang="en-US" sz="2000" dirty="0">
                          <a:solidFill>
                            <a:schemeClr val="accent4">
                              <a:lumMod val="75000"/>
                            </a:schemeClr>
                          </a:solidFill>
                        </a:rPr>
                        <a:t>D1</a:t>
                      </a:r>
                    </a:p>
                  </a:txBody>
                  <a:tcPr/>
                </a:tc>
                <a:tc>
                  <a:txBody>
                    <a:bodyPr/>
                    <a:lstStyle/>
                    <a:p>
                      <a:pPr algn="ctr"/>
                      <a:r>
                        <a:rPr lang="en-US" sz="2000" dirty="0">
                          <a:solidFill>
                            <a:schemeClr val="accent4">
                              <a:lumMod val="75000"/>
                            </a:schemeClr>
                          </a:solidFill>
                        </a:rPr>
                        <a:t>THETA1</a:t>
                      </a:r>
                    </a:p>
                  </a:txBody>
                  <a:tcPr/>
                </a:tc>
                <a:extLst>
                  <a:ext uri="{0D108BD9-81ED-4DB2-BD59-A6C34878D82A}">
                    <a16:rowId xmlns:a16="http://schemas.microsoft.com/office/drawing/2014/main" val="2547420206"/>
                  </a:ext>
                </a:extLst>
              </a:tr>
              <a:tr h="563127">
                <a:tc>
                  <a:txBody>
                    <a:bodyPr/>
                    <a:lstStyle/>
                    <a:p>
                      <a:pPr algn="ctr"/>
                      <a:r>
                        <a:rPr lang="en-US" sz="2000" dirty="0">
                          <a:solidFill>
                            <a:schemeClr val="accent4">
                              <a:lumMod val="75000"/>
                            </a:schemeClr>
                          </a:solidFill>
                        </a:rPr>
                        <a:t>2</a:t>
                      </a:r>
                    </a:p>
                  </a:txBody>
                  <a:tcPr/>
                </a:tc>
                <a:tc>
                  <a:txBody>
                    <a:bodyPr/>
                    <a:lstStyle/>
                    <a:p>
                      <a:pPr algn="ctr"/>
                      <a:r>
                        <a:rPr lang="en-US" sz="2000" dirty="0">
                          <a:solidFill>
                            <a:schemeClr val="accent4">
                              <a:lumMod val="75000"/>
                            </a:schemeClr>
                          </a:solidFill>
                        </a:rPr>
                        <a:t>A2</a:t>
                      </a:r>
                    </a:p>
                  </a:txBody>
                  <a:tcPr/>
                </a:tc>
                <a:tc>
                  <a:txBody>
                    <a:bodyPr/>
                    <a:lstStyle/>
                    <a:p>
                      <a:pPr algn="ctr"/>
                      <a:r>
                        <a:rPr lang="en-US" sz="2000" dirty="0">
                          <a:solidFill>
                            <a:schemeClr val="accent4">
                              <a:lumMod val="75000"/>
                            </a:schemeClr>
                          </a:solidFill>
                        </a:rPr>
                        <a:t>0</a:t>
                      </a:r>
                    </a:p>
                  </a:txBody>
                  <a:tcPr/>
                </a:tc>
                <a:tc>
                  <a:txBody>
                    <a:bodyPr/>
                    <a:lstStyle/>
                    <a:p>
                      <a:pPr algn="ctr"/>
                      <a:r>
                        <a:rPr lang="en-US" sz="2000" dirty="0">
                          <a:solidFill>
                            <a:schemeClr val="accent4">
                              <a:lumMod val="75000"/>
                            </a:schemeClr>
                          </a:solidFill>
                        </a:rPr>
                        <a:t>0</a:t>
                      </a:r>
                    </a:p>
                  </a:txBody>
                  <a:tcPr/>
                </a:tc>
                <a:tc>
                  <a:txBody>
                    <a:bodyPr/>
                    <a:lstStyle/>
                    <a:p>
                      <a:pPr algn="ctr"/>
                      <a:r>
                        <a:rPr lang="en-US" sz="2000" dirty="0">
                          <a:solidFill>
                            <a:schemeClr val="accent4">
                              <a:lumMod val="75000"/>
                            </a:schemeClr>
                          </a:solidFill>
                        </a:rPr>
                        <a:t>THETA2</a:t>
                      </a:r>
                    </a:p>
                  </a:txBody>
                  <a:tcPr/>
                </a:tc>
                <a:extLst>
                  <a:ext uri="{0D108BD9-81ED-4DB2-BD59-A6C34878D82A}">
                    <a16:rowId xmlns:a16="http://schemas.microsoft.com/office/drawing/2014/main" val="4190398596"/>
                  </a:ext>
                </a:extLst>
              </a:tr>
              <a:tr h="563127">
                <a:tc>
                  <a:txBody>
                    <a:bodyPr/>
                    <a:lstStyle/>
                    <a:p>
                      <a:pPr algn="ctr"/>
                      <a:r>
                        <a:rPr lang="en-US" sz="2000" dirty="0">
                          <a:solidFill>
                            <a:schemeClr val="accent4">
                              <a:lumMod val="75000"/>
                            </a:schemeClr>
                          </a:solidFill>
                        </a:rPr>
                        <a:t>3</a:t>
                      </a:r>
                    </a:p>
                  </a:txBody>
                  <a:tcPr/>
                </a:tc>
                <a:tc>
                  <a:txBody>
                    <a:bodyPr/>
                    <a:lstStyle/>
                    <a:p>
                      <a:pPr algn="ctr"/>
                      <a:r>
                        <a:rPr lang="en-US" sz="2000" dirty="0">
                          <a:solidFill>
                            <a:schemeClr val="accent4">
                              <a:lumMod val="75000"/>
                            </a:schemeClr>
                          </a:solidFill>
                        </a:rPr>
                        <a:t>A3</a:t>
                      </a:r>
                    </a:p>
                  </a:txBody>
                  <a:tcPr/>
                </a:tc>
                <a:tc>
                  <a:txBody>
                    <a:bodyPr/>
                    <a:lstStyle/>
                    <a:p>
                      <a:pPr algn="ctr"/>
                      <a:r>
                        <a:rPr lang="en-US" sz="2000" dirty="0">
                          <a:solidFill>
                            <a:schemeClr val="accent4">
                              <a:lumMod val="75000"/>
                            </a:schemeClr>
                          </a:solidFill>
                        </a:rPr>
                        <a:t>0</a:t>
                      </a:r>
                    </a:p>
                  </a:txBody>
                  <a:tcPr/>
                </a:tc>
                <a:tc>
                  <a:txBody>
                    <a:bodyPr/>
                    <a:lstStyle/>
                    <a:p>
                      <a:pPr algn="ctr"/>
                      <a:r>
                        <a:rPr lang="en-US" sz="2000" dirty="0">
                          <a:solidFill>
                            <a:schemeClr val="accent4">
                              <a:lumMod val="75000"/>
                            </a:schemeClr>
                          </a:solidFill>
                        </a:rPr>
                        <a:t>0</a:t>
                      </a:r>
                    </a:p>
                  </a:txBody>
                  <a:tcPr/>
                </a:tc>
                <a:tc>
                  <a:txBody>
                    <a:bodyPr/>
                    <a:lstStyle/>
                    <a:p>
                      <a:pPr algn="ctr"/>
                      <a:r>
                        <a:rPr lang="en-US" sz="2000" dirty="0">
                          <a:solidFill>
                            <a:schemeClr val="accent4">
                              <a:lumMod val="75000"/>
                            </a:schemeClr>
                          </a:solidFill>
                        </a:rPr>
                        <a:t>THETA3</a:t>
                      </a:r>
                    </a:p>
                  </a:txBody>
                  <a:tcPr/>
                </a:tc>
                <a:extLst>
                  <a:ext uri="{0D108BD9-81ED-4DB2-BD59-A6C34878D82A}">
                    <a16:rowId xmlns:a16="http://schemas.microsoft.com/office/drawing/2014/main" val="3204058333"/>
                  </a:ext>
                </a:extLst>
              </a:tr>
              <a:tr h="563127">
                <a:tc>
                  <a:txBody>
                    <a:bodyPr/>
                    <a:lstStyle/>
                    <a:p>
                      <a:pPr algn="ctr"/>
                      <a:r>
                        <a:rPr lang="en-US" sz="2000" dirty="0">
                          <a:solidFill>
                            <a:schemeClr val="accent4">
                              <a:lumMod val="75000"/>
                            </a:schemeClr>
                          </a:solidFill>
                        </a:rPr>
                        <a:t>4</a:t>
                      </a:r>
                    </a:p>
                  </a:txBody>
                  <a:tcPr/>
                </a:tc>
                <a:tc>
                  <a:txBody>
                    <a:bodyPr/>
                    <a:lstStyle/>
                    <a:p>
                      <a:pPr algn="ctr"/>
                      <a:r>
                        <a:rPr lang="en-US" sz="2000" dirty="0">
                          <a:solidFill>
                            <a:schemeClr val="accent4">
                              <a:lumMod val="75000"/>
                            </a:schemeClr>
                          </a:solidFill>
                        </a:rPr>
                        <a:t>0</a:t>
                      </a:r>
                    </a:p>
                  </a:txBody>
                  <a:tcPr/>
                </a:tc>
                <a:tc>
                  <a:txBody>
                    <a:bodyPr/>
                    <a:lstStyle/>
                    <a:p>
                      <a:pPr algn="ctr"/>
                      <a:r>
                        <a:rPr lang="en-US" sz="2000" dirty="0">
                          <a:solidFill>
                            <a:schemeClr val="accent4">
                              <a:lumMod val="75000"/>
                            </a:schemeClr>
                          </a:solidFill>
                        </a:rPr>
                        <a:t>90</a:t>
                      </a:r>
                    </a:p>
                  </a:txBody>
                  <a:tcPr/>
                </a:tc>
                <a:tc>
                  <a:txBody>
                    <a:bodyPr/>
                    <a:lstStyle/>
                    <a:p>
                      <a:pPr algn="ctr"/>
                      <a:r>
                        <a:rPr lang="en-US" sz="2000" dirty="0">
                          <a:solidFill>
                            <a:schemeClr val="accent4">
                              <a:lumMod val="75000"/>
                            </a:schemeClr>
                          </a:solidFill>
                        </a:rPr>
                        <a:t>D4</a:t>
                      </a:r>
                    </a:p>
                  </a:txBody>
                  <a:tcPr/>
                </a:tc>
                <a:tc>
                  <a:txBody>
                    <a:bodyPr/>
                    <a:lstStyle/>
                    <a:p>
                      <a:pPr algn="ctr"/>
                      <a:r>
                        <a:rPr lang="en-US" sz="2000" dirty="0">
                          <a:solidFill>
                            <a:schemeClr val="accent4">
                              <a:lumMod val="75000"/>
                            </a:schemeClr>
                          </a:solidFill>
                        </a:rPr>
                        <a:t>THETA4</a:t>
                      </a:r>
                    </a:p>
                  </a:txBody>
                  <a:tcPr/>
                </a:tc>
                <a:extLst>
                  <a:ext uri="{0D108BD9-81ED-4DB2-BD59-A6C34878D82A}">
                    <a16:rowId xmlns:a16="http://schemas.microsoft.com/office/drawing/2014/main" val="107260408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p:nvPr/>
        </p:nvSpPr>
        <p:spPr>
          <a:xfrm>
            <a:off x="3104260" y="2038518"/>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0" name="Google Shape;300;p36"/>
          <p:cNvSpPr/>
          <p:nvPr/>
        </p:nvSpPr>
        <p:spPr>
          <a:xfrm>
            <a:off x="5114171" y="2024112"/>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1" name="Google Shape;301;p36"/>
          <p:cNvSpPr/>
          <p:nvPr/>
        </p:nvSpPr>
        <p:spPr>
          <a:xfrm>
            <a:off x="7207564" y="2038518"/>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2" name="Google Shape;302;p36"/>
          <p:cNvSpPr/>
          <p:nvPr/>
        </p:nvSpPr>
        <p:spPr>
          <a:xfrm>
            <a:off x="1103320" y="2038518"/>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3" name="Google Shape;303;p36"/>
          <p:cNvSpPr txBox="1">
            <a:spLocks noGrp="1"/>
          </p:cNvSpPr>
          <p:nvPr>
            <p:ph type="title"/>
          </p:nvPr>
        </p:nvSpPr>
        <p:spPr>
          <a:xfrm>
            <a:off x="0" y="445024"/>
            <a:ext cx="9563548" cy="102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Lucida Handwriting" panose="03010101010101010101" pitchFamily="66" charset="0"/>
              </a:rPr>
              <a:t> TASKS OF  ASSIGNMENT</a:t>
            </a:r>
            <a:endParaRPr sz="4000" dirty="0">
              <a:solidFill>
                <a:schemeClr val="accent6"/>
              </a:solidFill>
              <a:latin typeface="Lucida Handwriting" panose="03010101010101010101" pitchFamily="66" charset="0"/>
            </a:endParaRPr>
          </a:p>
        </p:txBody>
      </p:sp>
      <p:sp>
        <p:nvSpPr>
          <p:cNvPr id="304" name="Google Shape;304;p36"/>
          <p:cNvSpPr txBox="1">
            <a:spLocks noGrp="1"/>
          </p:cNvSpPr>
          <p:nvPr>
            <p:ph type="subTitle" idx="3"/>
          </p:nvPr>
        </p:nvSpPr>
        <p:spPr>
          <a:xfrm>
            <a:off x="2662713" y="2946200"/>
            <a:ext cx="2049136" cy="1120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Colonna MT" panose="04020805060202030203" pitchFamily="82" charset="0"/>
              </a:rPr>
              <a:t>FORWARD KINEMATICS</a:t>
            </a:r>
            <a:endParaRPr b="1" dirty="0">
              <a:latin typeface="Colonna MT" panose="04020805060202030203" pitchFamily="82" charset="0"/>
            </a:endParaRPr>
          </a:p>
        </p:txBody>
      </p:sp>
      <p:sp>
        <p:nvSpPr>
          <p:cNvPr id="305" name="Google Shape;305;p36"/>
          <p:cNvSpPr txBox="1">
            <a:spLocks noGrp="1"/>
          </p:cNvSpPr>
          <p:nvPr>
            <p:ph type="subTitle" idx="1"/>
          </p:nvPr>
        </p:nvSpPr>
        <p:spPr>
          <a:xfrm>
            <a:off x="86061" y="3045265"/>
            <a:ext cx="2786231" cy="10211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b="1" dirty="0">
              <a:latin typeface="Colonna MT" panose="04020805060202030203" pitchFamily="82" charset="0"/>
            </a:endParaRPr>
          </a:p>
          <a:p>
            <a:pPr marL="0" lvl="0" indent="0" algn="ctr" rtl="0">
              <a:spcBef>
                <a:spcPts val="0"/>
              </a:spcBef>
              <a:spcAft>
                <a:spcPts val="0"/>
              </a:spcAft>
              <a:buNone/>
            </a:pPr>
            <a:endParaRPr lang="en" b="1" dirty="0">
              <a:latin typeface="Colonna MT" panose="04020805060202030203" pitchFamily="82" charset="0"/>
            </a:endParaRPr>
          </a:p>
          <a:p>
            <a:pPr marL="0" lvl="0" indent="0" algn="ctr" rtl="0">
              <a:spcBef>
                <a:spcPts val="0"/>
              </a:spcBef>
              <a:spcAft>
                <a:spcPts val="0"/>
              </a:spcAft>
              <a:buNone/>
            </a:pPr>
            <a:endParaRPr lang="en" b="1" dirty="0">
              <a:latin typeface="Colonna MT" panose="04020805060202030203" pitchFamily="82" charset="0"/>
            </a:endParaRPr>
          </a:p>
          <a:p>
            <a:pPr marL="0" lvl="0" indent="0" algn="ctr" rtl="0">
              <a:spcBef>
                <a:spcPts val="0"/>
              </a:spcBef>
              <a:spcAft>
                <a:spcPts val="0"/>
              </a:spcAft>
              <a:buNone/>
            </a:pPr>
            <a:r>
              <a:rPr lang="en" b="1" dirty="0">
                <a:latin typeface="Colonna MT" panose="04020805060202030203" pitchFamily="82" charset="0"/>
              </a:rPr>
              <a:t>TRANSFORMATION MATRIX</a:t>
            </a:r>
            <a:endParaRPr b="1" dirty="0">
              <a:latin typeface="Colonna MT" panose="04020805060202030203" pitchFamily="82" charset="0"/>
            </a:endParaRPr>
          </a:p>
        </p:txBody>
      </p:sp>
      <p:sp>
        <p:nvSpPr>
          <p:cNvPr id="308" name="Google Shape;308;p36"/>
          <p:cNvSpPr txBox="1">
            <a:spLocks noGrp="1"/>
          </p:cNvSpPr>
          <p:nvPr>
            <p:ph type="subTitle" idx="5"/>
          </p:nvPr>
        </p:nvSpPr>
        <p:spPr>
          <a:xfrm>
            <a:off x="4619488" y="2946200"/>
            <a:ext cx="1956774" cy="1120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Colonna MT" panose="04020805060202030203" pitchFamily="82" charset="0"/>
              </a:rPr>
              <a:t>INVERSE KINEMATICS</a:t>
            </a:r>
            <a:endParaRPr b="1" dirty="0">
              <a:latin typeface="Colonna MT" panose="04020805060202030203" pitchFamily="82" charset="0"/>
            </a:endParaRPr>
          </a:p>
        </p:txBody>
      </p:sp>
      <p:sp>
        <p:nvSpPr>
          <p:cNvPr id="310" name="Google Shape;310;p36"/>
          <p:cNvSpPr txBox="1">
            <a:spLocks noGrp="1"/>
          </p:cNvSpPr>
          <p:nvPr>
            <p:ph type="subTitle" idx="7"/>
          </p:nvPr>
        </p:nvSpPr>
        <p:spPr>
          <a:xfrm>
            <a:off x="6576262" y="2946199"/>
            <a:ext cx="2157066" cy="11201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Colonna MT" panose="04020805060202030203" pitchFamily="82" charset="0"/>
              </a:rPr>
              <a:t>ARM SIMULATION</a:t>
            </a:r>
            <a:endParaRPr b="1" dirty="0">
              <a:latin typeface="Colonna MT" panose="04020805060202030203" pitchFamily="82" charset="0"/>
            </a:endParaRPr>
          </a:p>
        </p:txBody>
      </p:sp>
      <p:sp>
        <p:nvSpPr>
          <p:cNvPr id="312" name="Google Shape;312;p36"/>
          <p:cNvSpPr txBox="1">
            <a:spLocks noGrp="1"/>
          </p:cNvSpPr>
          <p:nvPr>
            <p:ph type="title" idx="9"/>
          </p:nvPr>
        </p:nvSpPr>
        <p:spPr>
          <a:xfrm>
            <a:off x="849853" y="2108552"/>
            <a:ext cx="1459233" cy="7422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01</a:t>
            </a:r>
            <a:endParaRPr dirty="0">
              <a:solidFill>
                <a:schemeClr val="dk1"/>
              </a:solidFill>
            </a:endParaRPr>
          </a:p>
        </p:txBody>
      </p:sp>
      <p:sp>
        <p:nvSpPr>
          <p:cNvPr id="313" name="Google Shape;313;p36"/>
          <p:cNvSpPr txBox="1">
            <a:spLocks noGrp="1"/>
          </p:cNvSpPr>
          <p:nvPr>
            <p:ph type="title" idx="13"/>
          </p:nvPr>
        </p:nvSpPr>
        <p:spPr>
          <a:xfrm>
            <a:off x="2872292" y="2108551"/>
            <a:ext cx="1302121" cy="7422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02</a:t>
            </a:r>
            <a:endParaRPr dirty="0">
              <a:solidFill>
                <a:schemeClr val="dk1"/>
              </a:solidFill>
            </a:endParaRPr>
          </a:p>
        </p:txBody>
      </p:sp>
      <p:sp>
        <p:nvSpPr>
          <p:cNvPr id="314" name="Google Shape;314;p36"/>
          <p:cNvSpPr txBox="1">
            <a:spLocks noGrp="1"/>
          </p:cNvSpPr>
          <p:nvPr>
            <p:ph type="title" idx="14"/>
          </p:nvPr>
        </p:nvSpPr>
        <p:spPr>
          <a:xfrm>
            <a:off x="4969588" y="1993101"/>
            <a:ext cx="1161600" cy="1021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03</a:t>
            </a:r>
            <a:endParaRPr dirty="0">
              <a:solidFill>
                <a:schemeClr val="dk1"/>
              </a:solidFill>
            </a:endParaRPr>
          </a:p>
        </p:txBody>
      </p:sp>
      <p:sp>
        <p:nvSpPr>
          <p:cNvPr id="315" name="Google Shape;315;p36"/>
          <p:cNvSpPr txBox="1">
            <a:spLocks noGrp="1"/>
          </p:cNvSpPr>
          <p:nvPr>
            <p:ph type="title" idx="15"/>
          </p:nvPr>
        </p:nvSpPr>
        <p:spPr>
          <a:xfrm>
            <a:off x="6926361" y="1993101"/>
            <a:ext cx="1465007" cy="9689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04</a:t>
            </a:r>
            <a:endParaRPr dirty="0">
              <a:solidFill>
                <a:schemeClr val="dk1"/>
              </a:solidFill>
            </a:endParaRPr>
          </a:p>
        </p:txBody>
      </p:sp>
      <p:grpSp>
        <p:nvGrpSpPr>
          <p:cNvPr id="316" name="Google Shape;316;p36"/>
          <p:cNvGrpSpPr/>
          <p:nvPr/>
        </p:nvGrpSpPr>
        <p:grpSpPr>
          <a:xfrm>
            <a:off x="7172824" y="328588"/>
            <a:ext cx="1601146" cy="1197564"/>
            <a:chOff x="7343425" y="328575"/>
            <a:chExt cx="1354149" cy="1012825"/>
          </a:xfrm>
        </p:grpSpPr>
        <p:sp>
          <p:nvSpPr>
            <p:cNvPr id="317"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8"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0"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2"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3"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4"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6"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8"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0"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2"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4"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5"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8"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9"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4218267" y="75304"/>
            <a:ext cx="5011793" cy="13327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V Boli" panose="02000500030200090000" pitchFamily="2" charset="0"/>
                <a:cs typeface="MV Boli" panose="02000500030200090000" pitchFamily="2" charset="0"/>
              </a:rPr>
              <a:t>TRANSFORMATION MATRIX</a:t>
            </a:r>
            <a:endParaRPr b="1" dirty="0">
              <a:latin typeface="MV Boli" panose="02000500030200090000" pitchFamily="2" charset="0"/>
              <a:cs typeface="MV Boli" panose="02000500030200090000" pitchFamily="2" charset="0"/>
            </a:endParaRPr>
          </a:p>
        </p:txBody>
      </p:sp>
      <p:sp>
        <p:nvSpPr>
          <p:cNvPr id="358" name="Google Shape;358;p37"/>
          <p:cNvSpPr txBox="1">
            <a:spLocks noGrp="1"/>
          </p:cNvSpPr>
          <p:nvPr>
            <p:ph type="subTitle" idx="1"/>
          </p:nvPr>
        </p:nvSpPr>
        <p:spPr>
          <a:xfrm>
            <a:off x="3197070" y="1315242"/>
            <a:ext cx="5828596" cy="24609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solidFill>
                  <a:schemeClr val="accent2">
                    <a:lumMod val="50000"/>
                  </a:schemeClr>
                </a:solidFill>
                <a:latin typeface="Arial Rounded MT Bold" panose="020F0704030504030204" pitchFamily="34" charset="0"/>
              </a:rPr>
              <a:t>A transformation matrix is a 4x4 matrix used in robotics to represent both the position and orientation of a link in 3D space relative to another link. It combines rotation and translation, allowing precise calculation of each link's location, enabling the robotic arm's movements to be modeled and controlled accurately.</a:t>
            </a:r>
            <a:endParaRPr sz="2000" dirty="0">
              <a:solidFill>
                <a:schemeClr val="accent2">
                  <a:lumMod val="50000"/>
                </a:schemeClr>
              </a:solidFill>
              <a:latin typeface="Arial Rounded MT Bold" panose="020F0704030504030204" pitchFamily="34" charset="0"/>
            </a:endParaRPr>
          </a:p>
        </p:txBody>
      </p:sp>
      <p:grpSp>
        <p:nvGrpSpPr>
          <p:cNvPr id="439" name="Google Shape;439;p37"/>
          <p:cNvGrpSpPr/>
          <p:nvPr/>
        </p:nvGrpSpPr>
        <p:grpSpPr>
          <a:xfrm>
            <a:off x="1057051" y="916289"/>
            <a:ext cx="1672060" cy="3831041"/>
            <a:chOff x="1250353" y="1356307"/>
            <a:chExt cx="1479961" cy="3390902"/>
          </a:xfrm>
        </p:grpSpPr>
        <p:sp>
          <p:nvSpPr>
            <p:cNvPr id="440" name="Google Shape;440;p37"/>
            <p:cNvSpPr/>
            <p:nvPr/>
          </p:nvSpPr>
          <p:spPr>
            <a:xfrm>
              <a:off x="2150185" y="2498609"/>
              <a:ext cx="138995" cy="180079"/>
            </a:xfrm>
            <a:custGeom>
              <a:avLst/>
              <a:gdLst/>
              <a:ahLst/>
              <a:cxnLst/>
              <a:rect l="l" t="t" r="r" b="b"/>
              <a:pathLst>
                <a:path w="1583" h="2051" extrusionOk="0">
                  <a:moveTo>
                    <a:pt x="859" y="135"/>
                  </a:moveTo>
                  <a:cubicBezTo>
                    <a:pt x="458" y="1"/>
                    <a:pt x="57" y="235"/>
                    <a:pt x="23" y="680"/>
                  </a:cubicBezTo>
                  <a:cubicBezTo>
                    <a:pt x="1" y="870"/>
                    <a:pt x="34" y="1070"/>
                    <a:pt x="112" y="1260"/>
                  </a:cubicBezTo>
                  <a:cubicBezTo>
                    <a:pt x="190" y="1460"/>
                    <a:pt x="302" y="1627"/>
                    <a:pt x="435" y="1750"/>
                  </a:cubicBezTo>
                  <a:cubicBezTo>
                    <a:pt x="769" y="2051"/>
                    <a:pt x="1226" y="1950"/>
                    <a:pt x="1427" y="1583"/>
                  </a:cubicBezTo>
                  <a:cubicBezTo>
                    <a:pt x="1560" y="1327"/>
                    <a:pt x="1583" y="1026"/>
                    <a:pt x="1471" y="725"/>
                  </a:cubicBezTo>
                  <a:cubicBezTo>
                    <a:pt x="1349" y="435"/>
                    <a:pt x="1126" y="224"/>
                    <a:pt x="859" y="13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37"/>
            <p:cNvSpPr/>
            <p:nvPr/>
          </p:nvSpPr>
          <p:spPr>
            <a:xfrm>
              <a:off x="1491028" y="4398991"/>
              <a:ext cx="344370" cy="333642"/>
            </a:xfrm>
            <a:custGeom>
              <a:avLst/>
              <a:gdLst/>
              <a:ahLst/>
              <a:cxnLst/>
              <a:rect l="l" t="t" r="r" b="b"/>
              <a:pathLst>
                <a:path w="3922" h="3800" extrusionOk="0">
                  <a:moveTo>
                    <a:pt x="3297" y="0"/>
                  </a:moveTo>
                  <a:cubicBezTo>
                    <a:pt x="3297" y="0"/>
                    <a:pt x="2975" y="167"/>
                    <a:pt x="2551" y="167"/>
                  </a:cubicBezTo>
                  <a:cubicBezTo>
                    <a:pt x="2374" y="167"/>
                    <a:pt x="2179" y="138"/>
                    <a:pt x="1983" y="56"/>
                  </a:cubicBezTo>
                  <a:cubicBezTo>
                    <a:pt x="1983" y="56"/>
                    <a:pt x="1626" y="969"/>
                    <a:pt x="1292" y="1415"/>
                  </a:cubicBezTo>
                  <a:cubicBezTo>
                    <a:pt x="958" y="1849"/>
                    <a:pt x="0" y="2896"/>
                    <a:pt x="56" y="3297"/>
                  </a:cubicBezTo>
                  <a:cubicBezTo>
                    <a:pt x="103" y="3587"/>
                    <a:pt x="629" y="3800"/>
                    <a:pt x="1085" y="3800"/>
                  </a:cubicBezTo>
                  <a:cubicBezTo>
                    <a:pt x="1277" y="3800"/>
                    <a:pt x="1456" y="3762"/>
                    <a:pt x="1582" y="3676"/>
                  </a:cubicBezTo>
                  <a:cubicBezTo>
                    <a:pt x="2005" y="3386"/>
                    <a:pt x="2607" y="2618"/>
                    <a:pt x="2763" y="2473"/>
                  </a:cubicBezTo>
                  <a:cubicBezTo>
                    <a:pt x="2930" y="2339"/>
                    <a:pt x="3364" y="2150"/>
                    <a:pt x="3587" y="1805"/>
                  </a:cubicBezTo>
                  <a:cubicBezTo>
                    <a:pt x="3754" y="1537"/>
                    <a:pt x="3921" y="802"/>
                    <a:pt x="3297"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37"/>
            <p:cNvSpPr/>
            <p:nvPr/>
          </p:nvSpPr>
          <p:spPr>
            <a:xfrm>
              <a:off x="1495857" y="4489954"/>
              <a:ext cx="325843" cy="257255"/>
            </a:xfrm>
            <a:custGeom>
              <a:avLst/>
              <a:gdLst/>
              <a:ahLst/>
              <a:cxnLst/>
              <a:rect l="l" t="t" r="r" b="b"/>
              <a:pathLst>
                <a:path w="3711" h="2930" extrusionOk="0">
                  <a:moveTo>
                    <a:pt x="3532" y="468"/>
                  </a:moveTo>
                  <a:cubicBezTo>
                    <a:pt x="3309" y="824"/>
                    <a:pt x="2875" y="1014"/>
                    <a:pt x="2708" y="1147"/>
                  </a:cubicBezTo>
                  <a:cubicBezTo>
                    <a:pt x="2552" y="1281"/>
                    <a:pt x="1950" y="2061"/>
                    <a:pt x="1527" y="2350"/>
                  </a:cubicBezTo>
                  <a:cubicBezTo>
                    <a:pt x="1137" y="2618"/>
                    <a:pt x="224" y="2417"/>
                    <a:pt x="34" y="2061"/>
                  </a:cubicBezTo>
                  <a:cubicBezTo>
                    <a:pt x="12" y="2139"/>
                    <a:pt x="1" y="2206"/>
                    <a:pt x="1" y="2261"/>
                  </a:cubicBezTo>
                  <a:cubicBezTo>
                    <a:pt x="68" y="2673"/>
                    <a:pt x="1104" y="2930"/>
                    <a:pt x="1527" y="2640"/>
                  </a:cubicBezTo>
                  <a:cubicBezTo>
                    <a:pt x="1950" y="2350"/>
                    <a:pt x="2552" y="1582"/>
                    <a:pt x="2708" y="1437"/>
                  </a:cubicBezTo>
                  <a:cubicBezTo>
                    <a:pt x="2875" y="1303"/>
                    <a:pt x="3309" y="1114"/>
                    <a:pt x="3532" y="769"/>
                  </a:cubicBezTo>
                  <a:cubicBezTo>
                    <a:pt x="3621" y="624"/>
                    <a:pt x="3710" y="345"/>
                    <a:pt x="3677" y="0"/>
                  </a:cubicBezTo>
                  <a:cubicBezTo>
                    <a:pt x="3654" y="201"/>
                    <a:pt x="3588" y="368"/>
                    <a:pt x="3532" y="4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37"/>
            <p:cNvSpPr/>
            <p:nvPr/>
          </p:nvSpPr>
          <p:spPr>
            <a:xfrm>
              <a:off x="1904944" y="4372563"/>
              <a:ext cx="432614" cy="224418"/>
            </a:xfrm>
            <a:custGeom>
              <a:avLst/>
              <a:gdLst/>
              <a:ahLst/>
              <a:cxnLst/>
              <a:rect l="l" t="t" r="r" b="b"/>
              <a:pathLst>
                <a:path w="4927" h="2556" extrusionOk="0">
                  <a:moveTo>
                    <a:pt x="2482" y="0"/>
                  </a:moveTo>
                  <a:cubicBezTo>
                    <a:pt x="2482" y="0"/>
                    <a:pt x="2294" y="207"/>
                    <a:pt x="1663" y="207"/>
                  </a:cubicBezTo>
                  <a:cubicBezTo>
                    <a:pt x="1466" y="207"/>
                    <a:pt x="1225" y="187"/>
                    <a:pt x="934" y="134"/>
                  </a:cubicBezTo>
                  <a:cubicBezTo>
                    <a:pt x="934" y="134"/>
                    <a:pt x="933" y="134"/>
                    <a:pt x="933" y="134"/>
                  </a:cubicBezTo>
                  <a:cubicBezTo>
                    <a:pt x="905" y="134"/>
                    <a:pt x="1" y="1650"/>
                    <a:pt x="778" y="2016"/>
                  </a:cubicBezTo>
                  <a:cubicBezTo>
                    <a:pt x="1021" y="2127"/>
                    <a:pt x="1168" y="2154"/>
                    <a:pt x="1290" y="2154"/>
                  </a:cubicBezTo>
                  <a:cubicBezTo>
                    <a:pt x="1410" y="2154"/>
                    <a:pt x="1505" y="2128"/>
                    <a:pt x="1642" y="2128"/>
                  </a:cubicBezTo>
                  <a:cubicBezTo>
                    <a:pt x="1776" y="2128"/>
                    <a:pt x="1950" y="2153"/>
                    <a:pt x="2226" y="2250"/>
                  </a:cubicBezTo>
                  <a:cubicBezTo>
                    <a:pt x="2672" y="2409"/>
                    <a:pt x="3403" y="2555"/>
                    <a:pt x="3990" y="2555"/>
                  </a:cubicBezTo>
                  <a:cubicBezTo>
                    <a:pt x="4516" y="2555"/>
                    <a:pt x="4926" y="2437"/>
                    <a:pt x="4910" y="2106"/>
                  </a:cubicBezTo>
                  <a:cubicBezTo>
                    <a:pt x="4888" y="1526"/>
                    <a:pt x="4320" y="1582"/>
                    <a:pt x="3952" y="1415"/>
                  </a:cubicBezTo>
                  <a:cubicBezTo>
                    <a:pt x="3585" y="1237"/>
                    <a:pt x="2928" y="947"/>
                    <a:pt x="2482"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37"/>
            <p:cNvSpPr/>
            <p:nvPr/>
          </p:nvSpPr>
          <p:spPr>
            <a:xfrm>
              <a:off x="1943842" y="4489954"/>
              <a:ext cx="395209" cy="129154"/>
            </a:xfrm>
            <a:custGeom>
              <a:avLst/>
              <a:gdLst/>
              <a:ahLst/>
              <a:cxnLst/>
              <a:rect l="l" t="t" r="r" b="b"/>
              <a:pathLst>
                <a:path w="4501" h="1471" extrusionOk="0">
                  <a:moveTo>
                    <a:pt x="4456" y="646"/>
                  </a:moveTo>
                  <a:cubicBezTo>
                    <a:pt x="4278" y="1203"/>
                    <a:pt x="2574" y="958"/>
                    <a:pt x="1783" y="679"/>
                  </a:cubicBezTo>
                  <a:cubicBezTo>
                    <a:pt x="936" y="379"/>
                    <a:pt x="1048" y="769"/>
                    <a:pt x="335" y="434"/>
                  </a:cubicBezTo>
                  <a:cubicBezTo>
                    <a:pt x="145" y="345"/>
                    <a:pt x="56" y="189"/>
                    <a:pt x="34" y="0"/>
                  </a:cubicBezTo>
                  <a:cubicBezTo>
                    <a:pt x="1" y="290"/>
                    <a:pt x="67" y="546"/>
                    <a:pt x="335" y="679"/>
                  </a:cubicBezTo>
                  <a:cubicBezTo>
                    <a:pt x="1048" y="1003"/>
                    <a:pt x="936" y="613"/>
                    <a:pt x="1783" y="913"/>
                  </a:cubicBezTo>
                  <a:cubicBezTo>
                    <a:pt x="2629" y="1214"/>
                    <a:pt x="4501" y="1470"/>
                    <a:pt x="4467" y="769"/>
                  </a:cubicBezTo>
                  <a:cubicBezTo>
                    <a:pt x="4467" y="724"/>
                    <a:pt x="4456" y="691"/>
                    <a:pt x="4456"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37"/>
            <p:cNvSpPr/>
            <p:nvPr/>
          </p:nvSpPr>
          <p:spPr>
            <a:xfrm>
              <a:off x="1519389" y="4409703"/>
              <a:ext cx="230839" cy="245578"/>
            </a:xfrm>
            <a:custGeom>
              <a:avLst/>
              <a:gdLst/>
              <a:ahLst/>
              <a:cxnLst/>
              <a:rect l="l" t="t" r="r" b="b"/>
              <a:pathLst>
                <a:path w="2629" h="2797" extrusionOk="0">
                  <a:moveTo>
                    <a:pt x="2596" y="1"/>
                  </a:moveTo>
                  <a:cubicBezTo>
                    <a:pt x="2529" y="12"/>
                    <a:pt x="2462" y="23"/>
                    <a:pt x="2395" y="34"/>
                  </a:cubicBezTo>
                  <a:cubicBezTo>
                    <a:pt x="2384" y="446"/>
                    <a:pt x="2339" y="1037"/>
                    <a:pt x="2295" y="1159"/>
                  </a:cubicBezTo>
                  <a:cubicBezTo>
                    <a:pt x="2217" y="1326"/>
                    <a:pt x="1114" y="2518"/>
                    <a:pt x="925" y="2574"/>
                  </a:cubicBezTo>
                  <a:cubicBezTo>
                    <a:pt x="546" y="2518"/>
                    <a:pt x="268" y="2440"/>
                    <a:pt x="123" y="2351"/>
                  </a:cubicBezTo>
                  <a:cubicBezTo>
                    <a:pt x="78" y="2418"/>
                    <a:pt x="34" y="2485"/>
                    <a:pt x="0" y="2540"/>
                  </a:cubicBezTo>
                  <a:cubicBezTo>
                    <a:pt x="223" y="2685"/>
                    <a:pt x="579" y="2763"/>
                    <a:pt x="902" y="2796"/>
                  </a:cubicBezTo>
                  <a:lnTo>
                    <a:pt x="914" y="2796"/>
                  </a:lnTo>
                  <a:cubicBezTo>
                    <a:pt x="1237" y="2796"/>
                    <a:pt x="2428" y="1404"/>
                    <a:pt x="2506" y="1248"/>
                  </a:cubicBezTo>
                  <a:cubicBezTo>
                    <a:pt x="2596" y="1048"/>
                    <a:pt x="2629" y="179"/>
                    <a:pt x="262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37"/>
            <p:cNvSpPr/>
            <p:nvPr/>
          </p:nvSpPr>
          <p:spPr>
            <a:xfrm>
              <a:off x="2010311" y="4388191"/>
              <a:ext cx="291600" cy="169279"/>
            </a:xfrm>
            <a:custGeom>
              <a:avLst/>
              <a:gdLst/>
              <a:ahLst/>
              <a:cxnLst/>
              <a:rect l="l" t="t" r="r" b="b"/>
              <a:pathLst>
                <a:path w="3321" h="1928" extrusionOk="0">
                  <a:moveTo>
                    <a:pt x="57" y="1"/>
                  </a:moveTo>
                  <a:lnTo>
                    <a:pt x="1" y="56"/>
                  </a:lnTo>
                  <a:cubicBezTo>
                    <a:pt x="12" y="67"/>
                    <a:pt x="892" y="1025"/>
                    <a:pt x="1137" y="1315"/>
                  </a:cubicBezTo>
                  <a:cubicBezTo>
                    <a:pt x="1482" y="1716"/>
                    <a:pt x="2140" y="1928"/>
                    <a:pt x="2552" y="1928"/>
                  </a:cubicBezTo>
                  <a:cubicBezTo>
                    <a:pt x="2630" y="1928"/>
                    <a:pt x="2685" y="1916"/>
                    <a:pt x="2741" y="1905"/>
                  </a:cubicBezTo>
                  <a:cubicBezTo>
                    <a:pt x="2997" y="1850"/>
                    <a:pt x="3187" y="1660"/>
                    <a:pt x="3276" y="1493"/>
                  </a:cubicBezTo>
                  <a:cubicBezTo>
                    <a:pt x="3298" y="1471"/>
                    <a:pt x="3309" y="1437"/>
                    <a:pt x="3320" y="1415"/>
                  </a:cubicBezTo>
                  <a:cubicBezTo>
                    <a:pt x="3242" y="1382"/>
                    <a:pt x="3176" y="1371"/>
                    <a:pt x="3098" y="1348"/>
                  </a:cubicBezTo>
                  <a:cubicBezTo>
                    <a:pt x="3087" y="1360"/>
                    <a:pt x="3087" y="1371"/>
                    <a:pt x="3075" y="1382"/>
                  </a:cubicBezTo>
                  <a:cubicBezTo>
                    <a:pt x="2986" y="1527"/>
                    <a:pt x="2841" y="1649"/>
                    <a:pt x="2685" y="1683"/>
                  </a:cubicBezTo>
                  <a:cubicBezTo>
                    <a:pt x="2648" y="1692"/>
                    <a:pt x="2600" y="1697"/>
                    <a:pt x="2545" y="1697"/>
                  </a:cubicBezTo>
                  <a:cubicBezTo>
                    <a:pt x="2214" y="1697"/>
                    <a:pt x="1621" y="1522"/>
                    <a:pt x="1315" y="1159"/>
                  </a:cubicBezTo>
                  <a:cubicBezTo>
                    <a:pt x="1115" y="925"/>
                    <a:pt x="536" y="290"/>
                    <a:pt x="279" y="23"/>
                  </a:cubicBezTo>
                  <a:cubicBezTo>
                    <a:pt x="213" y="12"/>
                    <a:pt x="135" y="12"/>
                    <a:pt x="5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37"/>
            <p:cNvSpPr/>
            <p:nvPr/>
          </p:nvSpPr>
          <p:spPr>
            <a:xfrm>
              <a:off x="2049472" y="2103501"/>
              <a:ext cx="471511" cy="706267"/>
            </a:xfrm>
            <a:custGeom>
              <a:avLst/>
              <a:gdLst/>
              <a:ahLst/>
              <a:cxnLst/>
              <a:rect l="l" t="t" r="r" b="b"/>
              <a:pathLst>
                <a:path w="5370" h="8044" extrusionOk="0">
                  <a:moveTo>
                    <a:pt x="268" y="1"/>
                  </a:moveTo>
                  <a:cubicBezTo>
                    <a:pt x="268" y="1"/>
                    <a:pt x="1816" y="513"/>
                    <a:pt x="1939" y="1950"/>
                  </a:cubicBezTo>
                  <a:cubicBezTo>
                    <a:pt x="2050" y="3398"/>
                    <a:pt x="2084" y="5136"/>
                    <a:pt x="2150" y="5314"/>
                  </a:cubicBezTo>
                  <a:cubicBezTo>
                    <a:pt x="2228" y="5492"/>
                    <a:pt x="5180" y="7308"/>
                    <a:pt x="5370" y="7431"/>
                  </a:cubicBezTo>
                  <a:lnTo>
                    <a:pt x="4790" y="8043"/>
                  </a:lnTo>
                  <a:cubicBezTo>
                    <a:pt x="4790" y="8043"/>
                    <a:pt x="1337" y="6851"/>
                    <a:pt x="858" y="6239"/>
                  </a:cubicBezTo>
                  <a:cubicBezTo>
                    <a:pt x="390" y="5637"/>
                    <a:pt x="1" y="3465"/>
                    <a:pt x="26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37"/>
            <p:cNvSpPr/>
            <p:nvPr/>
          </p:nvSpPr>
          <p:spPr>
            <a:xfrm>
              <a:off x="2063170" y="2167069"/>
              <a:ext cx="421638" cy="629968"/>
            </a:xfrm>
            <a:custGeom>
              <a:avLst/>
              <a:gdLst/>
              <a:ahLst/>
              <a:cxnLst/>
              <a:rect l="l" t="t" r="r" b="b"/>
              <a:pathLst>
                <a:path w="4802" h="7175" extrusionOk="0">
                  <a:moveTo>
                    <a:pt x="145" y="1"/>
                  </a:moveTo>
                  <a:lnTo>
                    <a:pt x="145" y="1"/>
                  </a:lnTo>
                  <a:cubicBezTo>
                    <a:pt x="0" y="2997"/>
                    <a:pt x="435" y="4813"/>
                    <a:pt x="869" y="5381"/>
                  </a:cubicBezTo>
                  <a:cubicBezTo>
                    <a:pt x="1304" y="5949"/>
                    <a:pt x="4300" y="7018"/>
                    <a:pt x="4735" y="7174"/>
                  </a:cubicBezTo>
                  <a:lnTo>
                    <a:pt x="4801" y="7108"/>
                  </a:lnTo>
                  <a:cubicBezTo>
                    <a:pt x="4612" y="6974"/>
                    <a:pt x="1616" y="5214"/>
                    <a:pt x="1515" y="5047"/>
                  </a:cubicBezTo>
                  <a:cubicBezTo>
                    <a:pt x="1003" y="4189"/>
                    <a:pt x="1025" y="2696"/>
                    <a:pt x="903" y="1248"/>
                  </a:cubicBezTo>
                  <a:cubicBezTo>
                    <a:pt x="836" y="368"/>
                    <a:pt x="613" y="279"/>
                    <a:pt x="1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37"/>
            <p:cNvSpPr/>
            <p:nvPr/>
          </p:nvSpPr>
          <p:spPr>
            <a:xfrm>
              <a:off x="2102331" y="2538032"/>
              <a:ext cx="156556" cy="129945"/>
            </a:xfrm>
            <a:custGeom>
              <a:avLst/>
              <a:gdLst/>
              <a:ahLst/>
              <a:cxnLst/>
              <a:rect l="l" t="t" r="r" b="b"/>
              <a:pathLst>
                <a:path w="1783" h="1480" extrusionOk="0">
                  <a:moveTo>
                    <a:pt x="1417" y="1"/>
                  </a:moveTo>
                  <a:cubicBezTo>
                    <a:pt x="1067" y="1"/>
                    <a:pt x="21" y="519"/>
                    <a:pt x="11" y="710"/>
                  </a:cubicBezTo>
                  <a:cubicBezTo>
                    <a:pt x="0" y="933"/>
                    <a:pt x="178" y="1446"/>
                    <a:pt x="468" y="1479"/>
                  </a:cubicBezTo>
                  <a:cubicBezTo>
                    <a:pt x="468" y="1479"/>
                    <a:pt x="891" y="878"/>
                    <a:pt x="1782" y="554"/>
                  </a:cubicBezTo>
                  <a:cubicBezTo>
                    <a:pt x="1782" y="554"/>
                    <a:pt x="1649" y="120"/>
                    <a:pt x="1504" y="20"/>
                  </a:cubicBezTo>
                  <a:cubicBezTo>
                    <a:pt x="1484" y="7"/>
                    <a:pt x="1455" y="1"/>
                    <a:pt x="141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0" name="Google Shape;450;p37"/>
            <p:cNvSpPr/>
            <p:nvPr/>
          </p:nvSpPr>
          <p:spPr>
            <a:xfrm>
              <a:off x="2036740" y="2088838"/>
              <a:ext cx="207483" cy="263226"/>
            </a:xfrm>
            <a:custGeom>
              <a:avLst/>
              <a:gdLst/>
              <a:ahLst/>
              <a:cxnLst/>
              <a:rect l="l" t="t" r="r" b="b"/>
              <a:pathLst>
                <a:path w="2363" h="2998" extrusionOk="0">
                  <a:moveTo>
                    <a:pt x="2362" y="2306"/>
                  </a:moveTo>
                  <a:cubicBezTo>
                    <a:pt x="2362" y="2306"/>
                    <a:pt x="1805" y="2997"/>
                    <a:pt x="558" y="2875"/>
                  </a:cubicBezTo>
                  <a:cubicBezTo>
                    <a:pt x="558" y="2875"/>
                    <a:pt x="1" y="936"/>
                    <a:pt x="201" y="34"/>
                  </a:cubicBezTo>
                  <a:cubicBezTo>
                    <a:pt x="201" y="34"/>
                    <a:pt x="2073" y="1"/>
                    <a:pt x="2362" y="230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1" name="Google Shape;451;p37"/>
            <p:cNvSpPr/>
            <p:nvPr/>
          </p:nvSpPr>
          <p:spPr>
            <a:xfrm>
              <a:off x="1638717" y="1741670"/>
              <a:ext cx="227941" cy="410818"/>
            </a:xfrm>
            <a:custGeom>
              <a:avLst/>
              <a:gdLst/>
              <a:ahLst/>
              <a:cxnLst/>
              <a:rect l="l" t="t" r="r" b="b"/>
              <a:pathLst>
                <a:path w="2596" h="4679" extrusionOk="0">
                  <a:moveTo>
                    <a:pt x="167" y="0"/>
                  </a:moveTo>
                  <a:lnTo>
                    <a:pt x="0" y="3442"/>
                  </a:lnTo>
                  <a:cubicBezTo>
                    <a:pt x="0" y="3442"/>
                    <a:pt x="1482" y="4679"/>
                    <a:pt x="2596" y="3442"/>
                  </a:cubicBezTo>
                  <a:lnTo>
                    <a:pt x="2139" y="79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2" name="Google Shape;452;p37"/>
            <p:cNvSpPr/>
            <p:nvPr/>
          </p:nvSpPr>
          <p:spPr>
            <a:xfrm>
              <a:off x="1638717" y="1741670"/>
              <a:ext cx="211346" cy="316960"/>
            </a:xfrm>
            <a:custGeom>
              <a:avLst/>
              <a:gdLst/>
              <a:ahLst/>
              <a:cxnLst/>
              <a:rect l="l" t="t" r="r" b="b"/>
              <a:pathLst>
                <a:path w="2407" h="3610" extrusionOk="0">
                  <a:moveTo>
                    <a:pt x="167" y="0"/>
                  </a:moveTo>
                  <a:lnTo>
                    <a:pt x="0" y="3442"/>
                  </a:lnTo>
                  <a:cubicBezTo>
                    <a:pt x="0" y="3442"/>
                    <a:pt x="89" y="3520"/>
                    <a:pt x="234" y="3609"/>
                  </a:cubicBezTo>
                  <a:cubicBezTo>
                    <a:pt x="401" y="3208"/>
                    <a:pt x="680" y="2852"/>
                    <a:pt x="1058" y="2618"/>
                  </a:cubicBezTo>
                  <a:cubicBezTo>
                    <a:pt x="1406" y="2411"/>
                    <a:pt x="1793" y="2332"/>
                    <a:pt x="2186" y="2332"/>
                  </a:cubicBezTo>
                  <a:cubicBezTo>
                    <a:pt x="2259" y="2332"/>
                    <a:pt x="2333" y="2334"/>
                    <a:pt x="2406" y="2340"/>
                  </a:cubicBezTo>
                  <a:lnTo>
                    <a:pt x="2139" y="791"/>
                  </a:lnTo>
                  <a:lnTo>
                    <a:pt x="167"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3" name="Google Shape;453;p37"/>
            <p:cNvSpPr/>
            <p:nvPr/>
          </p:nvSpPr>
          <p:spPr>
            <a:xfrm>
              <a:off x="1459681" y="1356307"/>
              <a:ext cx="553697" cy="578078"/>
            </a:xfrm>
            <a:custGeom>
              <a:avLst/>
              <a:gdLst/>
              <a:ahLst/>
              <a:cxnLst/>
              <a:rect l="l" t="t" r="r" b="b"/>
              <a:pathLst>
                <a:path w="6306" h="6584" extrusionOk="0">
                  <a:moveTo>
                    <a:pt x="2362" y="4935"/>
                  </a:moveTo>
                  <a:cubicBezTo>
                    <a:pt x="2362" y="4935"/>
                    <a:pt x="1716" y="5258"/>
                    <a:pt x="1193" y="4724"/>
                  </a:cubicBezTo>
                  <a:cubicBezTo>
                    <a:pt x="669" y="4178"/>
                    <a:pt x="1" y="2384"/>
                    <a:pt x="1504" y="1014"/>
                  </a:cubicBezTo>
                  <a:cubicBezTo>
                    <a:pt x="1504" y="1014"/>
                    <a:pt x="3142" y="1"/>
                    <a:pt x="4701" y="1204"/>
                  </a:cubicBezTo>
                  <a:cubicBezTo>
                    <a:pt x="6250" y="2407"/>
                    <a:pt x="6305" y="6383"/>
                    <a:pt x="5670" y="6483"/>
                  </a:cubicBezTo>
                  <a:cubicBezTo>
                    <a:pt x="5102" y="6584"/>
                    <a:pt x="3565" y="6394"/>
                    <a:pt x="3097" y="6038"/>
                  </a:cubicBezTo>
                  <a:cubicBezTo>
                    <a:pt x="2630" y="5670"/>
                    <a:pt x="2440" y="5303"/>
                    <a:pt x="2362" y="49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4" name="Google Shape;454;p37"/>
            <p:cNvSpPr/>
            <p:nvPr/>
          </p:nvSpPr>
          <p:spPr>
            <a:xfrm>
              <a:off x="1736533" y="1411096"/>
              <a:ext cx="181931" cy="275869"/>
            </a:xfrm>
            <a:custGeom>
              <a:avLst/>
              <a:gdLst/>
              <a:ahLst/>
              <a:cxnLst/>
              <a:rect l="l" t="t" r="r" b="b"/>
              <a:pathLst>
                <a:path w="2072" h="3142" extrusionOk="0">
                  <a:moveTo>
                    <a:pt x="0" y="0"/>
                  </a:moveTo>
                  <a:cubicBezTo>
                    <a:pt x="267" y="167"/>
                    <a:pt x="590" y="335"/>
                    <a:pt x="969" y="814"/>
                  </a:cubicBezTo>
                  <a:cubicBezTo>
                    <a:pt x="1314" y="1248"/>
                    <a:pt x="1671" y="1894"/>
                    <a:pt x="1949" y="3142"/>
                  </a:cubicBezTo>
                  <a:lnTo>
                    <a:pt x="2072" y="3142"/>
                  </a:lnTo>
                  <a:cubicBezTo>
                    <a:pt x="1660" y="1025"/>
                    <a:pt x="835" y="379"/>
                    <a:pt x="189" y="12"/>
                  </a:cubicBezTo>
                  <a:cubicBezTo>
                    <a:pt x="123" y="0"/>
                    <a:pt x="67" y="0"/>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5" name="Google Shape;455;p37"/>
            <p:cNvSpPr/>
            <p:nvPr/>
          </p:nvSpPr>
          <p:spPr>
            <a:xfrm>
              <a:off x="1481194" y="1477825"/>
              <a:ext cx="490126" cy="450153"/>
            </a:xfrm>
            <a:custGeom>
              <a:avLst/>
              <a:gdLst/>
              <a:ahLst/>
              <a:cxnLst/>
              <a:rect l="l" t="t" r="r" b="b"/>
              <a:pathLst>
                <a:path w="5582" h="5127" extrusionOk="0">
                  <a:moveTo>
                    <a:pt x="1366" y="0"/>
                  </a:moveTo>
                  <a:cubicBezTo>
                    <a:pt x="1069" y="0"/>
                    <a:pt x="773" y="152"/>
                    <a:pt x="625" y="443"/>
                  </a:cubicBezTo>
                  <a:cubicBezTo>
                    <a:pt x="1" y="1635"/>
                    <a:pt x="513" y="2894"/>
                    <a:pt x="936" y="3340"/>
                  </a:cubicBezTo>
                  <a:cubicBezTo>
                    <a:pt x="1174" y="3582"/>
                    <a:pt x="1436" y="3648"/>
                    <a:pt x="1652" y="3648"/>
                  </a:cubicBezTo>
                  <a:cubicBezTo>
                    <a:pt x="1913" y="3648"/>
                    <a:pt x="2106" y="3551"/>
                    <a:pt x="2106" y="3551"/>
                  </a:cubicBezTo>
                  <a:cubicBezTo>
                    <a:pt x="2184" y="3919"/>
                    <a:pt x="2373" y="4286"/>
                    <a:pt x="2841" y="4654"/>
                  </a:cubicBezTo>
                  <a:cubicBezTo>
                    <a:pt x="3225" y="4946"/>
                    <a:pt x="4328" y="5126"/>
                    <a:pt x="5025" y="5126"/>
                  </a:cubicBezTo>
                  <a:cubicBezTo>
                    <a:pt x="5179" y="5126"/>
                    <a:pt x="5312" y="5118"/>
                    <a:pt x="5414" y="5099"/>
                  </a:cubicBezTo>
                  <a:cubicBezTo>
                    <a:pt x="5481" y="5088"/>
                    <a:pt x="5537" y="5044"/>
                    <a:pt x="5581" y="4966"/>
                  </a:cubicBezTo>
                  <a:lnTo>
                    <a:pt x="5581" y="4966"/>
                  </a:lnTo>
                  <a:cubicBezTo>
                    <a:pt x="5534" y="4968"/>
                    <a:pt x="5488" y="4970"/>
                    <a:pt x="5443" y="4970"/>
                  </a:cubicBezTo>
                  <a:cubicBezTo>
                    <a:pt x="4912" y="4970"/>
                    <a:pt x="4516" y="4797"/>
                    <a:pt x="4167" y="4643"/>
                  </a:cubicBezTo>
                  <a:cubicBezTo>
                    <a:pt x="3565" y="4387"/>
                    <a:pt x="2953" y="3696"/>
                    <a:pt x="2730" y="3150"/>
                  </a:cubicBezTo>
                  <a:cubicBezTo>
                    <a:pt x="2474" y="2504"/>
                    <a:pt x="2696" y="1880"/>
                    <a:pt x="2496" y="1167"/>
                  </a:cubicBezTo>
                  <a:cubicBezTo>
                    <a:pt x="2396" y="778"/>
                    <a:pt x="2206" y="488"/>
                    <a:pt x="1961" y="243"/>
                  </a:cubicBezTo>
                  <a:cubicBezTo>
                    <a:pt x="1798" y="79"/>
                    <a:pt x="1581" y="0"/>
                    <a:pt x="13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6" name="Google Shape;456;p37"/>
            <p:cNvSpPr/>
            <p:nvPr/>
          </p:nvSpPr>
          <p:spPr>
            <a:xfrm>
              <a:off x="1513506" y="1614445"/>
              <a:ext cx="168322" cy="210457"/>
            </a:xfrm>
            <a:custGeom>
              <a:avLst/>
              <a:gdLst/>
              <a:ahLst/>
              <a:cxnLst/>
              <a:rect l="l" t="t" r="r" b="b"/>
              <a:pathLst>
                <a:path w="1917" h="2397" extrusionOk="0">
                  <a:moveTo>
                    <a:pt x="766" y="1"/>
                  </a:moveTo>
                  <a:cubicBezTo>
                    <a:pt x="661" y="1"/>
                    <a:pt x="583" y="21"/>
                    <a:pt x="468" y="57"/>
                  </a:cubicBezTo>
                  <a:cubicBezTo>
                    <a:pt x="190" y="135"/>
                    <a:pt x="0" y="480"/>
                    <a:pt x="67" y="803"/>
                  </a:cubicBezTo>
                  <a:cubicBezTo>
                    <a:pt x="179" y="1238"/>
                    <a:pt x="379" y="1583"/>
                    <a:pt x="568" y="1784"/>
                  </a:cubicBezTo>
                  <a:cubicBezTo>
                    <a:pt x="806" y="2026"/>
                    <a:pt x="1068" y="2092"/>
                    <a:pt x="1284" y="2092"/>
                  </a:cubicBezTo>
                  <a:cubicBezTo>
                    <a:pt x="1545" y="2092"/>
                    <a:pt x="1738" y="1995"/>
                    <a:pt x="1738" y="1995"/>
                  </a:cubicBezTo>
                  <a:cubicBezTo>
                    <a:pt x="1760" y="2129"/>
                    <a:pt x="1805" y="2263"/>
                    <a:pt x="1872" y="2396"/>
                  </a:cubicBezTo>
                  <a:cubicBezTo>
                    <a:pt x="1861" y="2296"/>
                    <a:pt x="1872" y="2185"/>
                    <a:pt x="1916" y="2073"/>
                  </a:cubicBezTo>
                  <a:cubicBezTo>
                    <a:pt x="1872" y="1928"/>
                    <a:pt x="1827" y="1772"/>
                    <a:pt x="1794" y="1605"/>
                  </a:cubicBezTo>
                  <a:cubicBezTo>
                    <a:pt x="1716" y="1282"/>
                    <a:pt x="1538" y="970"/>
                    <a:pt x="1415" y="658"/>
                  </a:cubicBezTo>
                  <a:lnTo>
                    <a:pt x="1292" y="658"/>
                  </a:lnTo>
                  <a:cubicBezTo>
                    <a:pt x="1059" y="636"/>
                    <a:pt x="1359" y="79"/>
                    <a:pt x="1125" y="46"/>
                  </a:cubicBezTo>
                  <a:cubicBezTo>
                    <a:pt x="962" y="15"/>
                    <a:pt x="855" y="1"/>
                    <a:pt x="76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7" name="Google Shape;457;p37"/>
            <p:cNvSpPr/>
            <p:nvPr/>
          </p:nvSpPr>
          <p:spPr>
            <a:xfrm>
              <a:off x="1612288" y="1618396"/>
              <a:ext cx="262185" cy="307214"/>
            </a:xfrm>
            <a:custGeom>
              <a:avLst/>
              <a:gdLst/>
              <a:ahLst/>
              <a:cxnLst/>
              <a:rect l="l" t="t" r="r" b="b"/>
              <a:pathLst>
                <a:path w="2986" h="3499" extrusionOk="0">
                  <a:moveTo>
                    <a:pt x="0" y="1"/>
                  </a:moveTo>
                  <a:cubicBezTo>
                    <a:pt x="101" y="190"/>
                    <a:pt x="201" y="613"/>
                    <a:pt x="290" y="825"/>
                  </a:cubicBezTo>
                  <a:cubicBezTo>
                    <a:pt x="446" y="1204"/>
                    <a:pt x="502" y="1583"/>
                    <a:pt x="591" y="1961"/>
                  </a:cubicBezTo>
                  <a:cubicBezTo>
                    <a:pt x="602" y="1950"/>
                    <a:pt x="613" y="1950"/>
                    <a:pt x="613" y="1950"/>
                  </a:cubicBezTo>
                  <a:cubicBezTo>
                    <a:pt x="691" y="2318"/>
                    <a:pt x="880" y="2685"/>
                    <a:pt x="1348" y="3053"/>
                  </a:cubicBezTo>
                  <a:cubicBezTo>
                    <a:pt x="1638" y="3276"/>
                    <a:pt x="2362" y="3432"/>
                    <a:pt x="2986" y="3498"/>
                  </a:cubicBezTo>
                  <a:cubicBezTo>
                    <a:pt x="2228" y="3398"/>
                    <a:pt x="1671" y="3031"/>
                    <a:pt x="1370" y="2730"/>
                  </a:cubicBezTo>
                  <a:cubicBezTo>
                    <a:pt x="914" y="2284"/>
                    <a:pt x="825" y="1594"/>
                    <a:pt x="669" y="1003"/>
                  </a:cubicBezTo>
                  <a:cubicBezTo>
                    <a:pt x="513" y="435"/>
                    <a:pt x="290" y="112"/>
                    <a:pt x="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8" name="Google Shape;458;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C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0" name="Google Shape;460;p37"/>
            <p:cNvSpPr/>
            <p:nvPr/>
          </p:nvSpPr>
          <p:spPr>
            <a:xfrm>
              <a:off x="1677791" y="3627301"/>
              <a:ext cx="26517" cy="789326"/>
            </a:xfrm>
            <a:custGeom>
              <a:avLst/>
              <a:gdLst/>
              <a:ahLst/>
              <a:cxnLst/>
              <a:rect l="l" t="t" r="r" b="b"/>
              <a:pathLst>
                <a:path w="302" h="8990" extrusionOk="0">
                  <a:moveTo>
                    <a:pt x="212" y="0"/>
                  </a:moveTo>
                  <a:lnTo>
                    <a:pt x="56" y="12"/>
                  </a:lnTo>
                  <a:cubicBezTo>
                    <a:pt x="56" y="323"/>
                    <a:pt x="101" y="2072"/>
                    <a:pt x="45" y="2941"/>
                  </a:cubicBezTo>
                  <a:cubicBezTo>
                    <a:pt x="1" y="3810"/>
                    <a:pt x="56" y="7341"/>
                    <a:pt x="134" y="8978"/>
                  </a:cubicBezTo>
                  <a:cubicBezTo>
                    <a:pt x="190" y="8978"/>
                    <a:pt x="246" y="8978"/>
                    <a:pt x="301" y="8990"/>
                  </a:cubicBezTo>
                  <a:cubicBezTo>
                    <a:pt x="212" y="7374"/>
                    <a:pt x="157" y="3821"/>
                    <a:pt x="212" y="2952"/>
                  </a:cubicBezTo>
                  <a:cubicBezTo>
                    <a:pt x="268" y="2072"/>
                    <a:pt x="223" y="312"/>
                    <a:pt x="21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1" name="Google Shape;461;p37"/>
            <p:cNvSpPr/>
            <p:nvPr/>
          </p:nvSpPr>
          <p:spPr>
            <a:xfrm>
              <a:off x="1759977" y="4071315"/>
              <a:ext cx="48029" cy="335573"/>
            </a:xfrm>
            <a:custGeom>
              <a:avLst/>
              <a:gdLst/>
              <a:ahLst/>
              <a:cxnLst/>
              <a:rect l="l" t="t" r="r" b="b"/>
              <a:pathLst>
                <a:path w="547" h="3822" extrusionOk="0">
                  <a:moveTo>
                    <a:pt x="546" y="1"/>
                  </a:moveTo>
                  <a:cubicBezTo>
                    <a:pt x="0" y="346"/>
                    <a:pt x="101" y="1181"/>
                    <a:pt x="90" y="1760"/>
                  </a:cubicBezTo>
                  <a:cubicBezTo>
                    <a:pt x="78" y="2451"/>
                    <a:pt x="145" y="3142"/>
                    <a:pt x="101" y="3821"/>
                  </a:cubicBezTo>
                  <a:cubicBezTo>
                    <a:pt x="156" y="3799"/>
                    <a:pt x="201" y="3765"/>
                    <a:pt x="245" y="3743"/>
                  </a:cubicBezTo>
                  <a:cubicBezTo>
                    <a:pt x="245" y="3743"/>
                    <a:pt x="390" y="1315"/>
                    <a:pt x="524" y="223"/>
                  </a:cubicBezTo>
                  <a:cubicBezTo>
                    <a:pt x="535" y="145"/>
                    <a:pt x="535" y="78"/>
                    <a:pt x="54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939890" y="3616501"/>
              <a:ext cx="214331" cy="790380"/>
            </a:xfrm>
            <a:custGeom>
              <a:avLst/>
              <a:gdLst/>
              <a:ahLst/>
              <a:cxnLst/>
              <a:rect l="l" t="t" r="r" b="b"/>
              <a:pathLst>
                <a:path w="2441" h="9002" extrusionOk="0">
                  <a:moveTo>
                    <a:pt x="725" y="1"/>
                  </a:moveTo>
                  <a:lnTo>
                    <a:pt x="2296" y="1"/>
                  </a:lnTo>
                  <a:cubicBezTo>
                    <a:pt x="2296" y="1"/>
                    <a:pt x="2440" y="1661"/>
                    <a:pt x="2396" y="2507"/>
                  </a:cubicBezTo>
                  <a:cubicBezTo>
                    <a:pt x="2351" y="3354"/>
                    <a:pt x="2084" y="7765"/>
                    <a:pt x="2095" y="8645"/>
                  </a:cubicBezTo>
                  <a:cubicBezTo>
                    <a:pt x="2095" y="8645"/>
                    <a:pt x="1282" y="9001"/>
                    <a:pt x="525" y="8756"/>
                  </a:cubicBezTo>
                  <a:cubicBezTo>
                    <a:pt x="525" y="8756"/>
                    <a:pt x="469" y="6205"/>
                    <a:pt x="335" y="4947"/>
                  </a:cubicBezTo>
                  <a:cubicBezTo>
                    <a:pt x="201" y="3699"/>
                    <a:pt x="1" y="1995"/>
                    <a:pt x="146" y="1416"/>
                  </a:cubicBezTo>
                  <a:cubicBezTo>
                    <a:pt x="291" y="836"/>
                    <a:pt x="725" y="1"/>
                    <a:pt x="725"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3" name="Google Shape;463;p37"/>
            <p:cNvSpPr/>
            <p:nvPr/>
          </p:nvSpPr>
          <p:spPr>
            <a:xfrm>
              <a:off x="2092497" y="3616501"/>
              <a:ext cx="52946" cy="768868"/>
            </a:xfrm>
            <a:custGeom>
              <a:avLst/>
              <a:gdLst/>
              <a:ahLst/>
              <a:cxnLst/>
              <a:rect l="l" t="t" r="r" b="b"/>
              <a:pathLst>
                <a:path w="603" h="8757" extrusionOk="0">
                  <a:moveTo>
                    <a:pt x="457" y="1"/>
                  </a:moveTo>
                  <a:cubicBezTo>
                    <a:pt x="435" y="625"/>
                    <a:pt x="379" y="1928"/>
                    <a:pt x="290" y="2641"/>
                  </a:cubicBezTo>
                  <a:cubicBezTo>
                    <a:pt x="179" y="3521"/>
                    <a:pt x="12" y="7174"/>
                    <a:pt x="1" y="8756"/>
                  </a:cubicBezTo>
                  <a:cubicBezTo>
                    <a:pt x="56" y="8745"/>
                    <a:pt x="112" y="8734"/>
                    <a:pt x="168" y="8712"/>
                  </a:cubicBezTo>
                  <a:cubicBezTo>
                    <a:pt x="179" y="7108"/>
                    <a:pt x="335" y="3532"/>
                    <a:pt x="446" y="2663"/>
                  </a:cubicBezTo>
                  <a:cubicBezTo>
                    <a:pt x="513" y="2106"/>
                    <a:pt x="569" y="1204"/>
                    <a:pt x="602" y="536"/>
                  </a:cubicBezTo>
                  <a:cubicBezTo>
                    <a:pt x="580" y="224"/>
                    <a:pt x="558" y="1"/>
                    <a:pt x="55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7"/>
            <p:cNvSpPr/>
            <p:nvPr/>
          </p:nvSpPr>
          <p:spPr>
            <a:xfrm>
              <a:off x="1970271" y="4057618"/>
              <a:ext cx="91054" cy="335573"/>
            </a:xfrm>
            <a:custGeom>
              <a:avLst/>
              <a:gdLst/>
              <a:ahLst/>
              <a:cxnLst/>
              <a:rect l="l" t="t" r="r" b="b"/>
              <a:pathLst>
                <a:path w="1037" h="3822" extrusionOk="0">
                  <a:moveTo>
                    <a:pt x="0" y="1"/>
                  </a:moveTo>
                  <a:lnTo>
                    <a:pt x="0" y="1"/>
                  </a:lnTo>
                  <a:cubicBezTo>
                    <a:pt x="123" y="1282"/>
                    <a:pt x="179" y="3732"/>
                    <a:pt x="179" y="3732"/>
                  </a:cubicBezTo>
                  <a:cubicBezTo>
                    <a:pt x="379" y="3799"/>
                    <a:pt x="580" y="3821"/>
                    <a:pt x="758" y="3821"/>
                  </a:cubicBezTo>
                  <a:cubicBezTo>
                    <a:pt x="735" y="3131"/>
                    <a:pt x="713" y="2518"/>
                    <a:pt x="825" y="1827"/>
                  </a:cubicBezTo>
                  <a:cubicBezTo>
                    <a:pt x="925" y="1226"/>
                    <a:pt x="1036" y="234"/>
                    <a:pt x="167" y="45"/>
                  </a:cubicBezTo>
                  <a:cubicBezTo>
                    <a:pt x="112" y="34"/>
                    <a:pt x="56"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1543799" y="2846831"/>
              <a:ext cx="316975" cy="794243"/>
            </a:xfrm>
            <a:custGeom>
              <a:avLst/>
              <a:gdLst/>
              <a:ahLst/>
              <a:cxnLst/>
              <a:rect l="l" t="t" r="r" b="b"/>
              <a:pathLst>
                <a:path w="3610" h="9046" extrusionOk="0">
                  <a:moveTo>
                    <a:pt x="558" y="491"/>
                  </a:moveTo>
                  <a:cubicBezTo>
                    <a:pt x="558" y="491"/>
                    <a:pt x="1" y="1538"/>
                    <a:pt x="112" y="3376"/>
                  </a:cubicBezTo>
                  <a:cubicBezTo>
                    <a:pt x="235" y="5214"/>
                    <a:pt x="914" y="8934"/>
                    <a:pt x="914" y="8934"/>
                  </a:cubicBezTo>
                  <a:lnTo>
                    <a:pt x="2763" y="9045"/>
                  </a:lnTo>
                  <a:cubicBezTo>
                    <a:pt x="2763" y="9045"/>
                    <a:pt x="2886" y="7352"/>
                    <a:pt x="3019" y="6461"/>
                  </a:cubicBezTo>
                  <a:cubicBezTo>
                    <a:pt x="3164" y="5570"/>
                    <a:pt x="3610" y="3064"/>
                    <a:pt x="3019" y="1805"/>
                  </a:cubicBezTo>
                  <a:cubicBezTo>
                    <a:pt x="2440" y="546"/>
                    <a:pt x="992" y="0"/>
                    <a:pt x="558" y="49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7"/>
            <p:cNvSpPr/>
            <p:nvPr/>
          </p:nvSpPr>
          <p:spPr>
            <a:xfrm>
              <a:off x="1670942" y="2882039"/>
              <a:ext cx="26517" cy="754118"/>
            </a:xfrm>
            <a:custGeom>
              <a:avLst/>
              <a:gdLst/>
              <a:ahLst/>
              <a:cxnLst/>
              <a:rect l="l" t="t" r="r" b="b"/>
              <a:pathLst>
                <a:path w="302" h="8589" extrusionOk="0">
                  <a:moveTo>
                    <a:pt x="68" y="0"/>
                  </a:moveTo>
                  <a:lnTo>
                    <a:pt x="68" y="0"/>
                  </a:lnTo>
                  <a:cubicBezTo>
                    <a:pt x="79" y="613"/>
                    <a:pt x="101" y="1939"/>
                    <a:pt x="56" y="2663"/>
                  </a:cubicBezTo>
                  <a:cubicBezTo>
                    <a:pt x="1" y="3509"/>
                    <a:pt x="56" y="6896"/>
                    <a:pt x="134" y="8577"/>
                  </a:cubicBezTo>
                  <a:lnTo>
                    <a:pt x="301" y="8589"/>
                  </a:lnTo>
                  <a:cubicBezTo>
                    <a:pt x="224" y="6918"/>
                    <a:pt x="168" y="3520"/>
                    <a:pt x="224" y="2674"/>
                  </a:cubicBezTo>
                  <a:cubicBezTo>
                    <a:pt x="268" y="1972"/>
                    <a:pt x="246" y="713"/>
                    <a:pt x="235" y="67"/>
                  </a:cubicBezTo>
                  <a:cubicBezTo>
                    <a:pt x="179" y="45"/>
                    <a:pt x="123" y="23"/>
                    <a:pt x="6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7"/>
            <p:cNvSpPr/>
            <p:nvPr/>
          </p:nvSpPr>
          <p:spPr>
            <a:xfrm>
              <a:off x="1570229" y="2874225"/>
              <a:ext cx="261219" cy="218184"/>
            </a:xfrm>
            <a:custGeom>
              <a:avLst/>
              <a:gdLst/>
              <a:ahLst/>
              <a:cxnLst/>
              <a:rect l="l" t="t" r="r" b="b"/>
              <a:pathLst>
                <a:path w="2975" h="2485" extrusionOk="0">
                  <a:moveTo>
                    <a:pt x="733" y="0"/>
                  </a:moveTo>
                  <a:cubicBezTo>
                    <a:pt x="532" y="0"/>
                    <a:pt x="363" y="58"/>
                    <a:pt x="257" y="179"/>
                  </a:cubicBezTo>
                  <a:cubicBezTo>
                    <a:pt x="257" y="179"/>
                    <a:pt x="123" y="424"/>
                    <a:pt x="0" y="880"/>
                  </a:cubicBezTo>
                  <a:cubicBezTo>
                    <a:pt x="123" y="891"/>
                    <a:pt x="424" y="981"/>
                    <a:pt x="535" y="1014"/>
                  </a:cubicBezTo>
                  <a:cubicBezTo>
                    <a:pt x="1671" y="1370"/>
                    <a:pt x="1749" y="2295"/>
                    <a:pt x="2707" y="2440"/>
                  </a:cubicBezTo>
                  <a:cubicBezTo>
                    <a:pt x="2785" y="2451"/>
                    <a:pt x="2874" y="2473"/>
                    <a:pt x="2975" y="2484"/>
                  </a:cubicBezTo>
                  <a:cubicBezTo>
                    <a:pt x="2930" y="2117"/>
                    <a:pt x="2852" y="1771"/>
                    <a:pt x="2718" y="1493"/>
                  </a:cubicBezTo>
                  <a:cubicBezTo>
                    <a:pt x="2282" y="544"/>
                    <a:pt x="1351"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1716952" y="2901619"/>
              <a:ext cx="143824" cy="739455"/>
            </a:xfrm>
            <a:custGeom>
              <a:avLst/>
              <a:gdLst/>
              <a:ahLst/>
              <a:cxnLst/>
              <a:rect l="l" t="t" r="r" b="b"/>
              <a:pathLst>
                <a:path w="1638" h="8422" extrusionOk="0">
                  <a:moveTo>
                    <a:pt x="0" y="0"/>
                  </a:moveTo>
                  <a:cubicBezTo>
                    <a:pt x="602" y="1304"/>
                    <a:pt x="580" y="2596"/>
                    <a:pt x="646" y="4088"/>
                  </a:cubicBezTo>
                  <a:cubicBezTo>
                    <a:pt x="702" y="5503"/>
                    <a:pt x="680" y="6973"/>
                    <a:pt x="591" y="8410"/>
                  </a:cubicBezTo>
                  <a:lnTo>
                    <a:pt x="791" y="8421"/>
                  </a:lnTo>
                  <a:cubicBezTo>
                    <a:pt x="791" y="8421"/>
                    <a:pt x="914" y="6728"/>
                    <a:pt x="1047" y="5837"/>
                  </a:cubicBezTo>
                  <a:cubicBezTo>
                    <a:pt x="1192" y="4946"/>
                    <a:pt x="1638" y="2440"/>
                    <a:pt x="1047" y="1181"/>
                  </a:cubicBezTo>
                  <a:cubicBezTo>
                    <a:pt x="802" y="657"/>
                    <a:pt x="412" y="256"/>
                    <a:pt x="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7"/>
            <p:cNvSpPr/>
            <p:nvPr/>
          </p:nvSpPr>
          <p:spPr>
            <a:xfrm>
              <a:off x="1893968" y="2857543"/>
              <a:ext cx="299326" cy="765883"/>
            </a:xfrm>
            <a:custGeom>
              <a:avLst/>
              <a:gdLst/>
              <a:ahLst/>
              <a:cxnLst/>
              <a:rect l="l" t="t" r="r" b="b"/>
              <a:pathLst>
                <a:path w="3409" h="8723" extrusionOk="0">
                  <a:moveTo>
                    <a:pt x="2819" y="8645"/>
                  </a:moveTo>
                  <a:lnTo>
                    <a:pt x="1215" y="8723"/>
                  </a:lnTo>
                  <a:cubicBezTo>
                    <a:pt x="1215" y="8723"/>
                    <a:pt x="724" y="6896"/>
                    <a:pt x="446" y="5136"/>
                  </a:cubicBezTo>
                  <a:cubicBezTo>
                    <a:pt x="179" y="3365"/>
                    <a:pt x="0" y="2173"/>
                    <a:pt x="145" y="1549"/>
                  </a:cubicBezTo>
                  <a:cubicBezTo>
                    <a:pt x="279" y="926"/>
                    <a:pt x="2529" y="1"/>
                    <a:pt x="2529" y="1"/>
                  </a:cubicBezTo>
                  <a:cubicBezTo>
                    <a:pt x="2529" y="1"/>
                    <a:pt x="3097" y="2028"/>
                    <a:pt x="3242" y="4000"/>
                  </a:cubicBezTo>
                  <a:cubicBezTo>
                    <a:pt x="3409" y="6395"/>
                    <a:pt x="2819" y="8645"/>
                    <a:pt x="2819" y="8645"/>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7"/>
            <p:cNvSpPr/>
            <p:nvPr/>
          </p:nvSpPr>
          <p:spPr>
            <a:xfrm>
              <a:off x="2085648" y="2880108"/>
              <a:ext cx="71473" cy="736470"/>
            </a:xfrm>
            <a:custGeom>
              <a:avLst/>
              <a:gdLst/>
              <a:ahLst/>
              <a:cxnLst/>
              <a:rect l="l" t="t" r="r" b="b"/>
              <a:pathLst>
                <a:path w="814" h="8388" extrusionOk="0">
                  <a:moveTo>
                    <a:pt x="157" y="0"/>
                  </a:moveTo>
                  <a:lnTo>
                    <a:pt x="1" y="45"/>
                  </a:lnTo>
                  <a:cubicBezTo>
                    <a:pt x="301" y="1248"/>
                    <a:pt x="480" y="2451"/>
                    <a:pt x="602" y="4211"/>
                  </a:cubicBezTo>
                  <a:cubicBezTo>
                    <a:pt x="669" y="5169"/>
                    <a:pt x="558" y="8354"/>
                    <a:pt x="558" y="8388"/>
                  </a:cubicBezTo>
                  <a:lnTo>
                    <a:pt x="636" y="8388"/>
                  </a:lnTo>
                  <a:cubicBezTo>
                    <a:pt x="636" y="8388"/>
                    <a:pt x="680" y="8243"/>
                    <a:pt x="725" y="7987"/>
                  </a:cubicBezTo>
                  <a:cubicBezTo>
                    <a:pt x="758" y="7085"/>
                    <a:pt x="814" y="4957"/>
                    <a:pt x="758" y="4200"/>
                  </a:cubicBezTo>
                  <a:cubicBezTo>
                    <a:pt x="647" y="2440"/>
                    <a:pt x="469" y="1214"/>
                    <a:pt x="157"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7"/>
            <p:cNvSpPr/>
            <p:nvPr/>
          </p:nvSpPr>
          <p:spPr>
            <a:xfrm>
              <a:off x="1900817" y="2857543"/>
              <a:ext cx="233824" cy="240749"/>
            </a:xfrm>
            <a:custGeom>
              <a:avLst/>
              <a:gdLst/>
              <a:ahLst/>
              <a:cxnLst/>
              <a:rect l="l" t="t" r="r" b="b"/>
              <a:pathLst>
                <a:path w="2663" h="2742" extrusionOk="0">
                  <a:moveTo>
                    <a:pt x="2451" y="1"/>
                  </a:moveTo>
                  <a:cubicBezTo>
                    <a:pt x="2451" y="1"/>
                    <a:pt x="201" y="926"/>
                    <a:pt x="67" y="1549"/>
                  </a:cubicBezTo>
                  <a:cubicBezTo>
                    <a:pt x="0" y="1828"/>
                    <a:pt x="0" y="2229"/>
                    <a:pt x="45" y="2741"/>
                  </a:cubicBezTo>
                  <a:cubicBezTo>
                    <a:pt x="60" y="2741"/>
                    <a:pt x="75" y="2742"/>
                    <a:pt x="90" y="2742"/>
                  </a:cubicBezTo>
                  <a:cubicBezTo>
                    <a:pt x="651" y="2742"/>
                    <a:pt x="1147" y="2540"/>
                    <a:pt x="1515" y="2095"/>
                  </a:cubicBezTo>
                  <a:cubicBezTo>
                    <a:pt x="1660" y="1917"/>
                    <a:pt x="2406" y="937"/>
                    <a:pt x="2663" y="859"/>
                  </a:cubicBezTo>
                  <a:cubicBezTo>
                    <a:pt x="2540" y="335"/>
                    <a:pt x="2451" y="1"/>
                    <a:pt x="2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893968" y="2939725"/>
              <a:ext cx="142858" cy="683702"/>
            </a:xfrm>
            <a:custGeom>
              <a:avLst/>
              <a:gdLst/>
              <a:ahLst/>
              <a:cxnLst/>
              <a:rect l="l" t="t" r="r" b="b"/>
              <a:pathLst>
                <a:path w="1627" h="7787" extrusionOk="0">
                  <a:moveTo>
                    <a:pt x="724" y="1"/>
                  </a:moveTo>
                  <a:cubicBezTo>
                    <a:pt x="413" y="212"/>
                    <a:pt x="179" y="424"/>
                    <a:pt x="145" y="613"/>
                  </a:cubicBezTo>
                  <a:cubicBezTo>
                    <a:pt x="0" y="1237"/>
                    <a:pt x="179" y="2429"/>
                    <a:pt x="446" y="4200"/>
                  </a:cubicBezTo>
                  <a:cubicBezTo>
                    <a:pt x="724" y="5960"/>
                    <a:pt x="1215" y="7787"/>
                    <a:pt x="1215" y="7787"/>
                  </a:cubicBezTo>
                  <a:lnTo>
                    <a:pt x="1627" y="7765"/>
                  </a:lnTo>
                  <a:cubicBezTo>
                    <a:pt x="1482" y="6428"/>
                    <a:pt x="1092" y="5125"/>
                    <a:pt x="970" y="3777"/>
                  </a:cubicBezTo>
                  <a:cubicBezTo>
                    <a:pt x="847" y="2518"/>
                    <a:pt x="825" y="1259"/>
                    <a:pt x="72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579009" y="2785194"/>
              <a:ext cx="545882" cy="286668"/>
            </a:xfrm>
            <a:custGeom>
              <a:avLst/>
              <a:gdLst/>
              <a:ahLst/>
              <a:cxnLst/>
              <a:rect l="l" t="t" r="r" b="b"/>
              <a:pathLst>
                <a:path w="6217" h="3265" extrusionOk="0">
                  <a:moveTo>
                    <a:pt x="34" y="346"/>
                  </a:moveTo>
                  <a:lnTo>
                    <a:pt x="1" y="1594"/>
                  </a:lnTo>
                  <a:cubicBezTo>
                    <a:pt x="1" y="1594"/>
                    <a:pt x="1337" y="1827"/>
                    <a:pt x="1816" y="2474"/>
                  </a:cubicBezTo>
                  <a:cubicBezTo>
                    <a:pt x="2295" y="3131"/>
                    <a:pt x="2741" y="3264"/>
                    <a:pt x="3387" y="3253"/>
                  </a:cubicBezTo>
                  <a:cubicBezTo>
                    <a:pt x="4022" y="3231"/>
                    <a:pt x="4590" y="3131"/>
                    <a:pt x="5002" y="2663"/>
                  </a:cubicBezTo>
                  <a:cubicBezTo>
                    <a:pt x="5403" y="2206"/>
                    <a:pt x="5849" y="1349"/>
                    <a:pt x="6216" y="1237"/>
                  </a:cubicBezTo>
                  <a:lnTo>
                    <a:pt x="6005" y="1"/>
                  </a:lnTo>
                  <a:cubicBezTo>
                    <a:pt x="6005" y="1"/>
                    <a:pt x="2785" y="792"/>
                    <a:pt x="34" y="3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4" name="Google Shape;474;p37"/>
            <p:cNvSpPr/>
            <p:nvPr/>
          </p:nvSpPr>
          <p:spPr>
            <a:xfrm>
              <a:off x="1412793" y="2011572"/>
              <a:ext cx="726760" cy="982048"/>
            </a:xfrm>
            <a:custGeom>
              <a:avLst/>
              <a:gdLst/>
              <a:ahLst/>
              <a:cxnLst/>
              <a:rect l="l" t="t" r="r" b="b"/>
              <a:pathLst>
                <a:path w="8277" h="11185" extrusionOk="0">
                  <a:moveTo>
                    <a:pt x="2573" y="1"/>
                  </a:moveTo>
                  <a:cubicBezTo>
                    <a:pt x="2573" y="1"/>
                    <a:pt x="579" y="892"/>
                    <a:pt x="0" y="870"/>
                  </a:cubicBezTo>
                  <a:cubicBezTo>
                    <a:pt x="0" y="870"/>
                    <a:pt x="1214" y="3175"/>
                    <a:pt x="1381" y="4523"/>
                  </a:cubicBezTo>
                  <a:cubicBezTo>
                    <a:pt x="1381" y="4523"/>
                    <a:pt x="1883" y="8778"/>
                    <a:pt x="1905" y="9825"/>
                  </a:cubicBezTo>
                  <a:cubicBezTo>
                    <a:pt x="1905" y="9825"/>
                    <a:pt x="6260" y="11184"/>
                    <a:pt x="8009" y="9480"/>
                  </a:cubicBezTo>
                  <a:cubicBezTo>
                    <a:pt x="8009" y="9480"/>
                    <a:pt x="7853" y="7464"/>
                    <a:pt x="8009" y="6640"/>
                  </a:cubicBezTo>
                  <a:cubicBezTo>
                    <a:pt x="8165" y="5804"/>
                    <a:pt x="8276" y="3888"/>
                    <a:pt x="7764" y="2741"/>
                  </a:cubicBezTo>
                  <a:cubicBezTo>
                    <a:pt x="7252" y="1594"/>
                    <a:pt x="7430" y="925"/>
                    <a:pt x="7430" y="925"/>
                  </a:cubicBezTo>
                  <a:cubicBezTo>
                    <a:pt x="7430" y="925"/>
                    <a:pt x="6015" y="769"/>
                    <a:pt x="5102" y="90"/>
                  </a:cubicBezTo>
                  <a:cubicBezTo>
                    <a:pt x="5102" y="90"/>
                    <a:pt x="3876" y="547"/>
                    <a:pt x="2573"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88843" y="2011572"/>
              <a:ext cx="335502" cy="131174"/>
            </a:xfrm>
            <a:custGeom>
              <a:avLst/>
              <a:gdLst/>
              <a:ahLst/>
              <a:cxnLst/>
              <a:rect l="l" t="t" r="r" b="b"/>
              <a:pathLst>
                <a:path w="3821" h="1494" extrusionOk="0">
                  <a:moveTo>
                    <a:pt x="1838" y="1259"/>
                  </a:moveTo>
                  <a:cubicBezTo>
                    <a:pt x="2685" y="1493"/>
                    <a:pt x="3821" y="1404"/>
                    <a:pt x="3475" y="324"/>
                  </a:cubicBezTo>
                  <a:cubicBezTo>
                    <a:pt x="3342" y="257"/>
                    <a:pt x="3219" y="168"/>
                    <a:pt x="3097" y="90"/>
                  </a:cubicBezTo>
                  <a:cubicBezTo>
                    <a:pt x="3097" y="90"/>
                    <a:pt x="1871" y="547"/>
                    <a:pt x="568" y="1"/>
                  </a:cubicBezTo>
                  <a:cubicBezTo>
                    <a:pt x="568" y="1"/>
                    <a:pt x="334" y="112"/>
                    <a:pt x="0" y="246"/>
                  </a:cubicBezTo>
                  <a:cubicBezTo>
                    <a:pt x="568" y="658"/>
                    <a:pt x="1170" y="1081"/>
                    <a:pt x="1838" y="12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7"/>
            <p:cNvSpPr/>
            <p:nvPr/>
          </p:nvSpPr>
          <p:spPr>
            <a:xfrm>
              <a:off x="1504726" y="2296226"/>
              <a:ext cx="624996" cy="623117"/>
            </a:xfrm>
            <a:custGeom>
              <a:avLst/>
              <a:gdLst/>
              <a:ahLst/>
              <a:cxnLst/>
              <a:rect l="l" t="t" r="r" b="b"/>
              <a:pathLst>
                <a:path w="7118" h="7097" extrusionOk="0">
                  <a:moveTo>
                    <a:pt x="0" y="0"/>
                  </a:moveTo>
                  <a:cubicBezTo>
                    <a:pt x="156" y="457"/>
                    <a:pt x="290" y="902"/>
                    <a:pt x="334" y="1281"/>
                  </a:cubicBezTo>
                  <a:cubicBezTo>
                    <a:pt x="334" y="1281"/>
                    <a:pt x="836" y="5536"/>
                    <a:pt x="858" y="6583"/>
                  </a:cubicBezTo>
                  <a:cubicBezTo>
                    <a:pt x="858" y="6583"/>
                    <a:pt x="2503" y="7097"/>
                    <a:pt x="4177" y="7097"/>
                  </a:cubicBezTo>
                  <a:cubicBezTo>
                    <a:pt x="5227" y="7097"/>
                    <a:pt x="6288" y="6895"/>
                    <a:pt x="6962" y="6238"/>
                  </a:cubicBezTo>
                  <a:cubicBezTo>
                    <a:pt x="6962" y="6238"/>
                    <a:pt x="6806" y="4222"/>
                    <a:pt x="6962" y="3398"/>
                  </a:cubicBezTo>
                  <a:cubicBezTo>
                    <a:pt x="7051" y="2963"/>
                    <a:pt x="7118" y="2239"/>
                    <a:pt x="7085" y="1482"/>
                  </a:cubicBezTo>
                  <a:lnTo>
                    <a:pt x="7085" y="1482"/>
                  </a:lnTo>
                  <a:cubicBezTo>
                    <a:pt x="6684" y="2139"/>
                    <a:pt x="6193" y="2729"/>
                    <a:pt x="5469" y="3108"/>
                  </a:cubicBezTo>
                  <a:cubicBezTo>
                    <a:pt x="5131" y="3281"/>
                    <a:pt x="4762" y="3358"/>
                    <a:pt x="4391" y="3358"/>
                  </a:cubicBezTo>
                  <a:cubicBezTo>
                    <a:pt x="3760" y="3358"/>
                    <a:pt x="3123" y="3136"/>
                    <a:pt x="2618" y="2785"/>
                  </a:cubicBezTo>
                  <a:cubicBezTo>
                    <a:pt x="1638" y="2117"/>
                    <a:pt x="1125" y="1303"/>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7"/>
            <p:cNvSpPr/>
            <p:nvPr/>
          </p:nvSpPr>
          <p:spPr>
            <a:xfrm>
              <a:off x="2019179" y="2312820"/>
              <a:ext cx="116429" cy="586858"/>
            </a:xfrm>
            <a:custGeom>
              <a:avLst/>
              <a:gdLst/>
              <a:ahLst/>
              <a:cxnLst/>
              <a:rect l="l" t="t" r="r" b="b"/>
              <a:pathLst>
                <a:path w="1326" h="6684" extrusionOk="0">
                  <a:moveTo>
                    <a:pt x="1081" y="1"/>
                  </a:moveTo>
                  <a:lnTo>
                    <a:pt x="1081" y="1"/>
                  </a:lnTo>
                  <a:cubicBezTo>
                    <a:pt x="1081" y="90"/>
                    <a:pt x="1148" y="1738"/>
                    <a:pt x="914" y="3231"/>
                  </a:cubicBezTo>
                  <a:cubicBezTo>
                    <a:pt x="713" y="4523"/>
                    <a:pt x="513" y="5537"/>
                    <a:pt x="0" y="6684"/>
                  </a:cubicBezTo>
                  <a:cubicBezTo>
                    <a:pt x="424" y="6550"/>
                    <a:pt x="802" y="6339"/>
                    <a:pt x="1103" y="6049"/>
                  </a:cubicBezTo>
                  <a:cubicBezTo>
                    <a:pt x="1103" y="6049"/>
                    <a:pt x="947" y="4033"/>
                    <a:pt x="1103" y="3209"/>
                  </a:cubicBezTo>
                  <a:cubicBezTo>
                    <a:pt x="1237" y="2529"/>
                    <a:pt x="1326" y="1114"/>
                    <a:pt x="108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424471" y="2110349"/>
              <a:ext cx="313112" cy="798194"/>
            </a:xfrm>
            <a:custGeom>
              <a:avLst/>
              <a:gdLst/>
              <a:ahLst/>
              <a:cxnLst/>
              <a:rect l="l" t="t" r="r" b="b"/>
              <a:pathLst>
                <a:path w="3566" h="9091" extrusionOk="0">
                  <a:moveTo>
                    <a:pt x="1" y="1"/>
                  </a:moveTo>
                  <a:lnTo>
                    <a:pt x="1" y="1"/>
                  </a:lnTo>
                  <a:cubicBezTo>
                    <a:pt x="313" y="636"/>
                    <a:pt x="1115" y="2318"/>
                    <a:pt x="1248" y="3398"/>
                  </a:cubicBezTo>
                  <a:cubicBezTo>
                    <a:pt x="1248" y="3398"/>
                    <a:pt x="1750" y="7653"/>
                    <a:pt x="1772" y="8700"/>
                  </a:cubicBezTo>
                  <a:cubicBezTo>
                    <a:pt x="1772" y="8700"/>
                    <a:pt x="2540" y="8934"/>
                    <a:pt x="3565" y="9090"/>
                  </a:cubicBezTo>
                  <a:cubicBezTo>
                    <a:pt x="2886" y="7987"/>
                    <a:pt x="2663" y="6673"/>
                    <a:pt x="2384" y="5381"/>
                  </a:cubicBezTo>
                  <a:cubicBezTo>
                    <a:pt x="2139" y="4278"/>
                    <a:pt x="1905" y="2184"/>
                    <a:pt x="1493" y="1137"/>
                  </a:cubicBezTo>
                  <a:cubicBezTo>
                    <a:pt x="1493" y="1137"/>
                    <a:pt x="613" y="613"/>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1535019" y="2045815"/>
              <a:ext cx="418653" cy="872473"/>
            </a:xfrm>
            <a:custGeom>
              <a:avLst/>
              <a:gdLst/>
              <a:ahLst/>
              <a:cxnLst/>
              <a:rect l="l" t="t" r="r" b="b"/>
              <a:pathLst>
                <a:path w="4768" h="9937" extrusionOk="0">
                  <a:moveTo>
                    <a:pt x="245" y="1"/>
                  </a:moveTo>
                  <a:cubicBezTo>
                    <a:pt x="167" y="34"/>
                    <a:pt x="90" y="67"/>
                    <a:pt x="0" y="90"/>
                  </a:cubicBezTo>
                  <a:cubicBezTo>
                    <a:pt x="323" y="390"/>
                    <a:pt x="2139" y="2039"/>
                    <a:pt x="3398" y="2039"/>
                  </a:cubicBezTo>
                  <a:cubicBezTo>
                    <a:pt x="3465" y="2039"/>
                    <a:pt x="3531" y="2028"/>
                    <a:pt x="3587" y="2028"/>
                  </a:cubicBezTo>
                  <a:cubicBezTo>
                    <a:pt x="3721" y="2674"/>
                    <a:pt x="4367" y="6149"/>
                    <a:pt x="4333" y="9937"/>
                  </a:cubicBezTo>
                  <a:cubicBezTo>
                    <a:pt x="4411" y="9925"/>
                    <a:pt x="4478" y="9914"/>
                    <a:pt x="4556" y="9914"/>
                  </a:cubicBezTo>
                  <a:cubicBezTo>
                    <a:pt x="4601" y="6082"/>
                    <a:pt x="3932" y="2585"/>
                    <a:pt x="3810" y="1961"/>
                  </a:cubicBezTo>
                  <a:cubicBezTo>
                    <a:pt x="4178" y="1839"/>
                    <a:pt x="4445" y="1638"/>
                    <a:pt x="4590" y="1326"/>
                  </a:cubicBezTo>
                  <a:cubicBezTo>
                    <a:pt x="4768" y="959"/>
                    <a:pt x="4746" y="524"/>
                    <a:pt x="4679" y="201"/>
                  </a:cubicBezTo>
                  <a:cubicBezTo>
                    <a:pt x="4590" y="168"/>
                    <a:pt x="4501" y="134"/>
                    <a:pt x="4411" y="90"/>
                  </a:cubicBezTo>
                  <a:lnTo>
                    <a:pt x="4411" y="90"/>
                  </a:lnTo>
                  <a:cubicBezTo>
                    <a:pt x="4489" y="390"/>
                    <a:pt x="4556" y="858"/>
                    <a:pt x="4378" y="1226"/>
                  </a:cubicBezTo>
                  <a:cubicBezTo>
                    <a:pt x="4244" y="1493"/>
                    <a:pt x="3999" y="1683"/>
                    <a:pt x="3654" y="1772"/>
                  </a:cubicBezTo>
                  <a:cubicBezTo>
                    <a:pt x="3572" y="1794"/>
                    <a:pt x="3484" y="1804"/>
                    <a:pt x="3392" y="1804"/>
                  </a:cubicBezTo>
                  <a:cubicBezTo>
                    <a:pt x="2329" y="1804"/>
                    <a:pt x="707" y="421"/>
                    <a:pt x="245"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7"/>
            <p:cNvSpPr/>
            <p:nvPr/>
          </p:nvSpPr>
          <p:spPr>
            <a:xfrm>
              <a:off x="1310061" y="2127032"/>
              <a:ext cx="710165" cy="714959"/>
            </a:xfrm>
            <a:custGeom>
              <a:avLst/>
              <a:gdLst/>
              <a:ahLst/>
              <a:cxnLst/>
              <a:rect l="l" t="t" r="r" b="b"/>
              <a:pathLst>
                <a:path w="8088" h="8143" extrusionOk="0">
                  <a:moveTo>
                    <a:pt x="1114" y="89"/>
                  </a:moveTo>
                  <a:cubicBezTo>
                    <a:pt x="1114" y="89"/>
                    <a:pt x="45" y="267"/>
                    <a:pt x="23" y="2618"/>
                  </a:cubicBezTo>
                  <a:cubicBezTo>
                    <a:pt x="0" y="4957"/>
                    <a:pt x="624" y="7196"/>
                    <a:pt x="1114" y="7497"/>
                  </a:cubicBezTo>
                  <a:cubicBezTo>
                    <a:pt x="1616" y="7809"/>
                    <a:pt x="6506" y="7898"/>
                    <a:pt x="7753" y="8143"/>
                  </a:cubicBezTo>
                  <a:lnTo>
                    <a:pt x="8087" y="7229"/>
                  </a:lnTo>
                  <a:cubicBezTo>
                    <a:pt x="8087" y="7229"/>
                    <a:pt x="5214" y="6795"/>
                    <a:pt x="4434" y="6539"/>
                  </a:cubicBezTo>
                  <a:cubicBezTo>
                    <a:pt x="3665" y="6294"/>
                    <a:pt x="2763" y="6182"/>
                    <a:pt x="2518" y="6372"/>
                  </a:cubicBezTo>
                  <a:cubicBezTo>
                    <a:pt x="2429" y="6438"/>
                    <a:pt x="2262" y="6260"/>
                    <a:pt x="2217" y="5893"/>
                  </a:cubicBezTo>
                  <a:cubicBezTo>
                    <a:pt x="2184" y="5625"/>
                    <a:pt x="2384" y="3398"/>
                    <a:pt x="2507" y="2974"/>
                  </a:cubicBezTo>
                  <a:cubicBezTo>
                    <a:pt x="2640" y="2540"/>
                    <a:pt x="2975" y="0"/>
                    <a:pt x="1114" y="89"/>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7"/>
            <p:cNvSpPr/>
            <p:nvPr/>
          </p:nvSpPr>
          <p:spPr>
            <a:xfrm>
              <a:off x="1330607" y="2134407"/>
              <a:ext cx="671970" cy="688004"/>
            </a:xfrm>
            <a:custGeom>
              <a:avLst/>
              <a:gdLst/>
              <a:ahLst/>
              <a:cxnLst/>
              <a:rect l="l" t="t" r="r" b="b"/>
              <a:pathLst>
                <a:path w="7653" h="7836" extrusionOk="0">
                  <a:moveTo>
                    <a:pt x="992" y="1"/>
                  </a:moveTo>
                  <a:cubicBezTo>
                    <a:pt x="957" y="1"/>
                    <a:pt x="919" y="2"/>
                    <a:pt x="880" y="5"/>
                  </a:cubicBezTo>
                  <a:cubicBezTo>
                    <a:pt x="880" y="5"/>
                    <a:pt x="468" y="72"/>
                    <a:pt x="156" y="685"/>
                  </a:cubicBezTo>
                  <a:cubicBezTo>
                    <a:pt x="11" y="1052"/>
                    <a:pt x="34" y="1431"/>
                    <a:pt x="23" y="2166"/>
                  </a:cubicBezTo>
                  <a:cubicBezTo>
                    <a:pt x="0" y="4505"/>
                    <a:pt x="490" y="6889"/>
                    <a:pt x="981" y="7201"/>
                  </a:cubicBezTo>
                  <a:cubicBezTo>
                    <a:pt x="1482" y="7513"/>
                    <a:pt x="6327" y="7591"/>
                    <a:pt x="7597" y="7836"/>
                  </a:cubicBezTo>
                  <a:lnTo>
                    <a:pt x="7653" y="7691"/>
                  </a:lnTo>
                  <a:cubicBezTo>
                    <a:pt x="5871" y="7513"/>
                    <a:pt x="1794" y="6934"/>
                    <a:pt x="1359" y="6666"/>
                  </a:cubicBezTo>
                  <a:cubicBezTo>
                    <a:pt x="869" y="6354"/>
                    <a:pt x="914" y="3748"/>
                    <a:pt x="936" y="1398"/>
                  </a:cubicBezTo>
                  <a:cubicBezTo>
                    <a:pt x="936" y="685"/>
                    <a:pt x="1137" y="339"/>
                    <a:pt x="1226" y="16"/>
                  </a:cubicBezTo>
                  <a:cubicBezTo>
                    <a:pt x="1155" y="9"/>
                    <a:pt x="1078" y="1"/>
                    <a:pt x="99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7"/>
            <p:cNvSpPr/>
            <p:nvPr/>
          </p:nvSpPr>
          <p:spPr>
            <a:xfrm>
              <a:off x="1358968" y="2631629"/>
              <a:ext cx="189834" cy="166381"/>
            </a:xfrm>
            <a:custGeom>
              <a:avLst/>
              <a:gdLst/>
              <a:ahLst/>
              <a:cxnLst/>
              <a:rect l="l" t="t" r="r" b="b"/>
              <a:pathLst>
                <a:path w="2162" h="1895" extrusionOk="0">
                  <a:moveTo>
                    <a:pt x="2161" y="948"/>
                  </a:moveTo>
                  <a:cubicBezTo>
                    <a:pt x="2161" y="1471"/>
                    <a:pt x="1682" y="1894"/>
                    <a:pt x="1081" y="1894"/>
                  </a:cubicBezTo>
                  <a:cubicBezTo>
                    <a:pt x="479" y="1894"/>
                    <a:pt x="0" y="1471"/>
                    <a:pt x="0" y="948"/>
                  </a:cubicBezTo>
                  <a:cubicBezTo>
                    <a:pt x="0" y="424"/>
                    <a:pt x="479" y="1"/>
                    <a:pt x="1081" y="1"/>
                  </a:cubicBezTo>
                  <a:cubicBezTo>
                    <a:pt x="1682" y="1"/>
                    <a:pt x="2161" y="424"/>
                    <a:pt x="2161" y="948"/>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7"/>
            <p:cNvSpPr/>
            <p:nvPr/>
          </p:nvSpPr>
          <p:spPr>
            <a:xfrm>
              <a:off x="1358968" y="2632243"/>
              <a:ext cx="153658" cy="164626"/>
            </a:xfrm>
            <a:custGeom>
              <a:avLst/>
              <a:gdLst/>
              <a:ahLst/>
              <a:cxnLst/>
              <a:rect l="l" t="t" r="r" b="b"/>
              <a:pathLst>
                <a:path w="1750" h="1875" extrusionOk="0">
                  <a:moveTo>
                    <a:pt x="926" y="1"/>
                  </a:moveTo>
                  <a:cubicBezTo>
                    <a:pt x="749" y="1"/>
                    <a:pt x="568" y="54"/>
                    <a:pt x="413" y="161"/>
                  </a:cubicBezTo>
                  <a:cubicBezTo>
                    <a:pt x="167" y="350"/>
                    <a:pt x="0" y="629"/>
                    <a:pt x="0" y="941"/>
                  </a:cubicBezTo>
                  <a:cubicBezTo>
                    <a:pt x="0" y="1253"/>
                    <a:pt x="167" y="1531"/>
                    <a:pt x="413" y="1709"/>
                  </a:cubicBezTo>
                  <a:cubicBezTo>
                    <a:pt x="568" y="1820"/>
                    <a:pt x="748" y="1874"/>
                    <a:pt x="923" y="1874"/>
                  </a:cubicBezTo>
                  <a:cubicBezTo>
                    <a:pt x="1189" y="1874"/>
                    <a:pt x="1446" y="1750"/>
                    <a:pt x="1593" y="1509"/>
                  </a:cubicBezTo>
                  <a:cubicBezTo>
                    <a:pt x="1682" y="1353"/>
                    <a:pt x="1749" y="1152"/>
                    <a:pt x="1749" y="941"/>
                  </a:cubicBezTo>
                  <a:cubicBezTo>
                    <a:pt x="1749" y="729"/>
                    <a:pt x="1682" y="529"/>
                    <a:pt x="1593" y="361"/>
                  </a:cubicBezTo>
                  <a:cubicBezTo>
                    <a:pt x="1446" y="121"/>
                    <a:pt x="1191" y="1"/>
                    <a:pt x="92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4" name="Google Shape;484;p37"/>
            <p:cNvSpPr/>
            <p:nvPr/>
          </p:nvSpPr>
          <p:spPr>
            <a:xfrm>
              <a:off x="1250353" y="2084975"/>
              <a:ext cx="344370" cy="367796"/>
            </a:xfrm>
            <a:custGeom>
              <a:avLst/>
              <a:gdLst/>
              <a:ahLst/>
              <a:cxnLst/>
              <a:rect l="l" t="t" r="r" b="b"/>
              <a:pathLst>
                <a:path w="3922" h="4189" extrusionOk="0">
                  <a:moveTo>
                    <a:pt x="391" y="3186"/>
                  </a:moveTo>
                  <a:cubicBezTo>
                    <a:pt x="391" y="3186"/>
                    <a:pt x="1" y="78"/>
                    <a:pt x="1850" y="34"/>
                  </a:cubicBezTo>
                  <a:cubicBezTo>
                    <a:pt x="3298" y="0"/>
                    <a:pt x="3922" y="1782"/>
                    <a:pt x="3443" y="3453"/>
                  </a:cubicBezTo>
                  <a:cubicBezTo>
                    <a:pt x="3443" y="3453"/>
                    <a:pt x="2195" y="4188"/>
                    <a:pt x="391" y="318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5" name="Google Shape;485;p37"/>
            <p:cNvSpPr/>
            <p:nvPr/>
          </p:nvSpPr>
          <p:spPr>
            <a:xfrm>
              <a:off x="2458295" y="2746122"/>
              <a:ext cx="272019" cy="222135"/>
            </a:xfrm>
            <a:custGeom>
              <a:avLst/>
              <a:gdLst/>
              <a:ahLst/>
              <a:cxnLst/>
              <a:rect l="l" t="t" r="r" b="b"/>
              <a:pathLst>
                <a:path w="3098" h="2530" extrusionOk="0">
                  <a:moveTo>
                    <a:pt x="524" y="0"/>
                  </a:moveTo>
                  <a:lnTo>
                    <a:pt x="1" y="680"/>
                  </a:lnTo>
                  <a:cubicBezTo>
                    <a:pt x="1" y="680"/>
                    <a:pt x="357" y="1159"/>
                    <a:pt x="546" y="1526"/>
                  </a:cubicBezTo>
                  <a:cubicBezTo>
                    <a:pt x="702" y="1838"/>
                    <a:pt x="825" y="2350"/>
                    <a:pt x="1037" y="2362"/>
                  </a:cubicBezTo>
                  <a:cubicBezTo>
                    <a:pt x="1039" y="2362"/>
                    <a:pt x="1042" y="2362"/>
                    <a:pt x="1045" y="2362"/>
                  </a:cubicBezTo>
                  <a:cubicBezTo>
                    <a:pt x="1272" y="2362"/>
                    <a:pt x="1313" y="1901"/>
                    <a:pt x="1170" y="1571"/>
                  </a:cubicBezTo>
                  <a:cubicBezTo>
                    <a:pt x="1076" y="1351"/>
                    <a:pt x="766" y="1043"/>
                    <a:pt x="784" y="1043"/>
                  </a:cubicBezTo>
                  <a:lnTo>
                    <a:pt x="784" y="1043"/>
                  </a:lnTo>
                  <a:cubicBezTo>
                    <a:pt x="785" y="1043"/>
                    <a:pt x="787" y="1044"/>
                    <a:pt x="792" y="1047"/>
                  </a:cubicBezTo>
                  <a:cubicBezTo>
                    <a:pt x="858" y="1092"/>
                    <a:pt x="1193" y="1337"/>
                    <a:pt x="1293" y="1571"/>
                  </a:cubicBezTo>
                  <a:cubicBezTo>
                    <a:pt x="1393" y="1794"/>
                    <a:pt x="1426" y="2506"/>
                    <a:pt x="1660" y="2529"/>
                  </a:cubicBezTo>
                  <a:cubicBezTo>
                    <a:pt x="1670" y="2529"/>
                    <a:pt x="1680" y="2530"/>
                    <a:pt x="1689" y="2530"/>
                  </a:cubicBezTo>
                  <a:cubicBezTo>
                    <a:pt x="2067" y="2530"/>
                    <a:pt x="1947" y="1885"/>
                    <a:pt x="1839" y="1548"/>
                  </a:cubicBezTo>
                  <a:cubicBezTo>
                    <a:pt x="1770" y="1331"/>
                    <a:pt x="1769" y="1225"/>
                    <a:pt x="1795" y="1225"/>
                  </a:cubicBezTo>
                  <a:cubicBezTo>
                    <a:pt x="1819" y="1225"/>
                    <a:pt x="1868" y="1320"/>
                    <a:pt x="1905" y="1504"/>
                  </a:cubicBezTo>
                  <a:cubicBezTo>
                    <a:pt x="1971" y="1873"/>
                    <a:pt x="1983" y="2508"/>
                    <a:pt x="2252" y="2508"/>
                  </a:cubicBezTo>
                  <a:cubicBezTo>
                    <a:pt x="2259" y="2508"/>
                    <a:pt x="2266" y="2507"/>
                    <a:pt x="2273" y="2506"/>
                  </a:cubicBezTo>
                  <a:cubicBezTo>
                    <a:pt x="2596" y="2462"/>
                    <a:pt x="2507" y="1860"/>
                    <a:pt x="2429" y="1560"/>
                  </a:cubicBezTo>
                  <a:cubicBezTo>
                    <a:pt x="2365" y="1322"/>
                    <a:pt x="2359" y="1208"/>
                    <a:pt x="2373" y="1208"/>
                  </a:cubicBezTo>
                  <a:lnTo>
                    <a:pt x="2373" y="1208"/>
                  </a:lnTo>
                  <a:cubicBezTo>
                    <a:pt x="2387" y="1208"/>
                    <a:pt x="2419" y="1306"/>
                    <a:pt x="2440" y="1493"/>
                  </a:cubicBezTo>
                  <a:cubicBezTo>
                    <a:pt x="2493" y="1862"/>
                    <a:pt x="2606" y="2231"/>
                    <a:pt x="2769" y="2231"/>
                  </a:cubicBezTo>
                  <a:cubicBezTo>
                    <a:pt x="2778" y="2231"/>
                    <a:pt x="2787" y="2230"/>
                    <a:pt x="2797" y="2228"/>
                  </a:cubicBezTo>
                  <a:cubicBezTo>
                    <a:pt x="2997" y="2172"/>
                    <a:pt x="3097" y="1871"/>
                    <a:pt x="2897" y="1192"/>
                  </a:cubicBezTo>
                  <a:cubicBezTo>
                    <a:pt x="2730" y="635"/>
                    <a:pt x="2262" y="468"/>
                    <a:pt x="1750" y="279"/>
                  </a:cubicBezTo>
                  <a:cubicBezTo>
                    <a:pt x="1226" y="89"/>
                    <a:pt x="714" y="34"/>
                    <a:pt x="52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7"/>
            <p:cNvSpPr/>
            <p:nvPr/>
          </p:nvSpPr>
          <p:spPr>
            <a:xfrm>
              <a:off x="1972203" y="2754902"/>
              <a:ext cx="464663" cy="202204"/>
            </a:xfrm>
            <a:custGeom>
              <a:avLst/>
              <a:gdLst/>
              <a:ahLst/>
              <a:cxnLst/>
              <a:rect l="l" t="t" r="r" b="b"/>
              <a:pathLst>
                <a:path w="5292" h="2303" extrusionOk="0">
                  <a:moveTo>
                    <a:pt x="223" y="0"/>
                  </a:moveTo>
                  <a:cubicBezTo>
                    <a:pt x="223" y="0"/>
                    <a:pt x="1" y="424"/>
                    <a:pt x="45" y="992"/>
                  </a:cubicBezTo>
                  <a:cubicBezTo>
                    <a:pt x="45" y="992"/>
                    <a:pt x="1159" y="1293"/>
                    <a:pt x="1471" y="1504"/>
                  </a:cubicBezTo>
                  <a:cubicBezTo>
                    <a:pt x="1783" y="1716"/>
                    <a:pt x="2095" y="2228"/>
                    <a:pt x="2284" y="2273"/>
                  </a:cubicBezTo>
                  <a:cubicBezTo>
                    <a:pt x="2379" y="2291"/>
                    <a:pt x="2571" y="2302"/>
                    <a:pt x="2750" y="2302"/>
                  </a:cubicBezTo>
                  <a:cubicBezTo>
                    <a:pt x="2905" y="2302"/>
                    <a:pt x="3052" y="2293"/>
                    <a:pt x="3119" y="2273"/>
                  </a:cubicBezTo>
                  <a:cubicBezTo>
                    <a:pt x="3119" y="2273"/>
                    <a:pt x="3521" y="2172"/>
                    <a:pt x="3654" y="2095"/>
                  </a:cubicBezTo>
                  <a:cubicBezTo>
                    <a:pt x="3654" y="2095"/>
                    <a:pt x="4055" y="2072"/>
                    <a:pt x="4267" y="1872"/>
                  </a:cubicBezTo>
                  <a:cubicBezTo>
                    <a:pt x="4267" y="1872"/>
                    <a:pt x="4549" y="1971"/>
                    <a:pt x="4797" y="1971"/>
                  </a:cubicBezTo>
                  <a:cubicBezTo>
                    <a:pt x="4920" y="1971"/>
                    <a:pt x="5035" y="1946"/>
                    <a:pt x="5102" y="1872"/>
                  </a:cubicBezTo>
                  <a:cubicBezTo>
                    <a:pt x="5292" y="1649"/>
                    <a:pt x="4701" y="1359"/>
                    <a:pt x="4267" y="1125"/>
                  </a:cubicBezTo>
                  <a:cubicBezTo>
                    <a:pt x="3832" y="880"/>
                    <a:pt x="3654" y="791"/>
                    <a:pt x="3654" y="724"/>
                  </a:cubicBezTo>
                  <a:lnTo>
                    <a:pt x="3654" y="724"/>
                  </a:lnTo>
                  <a:cubicBezTo>
                    <a:pt x="3654" y="724"/>
                    <a:pt x="4267" y="914"/>
                    <a:pt x="4545" y="936"/>
                  </a:cubicBezTo>
                  <a:cubicBezTo>
                    <a:pt x="4545" y="936"/>
                    <a:pt x="3788" y="101"/>
                    <a:pt x="3621" y="78"/>
                  </a:cubicBezTo>
                  <a:cubicBezTo>
                    <a:pt x="3609" y="77"/>
                    <a:pt x="3590" y="76"/>
                    <a:pt x="3566" y="76"/>
                  </a:cubicBezTo>
                  <a:cubicBezTo>
                    <a:pt x="3269" y="76"/>
                    <a:pt x="2117" y="190"/>
                    <a:pt x="1924" y="190"/>
                  </a:cubicBezTo>
                  <a:cubicBezTo>
                    <a:pt x="1916" y="190"/>
                    <a:pt x="1910" y="190"/>
                    <a:pt x="1905" y="190"/>
                  </a:cubicBezTo>
                  <a:cubicBezTo>
                    <a:pt x="1783" y="179"/>
                    <a:pt x="513" y="45"/>
                    <a:pt x="223"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7"/>
            <p:cNvSpPr/>
            <p:nvPr/>
          </p:nvSpPr>
          <p:spPr>
            <a:xfrm>
              <a:off x="2304723" y="2885990"/>
              <a:ext cx="44166" cy="41091"/>
            </a:xfrm>
            <a:custGeom>
              <a:avLst/>
              <a:gdLst/>
              <a:ahLst/>
              <a:cxnLst/>
              <a:rect l="l" t="t" r="r" b="b"/>
              <a:pathLst>
                <a:path w="503" h="468" extrusionOk="0">
                  <a:moveTo>
                    <a:pt x="494" y="383"/>
                  </a:moveTo>
                  <a:lnTo>
                    <a:pt x="502" y="390"/>
                  </a:lnTo>
                  <a:cubicBezTo>
                    <a:pt x="499" y="387"/>
                    <a:pt x="496" y="385"/>
                    <a:pt x="494" y="383"/>
                  </a:cubicBezTo>
                  <a:close/>
                  <a:moveTo>
                    <a:pt x="1" y="0"/>
                  </a:moveTo>
                  <a:lnTo>
                    <a:pt x="357" y="468"/>
                  </a:lnTo>
                  <a:cubicBezTo>
                    <a:pt x="402" y="434"/>
                    <a:pt x="446" y="412"/>
                    <a:pt x="480" y="379"/>
                  </a:cubicBezTo>
                  <a:cubicBezTo>
                    <a:pt x="480" y="379"/>
                    <a:pt x="486" y="379"/>
                    <a:pt x="494" y="383"/>
                  </a:cubicBezTo>
                  <a:lnTo>
                    <a:pt x="494" y="383"/>
                  </a:lnTo>
                  <a:lnTo>
                    <a:pt x="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7"/>
            <p:cNvSpPr/>
            <p:nvPr/>
          </p:nvSpPr>
          <p:spPr>
            <a:xfrm>
              <a:off x="2240186" y="2897668"/>
              <a:ext cx="51980" cy="48027"/>
            </a:xfrm>
            <a:custGeom>
              <a:avLst/>
              <a:gdLst/>
              <a:ahLst/>
              <a:cxnLst/>
              <a:rect l="l" t="t" r="r" b="b"/>
              <a:pathLst>
                <a:path w="592" h="547" extrusionOk="0">
                  <a:moveTo>
                    <a:pt x="1" y="1"/>
                  </a:moveTo>
                  <a:lnTo>
                    <a:pt x="402" y="546"/>
                  </a:lnTo>
                  <a:cubicBezTo>
                    <a:pt x="480" y="524"/>
                    <a:pt x="546" y="502"/>
                    <a:pt x="591" y="480"/>
                  </a:cubicBez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7"/>
            <p:cNvSpPr/>
            <p:nvPr/>
          </p:nvSpPr>
          <p:spPr>
            <a:xfrm>
              <a:off x="2195229" y="2915316"/>
              <a:ext cx="49961" cy="41178"/>
            </a:xfrm>
            <a:custGeom>
              <a:avLst/>
              <a:gdLst/>
              <a:ahLst/>
              <a:cxnLst/>
              <a:rect l="l" t="t" r="r" b="b"/>
              <a:pathLst>
                <a:path w="569" h="469" extrusionOk="0">
                  <a:moveTo>
                    <a:pt x="0" y="0"/>
                  </a:moveTo>
                  <a:lnTo>
                    <a:pt x="357" y="468"/>
                  </a:lnTo>
                  <a:cubicBezTo>
                    <a:pt x="446" y="468"/>
                    <a:pt x="524" y="457"/>
                    <a:pt x="568" y="446"/>
                  </a:cubicBez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7"/>
            <p:cNvSpPr/>
            <p:nvPr/>
          </p:nvSpPr>
          <p:spPr>
            <a:xfrm>
              <a:off x="1734513" y="1557813"/>
              <a:ext cx="263239" cy="315994"/>
            </a:xfrm>
            <a:custGeom>
              <a:avLst/>
              <a:gdLst/>
              <a:ahLst/>
              <a:cxnLst/>
              <a:rect l="l" t="t" r="r" b="b"/>
              <a:pathLst>
                <a:path w="2998" h="3599" extrusionOk="0">
                  <a:moveTo>
                    <a:pt x="981" y="89"/>
                  </a:moveTo>
                  <a:cubicBezTo>
                    <a:pt x="391" y="212"/>
                    <a:pt x="1" y="501"/>
                    <a:pt x="79" y="1103"/>
                  </a:cubicBezTo>
                  <a:cubicBezTo>
                    <a:pt x="168" y="1704"/>
                    <a:pt x="613" y="1782"/>
                    <a:pt x="814" y="1961"/>
                  </a:cubicBezTo>
                  <a:cubicBezTo>
                    <a:pt x="981" y="2128"/>
                    <a:pt x="1137" y="3108"/>
                    <a:pt x="1616" y="3386"/>
                  </a:cubicBezTo>
                  <a:cubicBezTo>
                    <a:pt x="1906" y="3554"/>
                    <a:pt x="2485" y="3598"/>
                    <a:pt x="2875" y="3487"/>
                  </a:cubicBezTo>
                  <a:cubicBezTo>
                    <a:pt x="2997" y="2618"/>
                    <a:pt x="2875" y="1148"/>
                    <a:pt x="2385" y="34"/>
                  </a:cubicBezTo>
                  <a:cubicBezTo>
                    <a:pt x="2095" y="11"/>
                    <a:pt x="1438" y="0"/>
                    <a:pt x="981" y="8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7"/>
            <p:cNvSpPr/>
            <p:nvPr/>
          </p:nvSpPr>
          <p:spPr>
            <a:xfrm>
              <a:off x="1809850" y="1592055"/>
              <a:ext cx="155590" cy="77352"/>
            </a:xfrm>
            <a:custGeom>
              <a:avLst/>
              <a:gdLst/>
              <a:ahLst/>
              <a:cxnLst/>
              <a:rect l="l" t="t" r="r" b="b"/>
              <a:pathLst>
                <a:path w="1772" h="881" extrusionOk="0">
                  <a:moveTo>
                    <a:pt x="145" y="880"/>
                  </a:moveTo>
                  <a:lnTo>
                    <a:pt x="0" y="412"/>
                  </a:lnTo>
                  <a:cubicBezTo>
                    <a:pt x="0" y="412"/>
                    <a:pt x="725" y="0"/>
                    <a:pt x="1660" y="134"/>
                  </a:cubicBezTo>
                  <a:cubicBezTo>
                    <a:pt x="1660" y="134"/>
                    <a:pt x="1749" y="345"/>
                    <a:pt x="1772" y="646"/>
                  </a:cubicBezTo>
                  <a:cubicBezTo>
                    <a:pt x="1772" y="646"/>
                    <a:pt x="1426" y="546"/>
                    <a:pt x="145" y="88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7"/>
            <p:cNvSpPr/>
            <p:nvPr/>
          </p:nvSpPr>
          <p:spPr>
            <a:xfrm>
              <a:off x="1565312" y="1618396"/>
              <a:ext cx="92985" cy="130208"/>
            </a:xfrm>
            <a:custGeom>
              <a:avLst/>
              <a:gdLst/>
              <a:ahLst/>
              <a:cxnLst/>
              <a:rect l="l" t="t" r="r" b="b"/>
              <a:pathLst>
                <a:path w="1059" h="1483" extrusionOk="0">
                  <a:moveTo>
                    <a:pt x="535" y="1"/>
                  </a:moveTo>
                  <a:lnTo>
                    <a:pt x="1" y="190"/>
                  </a:lnTo>
                  <a:lnTo>
                    <a:pt x="268" y="1404"/>
                  </a:lnTo>
                  <a:cubicBezTo>
                    <a:pt x="268" y="1404"/>
                    <a:pt x="892" y="1482"/>
                    <a:pt x="1048" y="1471"/>
                  </a:cubicBezTo>
                  <a:cubicBezTo>
                    <a:pt x="1048" y="1471"/>
                    <a:pt x="1059" y="413"/>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7"/>
            <p:cNvSpPr/>
            <p:nvPr/>
          </p:nvSpPr>
          <p:spPr>
            <a:xfrm>
              <a:off x="1545731" y="1632093"/>
              <a:ext cx="62693" cy="111594"/>
            </a:xfrm>
            <a:custGeom>
              <a:avLst/>
              <a:gdLst/>
              <a:ahLst/>
              <a:cxnLst/>
              <a:rect l="l" t="t" r="r" b="b"/>
              <a:pathLst>
                <a:path w="714" h="1271" extrusionOk="0">
                  <a:moveTo>
                    <a:pt x="636" y="580"/>
                  </a:moveTo>
                  <a:cubicBezTo>
                    <a:pt x="714" y="914"/>
                    <a:pt x="602" y="1226"/>
                    <a:pt x="491" y="1248"/>
                  </a:cubicBezTo>
                  <a:cubicBezTo>
                    <a:pt x="335" y="1271"/>
                    <a:pt x="135" y="1014"/>
                    <a:pt x="68" y="680"/>
                  </a:cubicBezTo>
                  <a:cubicBezTo>
                    <a:pt x="1" y="346"/>
                    <a:pt x="90" y="90"/>
                    <a:pt x="224" y="34"/>
                  </a:cubicBezTo>
                  <a:cubicBezTo>
                    <a:pt x="335" y="1"/>
                    <a:pt x="569" y="246"/>
                    <a:pt x="636" y="5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7"/>
            <p:cNvSpPr/>
            <p:nvPr/>
          </p:nvSpPr>
          <p:spPr>
            <a:xfrm>
              <a:off x="1840143" y="2233623"/>
              <a:ext cx="56810" cy="60670"/>
            </a:xfrm>
            <a:custGeom>
              <a:avLst/>
              <a:gdLst/>
              <a:ahLst/>
              <a:cxnLst/>
              <a:rect l="l" t="t" r="r" b="b"/>
              <a:pathLst>
                <a:path w="647" h="691" extrusionOk="0">
                  <a:moveTo>
                    <a:pt x="647" y="334"/>
                  </a:moveTo>
                  <a:cubicBezTo>
                    <a:pt x="647" y="513"/>
                    <a:pt x="513" y="669"/>
                    <a:pt x="346" y="680"/>
                  </a:cubicBezTo>
                  <a:cubicBezTo>
                    <a:pt x="179" y="691"/>
                    <a:pt x="23" y="557"/>
                    <a:pt x="12" y="368"/>
                  </a:cubicBezTo>
                  <a:cubicBezTo>
                    <a:pt x="1" y="167"/>
                    <a:pt x="146" y="0"/>
                    <a:pt x="335" y="0"/>
                  </a:cubicBezTo>
                  <a:cubicBezTo>
                    <a:pt x="502" y="0"/>
                    <a:pt x="647" y="156"/>
                    <a:pt x="647" y="3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7"/>
            <p:cNvSpPr/>
            <p:nvPr/>
          </p:nvSpPr>
          <p:spPr>
            <a:xfrm>
              <a:off x="1856826" y="2250218"/>
              <a:ext cx="26429" cy="27482"/>
            </a:xfrm>
            <a:custGeom>
              <a:avLst/>
              <a:gdLst/>
              <a:ahLst/>
              <a:cxnLst/>
              <a:rect l="l" t="t" r="r" b="b"/>
              <a:pathLst>
                <a:path w="301" h="313" extrusionOk="0">
                  <a:moveTo>
                    <a:pt x="301" y="157"/>
                  </a:moveTo>
                  <a:cubicBezTo>
                    <a:pt x="301" y="235"/>
                    <a:pt x="234" y="301"/>
                    <a:pt x="167" y="301"/>
                  </a:cubicBezTo>
                  <a:cubicBezTo>
                    <a:pt x="78" y="313"/>
                    <a:pt x="11" y="246"/>
                    <a:pt x="11" y="168"/>
                  </a:cubicBezTo>
                  <a:cubicBezTo>
                    <a:pt x="0" y="79"/>
                    <a:pt x="67" y="1"/>
                    <a:pt x="156" y="1"/>
                  </a:cubicBezTo>
                  <a:cubicBezTo>
                    <a:pt x="234" y="1"/>
                    <a:pt x="301" y="67"/>
                    <a:pt x="301" y="15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7"/>
            <p:cNvSpPr/>
            <p:nvPr/>
          </p:nvSpPr>
          <p:spPr>
            <a:xfrm>
              <a:off x="1973169" y="2208160"/>
              <a:ext cx="73493" cy="78318"/>
            </a:xfrm>
            <a:custGeom>
              <a:avLst/>
              <a:gdLst/>
              <a:ahLst/>
              <a:cxnLst/>
              <a:rect l="l" t="t" r="r" b="b"/>
              <a:pathLst>
                <a:path w="837" h="892" extrusionOk="0">
                  <a:moveTo>
                    <a:pt x="814" y="391"/>
                  </a:moveTo>
                  <a:cubicBezTo>
                    <a:pt x="836" y="613"/>
                    <a:pt x="702" y="814"/>
                    <a:pt x="502" y="858"/>
                  </a:cubicBezTo>
                  <a:cubicBezTo>
                    <a:pt x="290" y="892"/>
                    <a:pt x="79" y="747"/>
                    <a:pt x="45" y="513"/>
                  </a:cubicBezTo>
                  <a:cubicBezTo>
                    <a:pt x="1" y="279"/>
                    <a:pt x="157" y="56"/>
                    <a:pt x="379" y="23"/>
                  </a:cubicBezTo>
                  <a:cubicBezTo>
                    <a:pt x="602" y="1"/>
                    <a:pt x="792" y="168"/>
                    <a:pt x="814" y="39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7" name="Google Shape;497;p37"/>
            <p:cNvSpPr/>
            <p:nvPr/>
          </p:nvSpPr>
          <p:spPr>
            <a:xfrm>
              <a:off x="1989852" y="2223789"/>
              <a:ext cx="44078" cy="46095"/>
            </a:xfrm>
            <a:custGeom>
              <a:avLst/>
              <a:gdLst/>
              <a:ahLst/>
              <a:cxnLst/>
              <a:rect l="l" t="t" r="r" b="b"/>
              <a:pathLst>
                <a:path w="502" h="525" extrusionOk="0">
                  <a:moveTo>
                    <a:pt x="479" y="235"/>
                  </a:moveTo>
                  <a:cubicBezTo>
                    <a:pt x="501" y="357"/>
                    <a:pt x="412" y="480"/>
                    <a:pt x="301" y="502"/>
                  </a:cubicBezTo>
                  <a:cubicBezTo>
                    <a:pt x="178" y="524"/>
                    <a:pt x="56" y="446"/>
                    <a:pt x="33" y="302"/>
                  </a:cubicBezTo>
                  <a:cubicBezTo>
                    <a:pt x="0" y="168"/>
                    <a:pt x="100" y="34"/>
                    <a:pt x="223" y="23"/>
                  </a:cubicBezTo>
                  <a:cubicBezTo>
                    <a:pt x="357" y="1"/>
                    <a:pt x="468" y="101"/>
                    <a:pt x="4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8" name="Google Shape;498;p37"/>
            <p:cNvSpPr/>
            <p:nvPr/>
          </p:nvSpPr>
          <p:spPr>
            <a:xfrm>
              <a:off x="1610356" y="3538270"/>
              <a:ext cx="192731" cy="169279"/>
            </a:xfrm>
            <a:custGeom>
              <a:avLst/>
              <a:gdLst/>
              <a:ahLst/>
              <a:cxnLst/>
              <a:rect l="l" t="t" r="r" b="b"/>
              <a:pathLst>
                <a:path w="2195" h="1928" extrusionOk="0">
                  <a:moveTo>
                    <a:pt x="947" y="157"/>
                  </a:moveTo>
                  <a:cubicBezTo>
                    <a:pt x="947" y="157"/>
                    <a:pt x="156" y="112"/>
                    <a:pt x="11" y="190"/>
                  </a:cubicBezTo>
                  <a:cubicBezTo>
                    <a:pt x="11" y="190"/>
                    <a:pt x="0" y="1404"/>
                    <a:pt x="134" y="1672"/>
                  </a:cubicBezTo>
                  <a:cubicBezTo>
                    <a:pt x="267" y="1928"/>
                    <a:pt x="2083" y="1683"/>
                    <a:pt x="2117" y="1538"/>
                  </a:cubicBezTo>
                  <a:cubicBezTo>
                    <a:pt x="2150" y="1393"/>
                    <a:pt x="2195" y="513"/>
                    <a:pt x="2094" y="79"/>
                  </a:cubicBezTo>
                  <a:cubicBezTo>
                    <a:pt x="2083" y="1"/>
                    <a:pt x="1381" y="246"/>
                    <a:pt x="947" y="1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7"/>
            <p:cNvSpPr/>
            <p:nvPr/>
          </p:nvSpPr>
          <p:spPr>
            <a:xfrm>
              <a:off x="1977120" y="3529490"/>
              <a:ext cx="180000" cy="162431"/>
            </a:xfrm>
            <a:custGeom>
              <a:avLst/>
              <a:gdLst/>
              <a:ahLst/>
              <a:cxnLst/>
              <a:rect l="l" t="t" r="r" b="b"/>
              <a:pathLst>
                <a:path w="2050" h="1850" extrusionOk="0">
                  <a:moveTo>
                    <a:pt x="1148" y="101"/>
                  </a:moveTo>
                  <a:cubicBezTo>
                    <a:pt x="1148" y="101"/>
                    <a:pt x="1905" y="34"/>
                    <a:pt x="2050" y="90"/>
                  </a:cubicBezTo>
                  <a:cubicBezTo>
                    <a:pt x="2050" y="90"/>
                    <a:pt x="2028" y="1326"/>
                    <a:pt x="1916" y="1582"/>
                  </a:cubicBezTo>
                  <a:cubicBezTo>
                    <a:pt x="1794" y="1850"/>
                    <a:pt x="89" y="1682"/>
                    <a:pt x="45" y="1538"/>
                  </a:cubicBezTo>
                  <a:cubicBezTo>
                    <a:pt x="23" y="1460"/>
                    <a:pt x="123" y="1181"/>
                    <a:pt x="112" y="847"/>
                  </a:cubicBezTo>
                  <a:cubicBezTo>
                    <a:pt x="101" y="580"/>
                    <a:pt x="0" y="279"/>
                    <a:pt x="34" y="78"/>
                  </a:cubicBezTo>
                  <a:cubicBezTo>
                    <a:pt x="45" y="0"/>
                    <a:pt x="713" y="101"/>
                    <a:pt x="1148"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7"/>
            <p:cNvSpPr/>
            <p:nvPr/>
          </p:nvSpPr>
          <p:spPr>
            <a:xfrm>
              <a:off x="1651712" y="3407972"/>
              <a:ext cx="123014" cy="423549"/>
            </a:xfrm>
            <a:custGeom>
              <a:avLst/>
              <a:gdLst/>
              <a:ahLst/>
              <a:cxnLst/>
              <a:rect l="l" t="t" r="r" b="b"/>
              <a:pathLst>
                <a:path w="1401" h="4824" extrusionOk="0">
                  <a:moveTo>
                    <a:pt x="402" y="0"/>
                  </a:moveTo>
                  <a:cubicBezTo>
                    <a:pt x="183" y="0"/>
                    <a:pt x="0" y="251"/>
                    <a:pt x="8" y="750"/>
                  </a:cubicBezTo>
                  <a:cubicBezTo>
                    <a:pt x="19" y="1017"/>
                    <a:pt x="19" y="1251"/>
                    <a:pt x="19" y="1440"/>
                  </a:cubicBezTo>
                  <a:cubicBezTo>
                    <a:pt x="19" y="1774"/>
                    <a:pt x="19" y="2109"/>
                    <a:pt x="42" y="2443"/>
                  </a:cubicBezTo>
                  <a:cubicBezTo>
                    <a:pt x="53" y="2766"/>
                    <a:pt x="64" y="3122"/>
                    <a:pt x="108" y="3724"/>
                  </a:cubicBezTo>
                  <a:cubicBezTo>
                    <a:pt x="150" y="4346"/>
                    <a:pt x="307" y="4823"/>
                    <a:pt x="625" y="4823"/>
                  </a:cubicBezTo>
                  <a:cubicBezTo>
                    <a:pt x="649" y="4823"/>
                    <a:pt x="673" y="4821"/>
                    <a:pt x="699" y="4815"/>
                  </a:cubicBezTo>
                  <a:cubicBezTo>
                    <a:pt x="1400" y="4682"/>
                    <a:pt x="1233" y="2632"/>
                    <a:pt x="1178" y="2086"/>
                  </a:cubicBezTo>
                  <a:cubicBezTo>
                    <a:pt x="1111" y="1552"/>
                    <a:pt x="999" y="415"/>
                    <a:pt x="676" y="126"/>
                  </a:cubicBezTo>
                  <a:cubicBezTo>
                    <a:pt x="586" y="42"/>
                    <a:pt x="491" y="0"/>
                    <a:pt x="4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7"/>
            <p:cNvSpPr/>
            <p:nvPr/>
          </p:nvSpPr>
          <p:spPr>
            <a:xfrm>
              <a:off x="1661722" y="3448273"/>
              <a:ext cx="99307" cy="343036"/>
            </a:xfrm>
            <a:custGeom>
              <a:avLst/>
              <a:gdLst/>
              <a:ahLst/>
              <a:cxnLst/>
              <a:rect l="l" t="t" r="r" b="b"/>
              <a:pathLst>
                <a:path w="1131" h="3907" extrusionOk="0">
                  <a:moveTo>
                    <a:pt x="328" y="1"/>
                  </a:moveTo>
                  <a:cubicBezTo>
                    <a:pt x="149" y="1"/>
                    <a:pt x="1" y="205"/>
                    <a:pt x="17" y="602"/>
                  </a:cubicBezTo>
                  <a:cubicBezTo>
                    <a:pt x="17" y="825"/>
                    <a:pt x="17" y="1015"/>
                    <a:pt x="17" y="1171"/>
                  </a:cubicBezTo>
                  <a:cubicBezTo>
                    <a:pt x="17" y="1438"/>
                    <a:pt x="28" y="1705"/>
                    <a:pt x="39" y="1984"/>
                  </a:cubicBezTo>
                  <a:cubicBezTo>
                    <a:pt x="50" y="2240"/>
                    <a:pt x="61" y="2530"/>
                    <a:pt x="95" y="3020"/>
                  </a:cubicBezTo>
                  <a:cubicBezTo>
                    <a:pt x="126" y="3516"/>
                    <a:pt x="253" y="3907"/>
                    <a:pt x="511" y="3907"/>
                  </a:cubicBezTo>
                  <a:cubicBezTo>
                    <a:pt x="531" y="3907"/>
                    <a:pt x="552" y="3904"/>
                    <a:pt x="574" y="3900"/>
                  </a:cubicBezTo>
                  <a:cubicBezTo>
                    <a:pt x="1131" y="3799"/>
                    <a:pt x="997" y="2128"/>
                    <a:pt x="952" y="1694"/>
                  </a:cubicBezTo>
                  <a:cubicBezTo>
                    <a:pt x="908" y="1260"/>
                    <a:pt x="819" y="335"/>
                    <a:pt x="551" y="101"/>
                  </a:cubicBezTo>
                  <a:cubicBezTo>
                    <a:pt x="478" y="34"/>
                    <a:pt x="401" y="1"/>
                    <a:pt x="32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7"/>
            <p:cNvSpPr/>
            <p:nvPr/>
          </p:nvSpPr>
          <p:spPr>
            <a:xfrm>
              <a:off x="1652415" y="3540289"/>
              <a:ext cx="107649" cy="166294"/>
            </a:xfrm>
            <a:custGeom>
              <a:avLst/>
              <a:gdLst/>
              <a:ahLst/>
              <a:cxnLst/>
              <a:rect l="l" t="t" r="r" b="b"/>
              <a:pathLst>
                <a:path w="1226" h="1894" extrusionOk="0">
                  <a:moveTo>
                    <a:pt x="1225" y="947"/>
                  </a:moveTo>
                  <a:cubicBezTo>
                    <a:pt x="1225" y="1470"/>
                    <a:pt x="947" y="1894"/>
                    <a:pt x="613" y="1894"/>
                  </a:cubicBezTo>
                  <a:cubicBezTo>
                    <a:pt x="279" y="1894"/>
                    <a:pt x="0" y="1470"/>
                    <a:pt x="0" y="947"/>
                  </a:cubicBezTo>
                  <a:cubicBezTo>
                    <a:pt x="0" y="423"/>
                    <a:pt x="279" y="0"/>
                    <a:pt x="613" y="0"/>
                  </a:cubicBezTo>
                  <a:cubicBezTo>
                    <a:pt x="947" y="0"/>
                    <a:pt x="1225" y="423"/>
                    <a:pt x="1225" y="94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7"/>
            <p:cNvSpPr/>
            <p:nvPr/>
          </p:nvSpPr>
          <p:spPr>
            <a:xfrm>
              <a:off x="1670942" y="3567596"/>
              <a:ext cx="71473" cy="111594"/>
            </a:xfrm>
            <a:custGeom>
              <a:avLst/>
              <a:gdLst/>
              <a:ahLst/>
              <a:cxnLst/>
              <a:rect l="l" t="t" r="r" b="b"/>
              <a:pathLst>
                <a:path w="814" h="1271" extrusionOk="0">
                  <a:moveTo>
                    <a:pt x="814" y="636"/>
                  </a:moveTo>
                  <a:cubicBezTo>
                    <a:pt x="814" y="981"/>
                    <a:pt x="625" y="1271"/>
                    <a:pt x="402" y="1271"/>
                  </a:cubicBezTo>
                  <a:cubicBezTo>
                    <a:pt x="179" y="1271"/>
                    <a:pt x="1" y="981"/>
                    <a:pt x="1" y="636"/>
                  </a:cubicBezTo>
                  <a:cubicBezTo>
                    <a:pt x="1" y="279"/>
                    <a:pt x="179" y="1"/>
                    <a:pt x="402" y="1"/>
                  </a:cubicBezTo>
                  <a:cubicBezTo>
                    <a:pt x="625" y="1"/>
                    <a:pt x="814" y="279"/>
                    <a:pt x="814" y="636"/>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7"/>
            <p:cNvSpPr/>
            <p:nvPr/>
          </p:nvSpPr>
          <p:spPr>
            <a:xfrm>
              <a:off x="2096448" y="3406567"/>
              <a:ext cx="81219" cy="395190"/>
            </a:xfrm>
            <a:custGeom>
              <a:avLst/>
              <a:gdLst/>
              <a:ahLst/>
              <a:cxnLst/>
              <a:rect l="l" t="t" r="r" b="b"/>
              <a:pathLst>
                <a:path w="925" h="4501" extrusionOk="0">
                  <a:moveTo>
                    <a:pt x="671" y="0"/>
                  </a:moveTo>
                  <a:cubicBezTo>
                    <a:pt x="591" y="0"/>
                    <a:pt x="514" y="64"/>
                    <a:pt x="446" y="153"/>
                  </a:cubicBezTo>
                  <a:cubicBezTo>
                    <a:pt x="212" y="454"/>
                    <a:pt x="112" y="855"/>
                    <a:pt x="67" y="1233"/>
                  </a:cubicBezTo>
                  <a:cubicBezTo>
                    <a:pt x="23" y="1579"/>
                    <a:pt x="11" y="1935"/>
                    <a:pt x="0" y="2280"/>
                  </a:cubicBezTo>
                  <a:cubicBezTo>
                    <a:pt x="0" y="2470"/>
                    <a:pt x="0" y="2670"/>
                    <a:pt x="11" y="2860"/>
                  </a:cubicBezTo>
                  <a:cubicBezTo>
                    <a:pt x="11" y="3049"/>
                    <a:pt x="23" y="3238"/>
                    <a:pt x="23" y="3428"/>
                  </a:cubicBezTo>
                  <a:cubicBezTo>
                    <a:pt x="34" y="3717"/>
                    <a:pt x="45" y="4096"/>
                    <a:pt x="223" y="4341"/>
                  </a:cubicBezTo>
                  <a:cubicBezTo>
                    <a:pt x="277" y="4414"/>
                    <a:pt x="376" y="4501"/>
                    <a:pt x="471" y="4501"/>
                  </a:cubicBezTo>
                  <a:cubicBezTo>
                    <a:pt x="493" y="4501"/>
                    <a:pt x="514" y="4496"/>
                    <a:pt x="535" y="4486"/>
                  </a:cubicBezTo>
                  <a:cubicBezTo>
                    <a:pt x="669" y="4419"/>
                    <a:pt x="680" y="4208"/>
                    <a:pt x="680" y="4085"/>
                  </a:cubicBezTo>
                  <a:cubicBezTo>
                    <a:pt x="702" y="3851"/>
                    <a:pt x="680" y="3617"/>
                    <a:pt x="669" y="3383"/>
                  </a:cubicBezTo>
                  <a:cubicBezTo>
                    <a:pt x="669" y="3183"/>
                    <a:pt x="691" y="2960"/>
                    <a:pt x="713" y="2759"/>
                  </a:cubicBezTo>
                  <a:cubicBezTo>
                    <a:pt x="735" y="2570"/>
                    <a:pt x="758" y="2381"/>
                    <a:pt x="780" y="2202"/>
                  </a:cubicBezTo>
                  <a:cubicBezTo>
                    <a:pt x="802" y="2013"/>
                    <a:pt x="758" y="1311"/>
                    <a:pt x="836" y="810"/>
                  </a:cubicBezTo>
                  <a:cubicBezTo>
                    <a:pt x="869" y="565"/>
                    <a:pt x="925" y="209"/>
                    <a:pt x="825" y="86"/>
                  </a:cubicBezTo>
                  <a:cubicBezTo>
                    <a:pt x="773" y="26"/>
                    <a:pt x="721" y="0"/>
                    <a:pt x="67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7"/>
            <p:cNvSpPr/>
            <p:nvPr/>
          </p:nvSpPr>
          <p:spPr>
            <a:xfrm>
              <a:off x="2103297" y="3441600"/>
              <a:ext cx="66556" cy="324686"/>
            </a:xfrm>
            <a:custGeom>
              <a:avLst/>
              <a:gdLst/>
              <a:ahLst/>
              <a:cxnLst/>
              <a:rect l="l" t="t" r="r" b="b"/>
              <a:pathLst>
                <a:path w="758" h="3698" extrusionOk="0">
                  <a:moveTo>
                    <a:pt x="554" y="0"/>
                  </a:moveTo>
                  <a:cubicBezTo>
                    <a:pt x="487" y="0"/>
                    <a:pt x="423" y="52"/>
                    <a:pt x="368" y="122"/>
                  </a:cubicBezTo>
                  <a:cubicBezTo>
                    <a:pt x="167" y="378"/>
                    <a:pt x="89" y="701"/>
                    <a:pt x="45" y="1013"/>
                  </a:cubicBezTo>
                  <a:cubicBezTo>
                    <a:pt x="22" y="1302"/>
                    <a:pt x="0" y="1592"/>
                    <a:pt x="0" y="1870"/>
                  </a:cubicBezTo>
                  <a:cubicBezTo>
                    <a:pt x="0" y="2026"/>
                    <a:pt x="0" y="2193"/>
                    <a:pt x="0" y="2349"/>
                  </a:cubicBezTo>
                  <a:cubicBezTo>
                    <a:pt x="11" y="2505"/>
                    <a:pt x="11" y="2661"/>
                    <a:pt x="11" y="2817"/>
                  </a:cubicBezTo>
                  <a:cubicBezTo>
                    <a:pt x="22" y="3062"/>
                    <a:pt x="34" y="3363"/>
                    <a:pt x="178" y="3575"/>
                  </a:cubicBezTo>
                  <a:cubicBezTo>
                    <a:pt x="224" y="3629"/>
                    <a:pt x="306" y="3698"/>
                    <a:pt x="389" y="3698"/>
                  </a:cubicBezTo>
                  <a:cubicBezTo>
                    <a:pt x="408" y="3698"/>
                    <a:pt x="427" y="3694"/>
                    <a:pt x="446" y="3686"/>
                  </a:cubicBezTo>
                  <a:cubicBezTo>
                    <a:pt x="546" y="3641"/>
                    <a:pt x="557" y="3463"/>
                    <a:pt x="557" y="3363"/>
                  </a:cubicBezTo>
                  <a:cubicBezTo>
                    <a:pt x="568" y="3162"/>
                    <a:pt x="557" y="2973"/>
                    <a:pt x="546" y="2784"/>
                  </a:cubicBezTo>
                  <a:cubicBezTo>
                    <a:pt x="546" y="2617"/>
                    <a:pt x="568" y="2438"/>
                    <a:pt x="579" y="2271"/>
                  </a:cubicBezTo>
                  <a:cubicBezTo>
                    <a:pt x="602" y="2115"/>
                    <a:pt x="624" y="1959"/>
                    <a:pt x="635" y="1803"/>
                  </a:cubicBezTo>
                  <a:cubicBezTo>
                    <a:pt x="657" y="1659"/>
                    <a:pt x="624" y="1079"/>
                    <a:pt x="680" y="667"/>
                  </a:cubicBezTo>
                  <a:cubicBezTo>
                    <a:pt x="713" y="467"/>
                    <a:pt x="758" y="166"/>
                    <a:pt x="680" y="66"/>
                  </a:cubicBezTo>
                  <a:cubicBezTo>
                    <a:pt x="638" y="19"/>
                    <a:pt x="595" y="0"/>
                    <a:pt x="55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7"/>
            <p:cNvSpPr/>
            <p:nvPr/>
          </p:nvSpPr>
          <p:spPr>
            <a:xfrm>
              <a:off x="2083716" y="3508944"/>
              <a:ext cx="101766" cy="167348"/>
            </a:xfrm>
            <a:custGeom>
              <a:avLst/>
              <a:gdLst/>
              <a:ahLst/>
              <a:cxnLst/>
              <a:rect l="l" t="t" r="r" b="b"/>
              <a:pathLst>
                <a:path w="1159" h="1906" extrusionOk="0">
                  <a:moveTo>
                    <a:pt x="1159" y="959"/>
                  </a:moveTo>
                  <a:cubicBezTo>
                    <a:pt x="1159" y="1482"/>
                    <a:pt x="903" y="1905"/>
                    <a:pt x="580" y="1905"/>
                  </a:cubicBezTo>
                  <a:cubicBezTo>
                    <a:pt x="257" y="1905"/>
                    <a:pt x="0" y="1482"/>
                    <a:pt x="0" y="959"/>
                  </a:cubicBezTo>
                  <a:cubicBezTo>
                    <a:pt x="0" y="424"/>
                    <a:pt x="257" y="1"/>
                    <a:pt x="580" y="1"/>
                  </a:cubicBezTo>
                  <a:cubicBezTo>
                    <a:pt x="903" y="1"/>
                    <a:pt x="1159" y="424"/>
                    <a:pt x="1159" y="95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7"/>
            <p:cNvSpPr/>
            <p:nvPr/>
          </p:nvSpPr>
          <p:spPr>
            <a:xfrm>
              <a:off x="2119892" y="3539236"/>
              <a:ext cx="65590" cy="107731"/>
            </a:xfrm>
            <a:custGeom>
              <a:avLst/>
              <a:gdLst/>
              <a:ahLst/>
              <a:cxnLst/>
              <a:rect l="l" t="t" r="r" b="b"/>
              <a:pathLst>
                <a:path w="747" h="1227" extrusionOk="0">
                  <a:moveTo>
                    <a:pt x="747" y="614"/>
                  </a:moveTo>
                  <a:cubicBezTo>
                    <a:pt x="747" y="948"/>
                    <a:pt x="580" y="1226"/>
                    <a:pt x="379" y="1226"/>
                  </a:cubicBezTo>
                  <a:cubicBezTo>
                    <a:pt x="168" y="1226"/>
                    <a:pt x="1" y="948"/>
                    <a:pt x="1" y="614"/>
                  </a:cubicBezTo>
                  <a:cubicBezTo>
                    <a:pt x="1" y="268"/>
                    <a:pt x="168" y="1"/>
                    <a:pt x="379" y="1"/>
                  </a:cubicBezTo>
                  <a:cubicBezTo>
                    <a:pt x="580" y="1"/>
                    <a:pt x="747" y="268"/>
                    <a:pt x="747" y="614"/>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7"/>
            <p:cNvSpPr/>
            <p:nvPr/>
          </p:nvSpPr>
          <p:spPr>
            <a:xfrm>
              <a:off x="1657244" y="4299160"/>
              <a:ext cx="92985" cy="121428"/>
            </a:xfrm>
            <a:custGeom>
              <a:avLst/>
              <a:gdLst/>
              <a:ahLst/>
              <a:cxnLst/>
              <a:rect l="l" t="t" r="r" b="b"/>
              <a:pathLst>
                <a:path w="1059" h="1383" extrusionOk="0">
                  <a:moveTo>
                    <a:pt x="90" y="291"/>
                  </a:moveTo>
                  <a:cubicBezTo>
                    <a:pt x="45" y="357"/>
                    <a:pt x="23" y="469"/>
                    <a:pt x="1" y="580"/>
                  </a:cubicBezTo>
                  <a:cubicBezTo>
                    <a:pt x="34" y="992"/>
                    <a:pt x="45" y="1271"/>
                    <a:pt x="45" y="1271"/>
                  </a:cubicBezTo>
                  <a:cubicBezTo>
                    <a:pt x="45" y="1271"/>
                    <a:pt x="547" y="1382"/>
                    <a:pt x="992" y="1304"/>
                  </a:cubicBezTo>
                  <a:cubicBezTo>
                    <a:pt x="1014" y="1093"/>
                    <a:pt x="1059" y="614"/>
                    <a:pt x="981" y="357"/>
                  </a:cubicBezTo>
                  <a:cubicBezTo>
                    <a:pt x="870" y="34"/>
                    <a:pt x="279" y="1"/>
                    <a:pt x="90" y="29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7"/>
            <p:cNvSpPr/>
            <p:nvPr/>
          </p:nvSpPr>
          <p:spPr>
            <a:xfrm>
              <a:off x="2050438" y="4276683"/>
              <a:ext cx="75424" cy="114492"/>
            </a:xfrm>
            <a:custGeom>
              <a:avLst/>
              <a:gdLst/>
              <a:ahLst/>
              <a:cxnLst/>
              <a:rect l="l" t="t" r="r" b="b"/>
              <a:pathLst>
                <a:path w="859" h="1304" extrusionOk="0">
                  <a:moveTo>
                    <a:pt x="90" y="324"/>
                  </a:moveTo>
                  <a:cubicBezTo>
                    <a:pt x="1" y="591"/>
                    <a:pt x="56" y="1115"/>
                    <a:pt x="79" y="1304"/>
                  </a:cubicBezTo>
                  <a:cubicBezTo>
                    <a:pt x="223" y="1293"/>
                    <a:pt x="368" y="1271"/>
                    <a:pt x="491" y="1237"/>
                  </a:cubicBezTo>
                  <a:cubicBezTo>
                    <a:pt x="702" y="1181"/>
                    <a:pt x="836" y="1126"/>
                    <a:pt x="836" y="1126"/>
                  </a:cubicBezTo>
                  <a:cubicBezTo>
                    <a:pt x="836" y="936"/>
                    <a:pt x="847" y="580"/>
                    <a:pt x="858" y="134"/>
                  </a:cubicBezTo>
                  <a:cubicBezTo>
                    <a:pt x="613" y="1"/>
                    <a:pt x="179" y="45"/>
                    <a:pt x="90" y="32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0" name="Google Shape;510;p37"/>
            <p:cNvSpPr/>
            <p:nvPr/>
          </p:nvSpPr>
          <p:spPr>
            <a:xfrm>
              <a:off x="1756991" y="4435078"/>
              <a:ext cx="53912" cy="97985"/>
            </a:xfrm>
            <a:custGeom>
              <a:avLst/>
              <a:gdLst/>
              <a:ahLst/>
              <a:cxnLst/>
              <a:rect l="l" t="t" r="r" b="b"/>
              <a:pathLst>
                <a:path w="614" h="1116" extrusionOk="0">
                  <a:moveTo>
                    <a:pt x="267" y="1"/>
                  </a:moveTo>
                  <a:cubicBezTo>
                    <a:pt x="264" y="1"/>
                    <a:pt x="260" y="1"/>
                    <a:pt x="257" y="1"/>
                  </a:cubicBezTo>
                  <a:cubicBezTo>
                    <a:pt x="101" y="12"/>
                    <a:pt x="1" y="280"/>
                    <a:pt x="23" y="580"/>
                  </a:cubicBezTo>
                  <a:cubicBezTo>
                    <a:pt x="56" y="885"/>
                    <a:pt x="195" y="1116"/>
                    <a:pt x="347" y="1116"/>
                  </a:cubicBezTo>
                  <a:cubicBezTo>
                    <a:pt x="350" y="1116"/>
                    <a:pt x="354" y="1115"/>
                    <a:pt x="357" y="1115"/>
                  </a:cubicBezTo>
                  <a:cubicBezTo>
                    <a:pt x="513" y="1093"/>
                    <a:pt x="614" y="837"/>
                    <a:pt x="580" y="525"/>
                  </a:cubicBezTo>
                  <a:cubicBezTo>
                    <a:pt x="558" y="231"/>
                    <a:pt x="409" y="1"/>
                    <a:pt x="26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1" name="Google Shape;511;p37"/>
            <p:cNvSpPr/>
            <p:nvPr/>
          </p:nvSpPr>
          <p:spPr>
            <a:xfrm>
              <a:off x="1768757" y="4456677"/>
              <a:ext cx="29415" cy="53909"/>
            </a:xfrm>
            <a:custGeom>
              <a:avLst/>
              <a:gdLst/>
              <a:ahLst/>
              <a:cxnLst/>
              <a:rect l="l" t="t" r="r" b="b"/>
              <a:pathLst>
                <a:path w="335" h="614" extrusionOk="0">
                  <a:moveTo>
                    <a:pt x="145" y="0"/>
                  </a:moveTo>
                  <a:cubicBezTo>
                    <a:pt x="56" y="11"/>
                    <a:pt x="1" y="156"/>
                    <a:pt x="23" y="323"/>
                  </a:cubicBezTo>
                  <a:cubicBezTo>
                    <a:pt x="34" y="484"/>
                    <a:pt x="106" y="614"/>
                    <a:pt x="191" y="614"/>
                  </a:cubicBezTo>
                  <a:cubicBezTo>
                    <a:pt x="194" y="614"/>
                    <a:pt x="198" y="613"/>
                    <a:pt x="201" y="613"/>
                  </a:cubicBezTo>
                  <a:cubicBezTo>
                    <a:pt x="279" y="602"/>
                    <a:pt x="335" y="468"/>
                    <a:pt x="324" y="290"/>
                  </a:cubicBezTo>
                  <a:cubicBezTo>
                    <a:pt x="313" y="123"/>
                    <a:pt x="223" y="0"/>
                    <a:pt x="145"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7"/>
            <p:cNvSpPr/>
            <p:nvPr/>
          </p:nvSpPr>
          <p:spPr>
            <a:xfrm>
              <a:off x="1984935" y="4419449"/>
              <a:ext cx="65590" cy="98951"/>
            </a:xfrm>
            <a:custGeom>
              <a:avLst/>
              <a:gdLst/>
              <a:ahLst/>
              <a:cxnLst/>
              <a:rect l="l" t="t" r="r" b="b"/>
              <a:pathLst>
                <a:path w="747" h="1127" extrusionOk="0">
                  <a:moveTo>
                    <a:pt x="346" y="1"/>
                  </a:moveTo>
                  <a:cubicBezTo>
                    <a:pt x="145" y="12"/>
                    <a:pt x="0" y="268"/>
                    <a:pt x="12" y="580"/>
                  </a:cubicBezTo>
                  <a:cubicBezTo>
                    <a:pt x="22" y="885"/>
                    <a:pt x="193" y="1126"/>
                    <a:pt x="388" y="1126"/>
                  </a:cubicBezTo>
                  <a:cubicBezTo>
                    <a:pt x="393" y="1126"/>
                    <a:pt x="397" y="1126"/>
                    <a:pt x="401" y="1126"/>
                  </a:cubicBezTo>
                  <a:cubicBezTo>
                    <a:pt x="602" y="1115"/>
                    <a:pt x="747" y="859"/>
                    <a:pt x="736" y="547"/>
                  </a:cubicBezTo>
                  <a:cubicBezTo>
                    <a:pt x="724" y="235"/>
                    <a:pt x="546" y="1"/>
                    <a:pt x="3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7"/>
            <p:cNvSpPr/>
            <p:nvPr/>
          </p:nvSpPr>
          <p:spPr>
            <a:xfrm>
              <a:off x="1999598" y="4442014"/>
              <a:ext cx="36263" cy="53909"/>
            </a:xfrm>
            <a:custGeom>
              <a:avLst/>
              <a:gdLst/>
              <a:ahLst/>
              <a:cxnLst/>
              <a:rect l="l" t="t" r="r" b="b"/>
              <a:pathLst>
                <a:path w="413" h="614" extrusionOk="0">
                  <a:moveTo>
                    <a:pt x="190" y="0"/>
                  </a:moveTo>
                  <a:cubicBezTo>
                    <a:pt x="78" y="0"/>
                    <a:pt x="0" y="145"/>
                    <a:pt x="12" y="312"/>
                  </a:cubicBezTo>
                  <a:cubicBezTo>
                    <a:pt x="12" y="483"/>
                    <a:pt x="104" y="613"/>
                    <a:pt x="210" y="613"/>
                  </a:cubicBezTo>
                  <a:cubicBezTo>
                    <a:pt x="215" y="613"/>
                    <a:pt x="219" y="613"/>
                    <a:pt x="223" y="613"/>
                  </a:cubicBezTo>
                  <a:cubicBezTo>
                    <a:pt x="335" y="613"/>
                    <a:pt x="413" y="468"/>
                    <a:pt x="401" y="301"/>
                  </a:cubicBezTo>
                  <a:cubicBezTo>
                    <a:pt x="401" y="123"/>
                    <a:pt x="301" y="0"/>
                    <a:pt x="190"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7"/>
            <p:cNvSpPr/>
            <p:nvPr/>
          </p:nvSpPr>
          <p:spPr>
            <a:xfrm>
              <a:off x="1964388" y="2745068"/>
              <a:ext cx="84205" cy="118443"/>
            </a:xfrm>
            <a:custGeom>
              <a:avLst/>
              <a:gdLst/>
              <a:ahLst/>
              <a:cxnLst/>
              <a:rect l="l" t="t" r="r" b="b"/>
              <a:pathLst>
                <a:path w="959" h="1349" extrusionOk="0">
                  <a:moveTo>
                    <a:pt x="268" y="135"/>
                  </a:moveTo>
                  <a:cubicBezTo>
                    <a:pt x="268" y="135"/>
                    <a:pt x="0" y="458"/>
                    <a:pt x="56" y="1104"/>
                  </a:cubicBezTo>
                  <a:cubicBezTo>
                    <a:pt x="56" y="1104"/>
                    <a:pt x="246" y="1349"/>
                    <a:pt x="624" y="1249"/>
                  </a:cubicBezTo>
                  <a:cubicBezTo>
                    <a:pt x="624" y="1249"/>
                    <a:pt x="702" y="502"/>
                    <a:pt x="958" y="190"/>
                  </a:cubicBezTo>
                  <a:cubicBezTo>
                    <a:pt x="958" y="190"/>
                    <a:pt x="580" y="1"/>
                    <a:pt x="268" y="135"/>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7"/>
            <p:cNvSpPr/>
            <p:nvPr/>
          </p:nvSpPr>
          <p:spPr>
            <a:xfrm>
              <a:off x="2423085" y="2729440"/>
              <a:ext cx="98868" cy="80337"/>
            </a:xfrm>
            <a:custGeom>
              <a:avLst/>
              <a:gdLst/>
              <a:ahLst/>
              <a:cxnLst/>
              <a:rect l="l" t="t" r="r" b="b"/>
              <a:pathLst>
                <a:path w="1126" h="915" extrusionOk="0">
                  <a:moveTo>
                    <a:pt x="636" y="1"/>
                  </a:moveTo>
                  <a:cubicBezTo>
                    <a:pt x="636" y="1"/>
                    <a:pt x="268" y="123"/>
                    <a:pt x="1" y="725"/>
                  </a:cubicBezTo>
                  <a:cubicBezTo>
                    <a:pt x="1" y="725"/>
                    <a:pt x="123" y="825"/>
                    <a:pt x="446" y="914"/>
                  </a:cubicBezTo>
                  <a:cubicBezTo>
                    <a:pt x="446" y="914"/>
                    <a:pt x="769" y="379"/>
                    <a:pt x="1126" y="212"/>
                  </a:cubicBezTo>
                  <a:cubicBezTo>
                    <a:pt x="1126" y="212"/>
                    <a:pt x="892" y="1"/>
                    <a:pt x="636"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16" name="Google Shape;516;p37"/>
          <p:cNvGrpSpPr/>
          <p:nvPr/>
        </p:nvGrpSpPr>
        <p:grpSpPr>
          <a:xfrm>
            <a:off x="2579368" y="3391880"/>
            <a:ext cx="1070935" cy="1251590"/>
            <a:chOff x="3119575" y="3536675"/>
            <a:chExt cx="947898" cy="1107797"/>
          </a:xfrm>
        </p:grpSpPr>
        <p:sp>
          <p:nvSpPr>
            <p:cNvPr id="517" name="Google Shape;517;p37"/>
            <p:cNvSpPr/>
            <p:nvPr/>
          </p:nvSpPr>
          <p:spPr>
            <a:xfrm>
              <a:off x="3654655" y="4242459"/>
              <a:ext cx="218504" cy="269513"/>
            </a:xfrm>
            <a:custGeom>
              <a:avLst/>
              <a:gdLst/>
              <a:ahLst/>
              <a:cxnLst/>
              <a:rect l="l" t="t" r="r" b="b"/>
              <a:pathLst>
                <a:path w="3821" h="4713" extrusionOk="0">
                  <a:moveTo>
                    <a:pt x="223" y="368"/>
                  </a:moveTo>
                  <a:cubicBezTo>
                    <a:pt x="223" y="368"/>
                    <a:pt x="1593" y="2518"/>
                    <a:pt x="1626" y="2818"/>
                  </a:cubicBezTo>
                  <a:cubicBezTo>
                    <a:pt x="1660" y="3119"/>
                    <a:pt x="646" y="4233"/>
                    <a:pt x="713" y="4378"/>
                  </a:cubicBezTo>
                  <a:cubicBezTo>
                    <a:pt x="780" y="4523"/>
                    <a:pt x="1548" y="4712"/>
                    <a:pt x="1838" y="4701"/>
                  </a:cubicBezTo>
                  <a:cubicBezTo>
                    <a:pt x="2128" y="4690"/>
                    <a:pt x="2974" y="4590"/>
                    <a:pt x="3108" y="4445"/>
                  </a:cubicBezTo>
                  <a:cubicBezTo>
                    <a:pt x="3242" y="4300"/>
                    <a:pt x="3821" y="3086"/>
                    <a:pt x="3709" y="2863"/>
                  </a:cubicBezTo>
                  <a:cubicBezTo>
                    <a:pt x="3598" y="2640"/>
                    <a:pt x="2852" y="947"/>
                    <a:pt x="2618" y="713"/>
                  </a:cubicBezTo>
                  <a:cubicBezTo>
                    <a:pt x="2384" y="479"/>
                    <a:pt x="0" y="0"/>
                    <a:pt x="22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7"/>
            <p:cNvSpPr/>
            <p:nvPr/>
          </p:nvSpPr>
          <p:spPr>
            <a:xfrm>
              <a:off x="3664090" y="4255955"/>
              <a:ext cx="142219" cy="255388"/>
            </a:xfrm>
            <a:custGeom>
              <a:avLst/>
              <a:gdLst/>
              <a:ahLst/>
              <a:cxnLst/>
              <a:rect l="l" t="t" r="r" b="b"/>
              <a:pathLst>
                <a:path w="2487" h="4466" extrusionOk="0">
                  <a:moveTo>
                    <a:pt x="323" y="0"/>
                  </a:moveTo>
                  <a:cubicBezTo>
                    <a:pt x="116" y="0"/>
                    <a:pt x="1" y="38"/>
                    <a:pt x="58" y="132"/>
                  </a:cubicBezTo>
                  <a:cubicBezTo>
                    <a:pt x="58" y="132"/>
                    <a:pt x="1428" y="2282"/>
                    <a:pt x="1461" y="2582"/>
                  </a:cubicBezTo>
                  <a:cubicBezTo>
                    <a:pt x="1495" y="2883"/>
                    <a:pt x="481" y="3997"/>
                    <a:pt x="548" y="4142"/>
                  </a:cubicBezTo>
                  <a:cubicBezTo>
                    <a:pt x="613" y="4283"/>
                    <a:pt x="1341" y="4465"/>
                    <a:pt x="1647" y="4465"/>
                  </a:cubicBezTo>
                  <a:cubicBezTo>
                    <a:pt x="1656" y="4465"/>
                    <a:pt x="1665" y="4465"/>
                    <a:pt x="1673" y="4465"/>
                  </a:cubicBezTo>
                  <a:cubicBezTo>
                    <a:pt x="1762" y="4465"/>
                    <a:pt x="2486" y="3028"/>
                    <a:pt x="2453" y="2649"/>
                  </a:cubicBezTo>
                  <a:cubicBezTo>
                    <a:pt x="2386" y="2003"/>
                    <a:pt x="2029" y="1257"/>
                    <a:pt x="1606" y="600"/>
                  </a:cubicBezTo>
                  <a:cubicBezTo>
                    <a:pt x="1495" y="444"/>
                    <a:pt x="1383" y="288"/>
                    <a:pt x="1272" y="121"/>
                  </a:cubicBezTo>
                  <a:cubicBezTo>
                    <a:pt x="916" y="50"/>
                    <a:pt x="560" y="0"/>
                    <a:pt x="3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7"/>
            <p:cNvSpPr/>
            <p:nvPr/>
          </p:nvSpPr>
          <p:spPr>
            <a:xfrm>
              <a:off x="3653969" y="4481952"/>
              <a:ext cx="203293" cy="95613"/>
            </a:xfrm>
            <a:custGeom>
              <a:avLst/>
              <a:gdLst/>
              <a:ahLst/>
              <a:cxnLst/>
              <a:rect l="l" t="t" r="r" b="b"/>
              <a:pathLst>
                <a:path w="3555" h="1672" extrusionOk="0">
                  <a:moveTo>
                    <a:pt x="3176" y="212"/>
                  </a:moveTo>
                  <a:cubicBezTo>
                    <a:pt x="3176" y="212"/>
                    <a:pt x="2006" y="502"/>
                    <a:pt x="1761" y="424"/>
                  </a:cubicBezTo>
                  <a:cubicBezTo>
                    <a:pt x="1516" y="346"/>
                    <a:pt x="814" y="1"/>
                    <a:pt x="814" y="1"/>
                  </a:cubicBezTo>
                  <a:cubicBezTo>
                    <a:pt x="814" y="1"/>
                    <a:pt x="246" y="212"/>
                    <a:pt x="123" y="669"/>
                  </a:cubicBezTo>
                  <a:cubicBezTo>
                    <a:pt x="1" y="1126"/>
                    <a:pt x="380" y="1627"/>
                    <a:pt x="1650" y="1649"/>
                  </a:cubicBezTo>
                  <a:cubicBezTo>
                    <a:pt x="2919" y="1671"/>
                    <a:pt x="3554" y="1204"/>
                    <a:pt x="3176" y="2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7"/>
            <p:cNvSpPr/>
            <p:nvPr/>
          </p:nvSpPr>
          <p:spPr>
            <a:xfrm>
              <a:off x="3250757" y="4097837"/>
              <a:ext cx="249784" cy="401382"/>
            </a:xfrm>
            <a:custGeom>
              <a:avLst/>
              <a:gdLst/>
              <a:ahLst/>
              <a:cxnLst/>
              <a:rect l="l" t="t" r="r" b="b"/>
              <a:pathLst>
                <a:path w="4368" h="7019" extrusionOk="0">
                  <a:moveTo>
                    <a:pt x="2841" y="6729"/>
                  </a:moveTo>
                  <a:cubicBezTo>
                    <a:pt x="2841" y="6729"/>
                    <a:pt x="2708" y="5147"/>
                    <a:pt x="2841" y="4824"/>
                  </a:cubicBezTo>
                  <a:cubicBezTo>
                    <a:pt x="2964" y="4490"/>
                    <a:pt x="4289" y="3075"/>
                    <a:pt x="4323" y="2518"/>
                  </a:cubicBezTo>
                  <a:cubicBezTo>
                    <a:pt x="4367" y="1950"/>
                    <a:pt x="4289" y="346"/>
                    <a:pt x="2830" y="179"/>
                  </a:cubicBezTo>
                  <a:cubicBezTo>
                    <a:pt x="1371" y="1"/>
                    <a:pt x="948" y="1182"/>
                    <a:pt x="992" y="1883"/>
                  </a:cubicBezTo>
                  <a:cubicBezTo>
                    <a:pt x="1048" y="2596"/>
                    <a:pt x="1393" y="3565"/>
                    <a:pt x="1338" y="3977"/>
                  </a:cubicBezTo>
                  <a:cubicBezTo>
                    <a:pt x="1282" y="4401"/>
                    <a:pt x="112" y="6294"/>
                    <a:pt x="1" y="6473"/>
                  </a:cubicBezTo>
                  <a:cubicBezTo>
                    <a:pt x="1" y="6473"/>
                    <a:pt x="558" y="7018"/>
                    <a:pt x="1282" y="7007"/>
                  </a:cubicBezTo>
                  <a:cubicBezTo>
                    <a:pt x="1772" y="7007"/>
                    <a:pt x="2251" y="6929"/>
                    <a:pt x="2841" y="67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7"/>
            <p:cNvSpPr/>
            <p:nvPr/>
          </p:nvSpPr>
          <p:spPr>
            <a:xfrm>
              <a:off x="3250757" y="4110589"/>
              <a:ext cx="179732" cy="400695"/>
            </a:xfrm>
            <a:custGeom>
              <a:avLst/>
              <a:gdLst/>
              <a:ahLst/>
              <a:cxnLst/>
              <a:rect l="l" t="t" r="r" b="b"/>
              <a:pathLst>
                <a:path w="3143" h="7007" extrusionOk="0">
                  <a:moveTo>
                    <a:pt x="2084" y="1"/>
                  </a:moveTo>
                  <a:cubicBezTo>
                    <a:pt x="1226" y="223"/>
                    <a:pt x="959" y="1092"/>
                    <a:pt x="992" y="1660"/>
                  </a:cubicBezTo>
                  <a:cubicBezTo>
                    <a:pt x="1048" y="2373"/>
                    <a:pt x="1393" y="3342"/>
                    <a:pt x="1338" y="3754"/>
                  </a:cubicBezTo>
                  <a:cubicBezTo>
                    <a:pt x="1282" y="4178"/>
                    <a:pt x="112" y="6071"/>
                    <a:pt x="1" y="6250"/>
                  </a:cubicBezTo>
                  <a:cubicBezTo>
                    <a:pt x="1" y="6250"/>
                    <a:pt x="892" y="7007"/>
                    <a:pt x="1605" y="7007"/>
                  </a:cubicBezTo>
                  <a:cubicBezTo>
                    <a:pt x="1605" y="7007"/>
                    <a:pt x="1728" y="4857"/>
                    <a:pt x="2095" y="4077"/>
                  </a:cubicBezTo>
                  <a:cubicBezTo>
                    <a:pt x="2362" y="3498"/>
                    <a:pt x="2964" y="3008"/>
                    <a:pt x="3142" y="1950"/>
                  </a:cubicBezTo>
                  <a:cubicBezTo>
                    <a:pt x="3075" y="1671"/>
                    <a:pt x="2340" y="1838"/>
                    <a:pt x="2307" y="1593"/>
                  </a:cubicBezTo>
                  <a:cubicBezTo>
                    <a:pt x="2251" y="1070"/>
                    <a:pt x="2140" y="524"/>
                    <a:pt x="208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2" name="Google Shape;522;p37"/>
            <p:cNvSpPr/>
            <p:nvPr/>
          </p:nvSpPr>
          <p:spPr>
            <a:xfrm>
              <a:off x="3208726" y="4460279"/>
              <a:ext cx="217303" cy="119174"/>
            </a:xfrm>
            <a:custGeom>
              <a:avLst/>
              <a:gdLst/>
              <a:ahLst/>
              <a:cxnLst/>
              <a:rect l="l" t="t" r="r" b="b"/>
              <a:pathLst>
                <a:path w="3800" h="2084" extrusionOk="0">
                  <a:moveTo>
                    <a:pt x="3576" y="313"/>
                  </a:moveTo>
                  <a:cubicBezTo>
                    <a:pt x="3576" y="313"/>
                    <a:pt x="2451" y="669"/>
                    <a:pt x="1917" y="547"/>
                  </a:cubicBezTo>
                  <a:cubicBezTo>
                    <a:pt x="1616" y="480"/>
                    <a:pt x="825" y="1"/>
                    <a:pt x="825" y="1"/>
                  </a:cubicBezTo>
                  <a:cubicBezTo>
                    <a:pt x="825" y="1"/>
                    <a:pt x="101" y="179"/>
                    <a:pt x="23" y="1115"/>
                  </a:cubicBezTo>
                  <a:cubicBezTo>
                    <a:pt x="1" y="1326"/>
                    <a:pt x="101" y="1527"/>
                    <a:pt x="279" y="1638"/>
                  </a:cubicBezTo>
                  <a:cubicBezTo>
                    <a:pt x="580" y="1828"/>
                    <a:pt x="1193" y="2084"/>
                    <a:pt x="2251" y="2017"/>
                  </a:cubicBezTo>
                  <a:cubicBezTo>
                    <a:pt x="3142" y="1961"/>
                    <a:pt x="3510" y="1638"/>
                    <a:pt x="3643" y="1460"/>
                  </a:cubicBezTo>
                  <a:cubicBezTo>
                    <a:pt x="3688" y="1416"/>
                    <a:pt x="3710" y="1349"/>
                    <a:pt x="3721" y="1282"/>
                  </a:cubicBezTo>
                  <a:cubicBezTo>
                    <a:pt x="3755" y="1070"/>
                    <a:pt x="3799" y="524"/>
                    <a:pt x="3576" y="3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3" name="Google Shape;523;p37"/>
            <p:cNvSpPr/>
            <p:nvPr/>
          </p:nvSpPr>
          <p:spPr>
            <a:xfrm>
              <a:off x="3875675" y="3915015"/>
              <a:ext cx="121061" cy="219190"/>
            </a:xfrm>
            <a:custGeom>
              <a:avLst/>
              <a:gdLst/>
              <a:ahLst/>
              <a:cxnLst/>
              <a:rect l="l" t="t" r="r" b="b"/>
              <a:pathLst>
                <a:path w="2117" h="3833" extrusionOk="0">
                  <a:moveTo>
                    <a:pt x="0" y="2362"/>
                  </a:moveTo>
                  <a:cubicBezTo>
                    <a:pt x="0" y="2362"/>
                    <a:pt x="958" y="1048"/>
                    <a:pt x="981" y="647"/>
                  </a:cubicBezTo>
                  <a:cubicBezTo>
                    <a:pt x="992" y="246"/>
                    <a:pt x="1215" y="1"/>
                    <a:pt x="1660" y="769"/>
                  </a:cubicBezTo>
                  <a:cubicBezTo>
                    <a:pt x="2117" y="1538"/>
                    <a:pt x="1693" y="2897"/>
                    <a:pt x="1081" y="3365"/>
                  </a:cubicBezTo>
                  <a:cubicBezTo>
                    <a:pt x="457" y="3833"/>
                    <a:pt x="0" y="2362"/>
                    <a:pt x="0" y="236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4" name="Google Shape;524;p37"/>
            <p:cNvSpPr/>
            <p:nvPr/>
          </p:nvSpPr>
          <p:spPr>
            <a:xfrm>
              <a:off x="3257162" y="3947496"/>
              <a:ext cx="763820" cy="407100"/>
            </a:xfrm>
            <a:custGeom>
              <a:avLst/>
              <a:gdLst/>
              <a:ahLst/>
              <a:cxnLst/>
              <a:rect l="l" t="t" r="r" b="b"/>
              <a:pathLst>
                <a:path w="13357" h="7119" extrusionOk="0">
                  <a:moveTo>
                    <a:pt x="12019" y="2530"/>
                  </a:moveTo>
                  <a:cubicBezTo>
                    <a:pt x="11685" y="2028"/>
                    <a:pt x="11139" y="1716"/>
                    <a:pt x="10527" y="1672"/>
                  </a:cubicBezTo>
                  <a:cubicBezTo>
                    <a:pt x="9301" y="1572"/>
                    <a:pt x="7085" y="1338"/>
                    <a:pt x="5815" y="781"/>
                  </a:cubicBezTo>
                  <a:cubicBezTo>
                    <a:pt x="3988" y="1"/>
                    <a:pt x="3041" y="1215"/>
                    <a:pt x="2685" y="1249"/>
                  </a:cubicBezTo>
                  <a:cubicBezTo>
                    <a:pt x="2328" y="1282"/>
                    <a:pt x="513" y="2329"/>
                    <a:pt x="257" y="4134"/>
                  </a:cubicBezTo>
                  <a:cubicBezTo>
                    <a:pt x="0" y="5938"/>
                    <a:pt x="2150" y="6863"/>
                    <a:pt x="3119" y="6896"/>
                  </a:cubicBezTo>
                  <a:cubicBezTo>
                    <a:pt x="4088" y="6929"/>
                    <a:pt x="6305" y="6072"/>
                    <a:pt x="7118" y="6306"/>
                  </a:cubicBezTo>
                  <a:cubicBezTo>
                    <a:pt x="7942" y="6540"/>
                    <a:pt x="10148" y="7119"/>
                    <a:pt x="11229" y="6161"/>
                  </a:cubicBezTo>
                  <a:cubicBezTo>
                    <a:pt x="12175" y="5314"/>
                    <a:pt x="13356" y="4568"/>
                    <a:pt x="12019" y="253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5" name="Google Shape;525;p37"/>
            <p:cNvSpPr/>
            <p:nvPr/>
          </p:nvSpPr>
          <p:spPr>
            <a:xfrm>
              <a:off x="3273688" y="4211865"/>
              <a:ext cx="700745" cy="142734"/>
            </a:xfrm>
            <a:custGeom>
              <a:avLst/>
              <a:gdLst/>
              <a:ahLst/>
              <a:cxnLst/>
              <a:rect l="l" t="t" r="r" b="b"/>
              <a:pathLst>
                <a:path w="12254" h="2496" extrusionOk="0">
                  <a:moveTo>
                    <a:pt x="11240" y="391"/>
                  </a:moveTo>
                  <a:cubicBezTo>
                    <a:pt x="10338" y="747"/>
                    <a:pt x="9536" y="970"/>
                    <a:pt x="8567" y="758"/>
                  </a:cubicBezTo>
                  <a:cubicBezTo>
                    <a:pt x="7509" y="535"/>
                    <a:pt x="6528" y="313"/>
                    <a:pt x="5459" y="613"/>
                  </a:cubicBezTo>
                  <a:cubicBezTo>
                    <a:pt x="4178" y="970"/>
                    <a:pt x="2240" y="2106"/>
                    <a:pt x="959" y="1137"/>
                  </a:cubicBezTo>
                  <a:cubicBezTo>
                    <a:pt x="602" y="869"/>
                    <a:pt x="279" y="569"/>
                    <a:pt x="1" y="235"/>
                  </a:cubicBezTo>
                  <a:cubicBezTo>
                    <a:pt x="313" y="1560"/>
                    <a:pt x="1995" y="2240"/>
                    <a:pt x="2830" y="2273"/>
                  </a:cubicBezTo>
                  <a:cubicBezTo>
                    <a:pt x="3799" y="2306"/>
                    <a:pt x="6016" y="1449"/>
                    <a:pt x="6829" y="1683"/>
                  </a:cubicBezTo>
                  <a:cubicBezTo>
                    <a:pt x="7653" y="1917"/>
                    <a:pt x="9859" y="2496"/>
                    <a:pt x="10940" y="1538"/>
                  </a:cubicBezTo>
                  <a:cubicBezTo>
                    <a:pt x="11463" y="1070"/>
                    <a:pt x="12053" y="636"/>
                    <a:pt x="12254" y="1"/>
                  </a:cubicBezTo>
                  <a:cubicBezTo>
                    <a:pt x="11909" y="145"/>
                    <a:pt x="11541" y="268"/>
                    <a:pt x="11240" y="39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267970" y="3963451"/>
              <a:ext cx="425571" cy="265052"/>
            </a:xfrm>
            <a:custGeom>
              <a:avLst/>
              <a:gdLst/>
              <a:ahLst/>
              <a:cxnLst/>
              <a:rect l="l" t="t" r="r" b="b"/>
              <a:pathLst>
                <a:path w="7442" h="4635" extrusionOk="0">
                  <a:moveTo>
                    <a:pt x="1783" y="4634"/>
                  </a:moveTo>
                  <a:cubicBezTo>
                    <a:pt x="3342" y="4590"/>
                    <a:pt x="3677" y="4222"/>
                    <a:pt x="4757" y="2830"/>
                  </a:cubicBezTo>
                  <a:cubicBezTo>
                    <a:pt x="5392" y="2028"/>
                    <a:pt x="6105" y="1861"/>
                    <a:pt x="7041" y="1582"/>
                  </a:cubicBezTo>
                  <a:cubicBezTo>
                    <a:pt x="7442" y="1471"/>
                    <a:pt x="7430" y="1237"/>
                    <a:pt x="7219" y="970"/>
                  </a:cubicBezTo>
                  <a:cubicBezTo>
                    <a:pt x="6784" y="591"/>
                    <a:pt x="6328" y="468"/>
                    <a:pt x="5982" y="401"/>
                  </a:cubicBezTo>
                  <a:cubicBezTo>
                    <a:pt x="3855" y="0"/>
                    <a:pt x="2852" y="936"/>
                    <a:pt x="2496" y="970"/>
                  </a:cubicBezTo>
                  <a:cubicBezTo>
                    <a:pt x="2229" y="1003"/>
                    <a:pt x="1159" y="1582"/>
                    <a:pt x="513" y="2629"/>
                  </a:cubicBezTo>
                  <a:cubicBezTo>
                    <a:pt x="1" y="3476"/>
                    <a:pt x="580" y="4579"/>
                    <a:pt x="1571" y="4634"/>
                  </a:cubicBezTo>
                  <a:cubicBezTo>
                    <a:pt x="1638" y="4634"/>
                    <a:pt x="1705" y="4634"/>
                    <a:pt x="1783" y="4634"/>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7" name="Google Shape;527;p37"/>
            <p:cNvSpPr/>
            <p:nvPr/>
          </p:nvSpPr>
          <p:spPr>
            <a:xfrm>
              <a:off x="3401726" y="3913127"/>
              <a:ext cx="138331" cy="126150"/>
            </a:xfrm>
            <a:custGeom>
              <a:avLst/>
              <a:gdLst/>
              <a:ahLst/>
              <a:cxnLst/>
              <a:rect l="l" t="t" r="r" b="b"/>
              <a:pathLst>
                <a:path w="2419" h="2206" extrusionOk="0">
                  <a:moveTo>
                    <a:pt x="1" y="1070"/>
                  </a:moveTo>
                  <a:lnTo>
                    <a:pt x="201" y="1894"/>
                  </a:lnTo>
                  <a:cubicBezTo>
                    <a:pt x="201" y="1894"/>
                    <a:pt x="1003" y="2206"/>
                    <a:pt x="1683" y="1816"/>
                  </a:cubicBezTo>
                  <a:cubicBezTo>
                    <a:pt x="2362" y="1437"/>
                    <a:pt x="2418" y="1215"/>
                    <a:pt x="2418" y="1215"/>
                  </a:cubicBezTo>
                  <a:cubicBezTo>
                    <a:pt x="2418" y="1215"/>
                    <a:pt x="2073" y="802"/>
                    <a:pt x="1895" y="401"/>
                  </a:cubicBezTo>
                  <a:cubicBezTo>
                    <a:pt x="1727" y="0"/>
                    <a:pt x="1" y="1070"/>
                    <a:pt x="1" y="10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8" name="Google Shape;528;p37"/>
            <p:cNvSpPr/>
            <p:nvPr/>
          </p:nvSpPr>
          <p:spPr>
            <a:xfrm>
              <a:off x="3356550" y="3536675"/>
              <a:ext cx="154800" cy="166923"/>
            </a:xfrm>
            <a:custGeom>
              <a:avLst/>
              <a:gdLst/>
              <a:ahLst/>
              <a:cxnLst/>
              <a:rect l="l" t="t" r="r" b="b"/>
              <a:pathLst>
                <a:path w="2707" h="2919" extrusionOk="0">
                  <a:moveTo>
                    <a:pt x="1949" y="0"/>
                  </a:moveTo>
                  <a:cubicBezTo>
                    <a:pt x="2027" y="134"/>
                    <a:pt x="2373" y="680"/>
                    <a:pt x="2562" y="1070"/>
                  </a:cubicBezTo>
                  <a:cubicBezTo>
                    <a:pt x="2696" y="1337"/>
                    <a:pt x="2707" y="1660"/>
                    <a:pt x="2618" y="1938"/>
                  </a:cubicBezTo>
                  <a:cubicBezTo>
                    <a:pt x="2517" y="2217"/>
                    <a:pt x="2261" y="2417"/>
                    <a:pt x="2217" y="2707"/>
                  </a:cubicBezTo>
                  <a:cubicBezTo>
                    <a:pt x="2194" y="2774"/>
                    <a:pt x="2194" y="2852"/>
                    <a:pt x="2161" y="2919"/>
                  </a:cubicBezTo>
                  <a:cubicBezTo>
                    <a:pt x="1571" y="2696"/>
                    <a:pt x="958" y="2507"/>
                    <a:pt x="345" y="2351"/>
                  </a:cubicBezTo>
                  <a:cubicBezTo>
                    <a:pt x="156" y="2061"/>
                    <a:pt x="0" y="1604"/>
                    <a:pt x="100" y="1259"/>
                  </a:cubicBezTo>
                  <a:cubicBezTo>
                    <a:pt x="145" y="1136"/>
                    <a:pt x="223" y="1036"/>
                    <a:pt x="323" y="958"/>
                  </a:cubicBezTo>
                  <a:cubicBezTo>
                    <a:pt x="568" y="747"/>
                    <a:pt x="891" y="635"/>
                    <a:pt x="1181" y="502"/>
                  </a:cubicBezTo>
                  <a:cubicBezTo>
                    <a:pt x="1326" y="435"/>
                    <a:pt x="1470" y="368"/>
                    <a:pt x="1604" y="290"/>
                  </a:cubicBezTo>
                  <a:cubicBezTo>
                    <a:pt x="1649" y="268"/>
                    <a:pt x="1972" y="45"/>
                    <a:pt x="19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9" name="Google Shape;529;p37"/>
            <p:cNvSpPr/>
            <p:nvPr/>
          </p:nvSpPr>
          <p:spPr>
            <a:xfrm>
              <a:off x="3119575" y="3655163"/>
              <a:ext cx="456108" cy="338249"/>
            </a:xfrm>
            <a:custGeom>
              <a:avLst/>
              <a:gdLst/>
              <a:ahLst/>
              <a:cxnLst/>
              <a:rect l="l" t="t" r="r" b="b"/>
              <a:pathLst>
                <a:path w="7976" h="5915" extrusionOk="0">
                  <a:moveTo>
                    <a:pt x="4378" y="223"/>
                  </a:moveTo>
                  <a:cubicBezTo>
                    <a:pt x="4378" y="223"/>
                    <a:pt x="3999" y="345"/>
                    <a:pt x="3799" y="624"/>
                  </a:cubicBezTo>
                  <a:cubicBezTo>
                    <a:pt x="3598" y="902"/>
                    <a:pt x="2841" y="2061"/>
                    <a:pt x="1426" y="1927"/>
                  </a:cubicBezTo>
                  <a:cubicBezTo>
                    <a:pt x="0" y="1794"/>
                    <a:pt x="179" y="2707"/>
                    <a:pt x="223" y="3286"/>
                  </a:cubicBezTo>
                  <a:cubicBezTo>
                    <a:pt x="268" y="3865"/>
                    <a:pt x="580" y="4456"/>
                    <a:pt x="1136" y="4768"/>
                  </a:cubicBezTo>
                  <a:cubicBezTo>
                    <a:pt x="1693" y="5068"/>
                    <a:pt x="3231" y="4912"/>
                    <a:pt x="3275" y="5002"/>
                  </a:cubicBezTo>
                  <a:cubicBezTo>
                    <a:pt x="3320" y="5091"/>
                    <a:pt x="4723" y="5915"/>
                    <a:pt x="5737" y="5692"/>
                  </a:cubicBezTo>
                  <a:cubicBezTo>
                    <a:pt x="6327" y="5559"/>
                    <a:pt x="7174" y="5080"/>
                    <a:pt x="7586" y="4222"/>
                  </a:cubicBezTo>
                  <a:cubicBezTo>
                    <a:pt x="7876" y="3631"/>
                    <a:pt x="7976" y="2807"/>
                    <a:pt x="7419" y="1760"/>
                  </a:cubicBezTo>
                  <a:cubicBezTo>
                    <a:pt x="6494" y="0"/>
                    <a:pt x="4645" y="100"/>
                    <a:pt x="4378" y="2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0" name="Google Shape;530;p37"/>
            <p:cNvSpPr/>
            <p:nvPr/>
          </p:nvSpPr>
          <p:spPr>
            <a:xfrm>
              <a:off x="3145709" y="3886651"/>
              <a:ext cx="116600" cy="52038"/>
            </a:xfrm>
            <a:custGeom>
              <a:avLst/>
              <a:gdLst/>
              <a:ahLst/>
              <a:cxnLst/>
              <a:rect l="l" t="t" r="r" b="b"/>
              <a:pathLst>
                <a:path w="2039" h="910" extrusionOk="0">
                  <a:moveTo>
                    <a:pt x="358" y="0"/>
                  </a:moveTo>
                  <a:cubicBezTo>
                    <a:pt x="217" y="0"/>
                    <a:pt x="94" y="14"/>
                    <a:pt x="0" y="29"/>
                  </a:cubicBezTo>
                  <a:cubicBezTo>
                    <a:pt x="33" y="85"/>
                    <a:pt x="67" y="140"/>
                    <a:pt x="111" y="196"/>
                  </a:cubicBezTo>
                  <a:cubicBezTo>
                    <a:pt x="179" y="188"/>
                    <a:pt x="258" y="182"/>
                    <a:pt x="345" y="182"/>
                  </a:cubicBezTo>
                  <a:cubicBezTo>
                    <a:pt x="744" y="182"/>
                    <a:pt x="1318" y="305"/>
                    <a:pt x="1793" y="909"/>
                  </a:cubicBezTo>
                  <a:lnTo>
                    <a:pt x="2038" y="909"/>
                  </a:lnTo>
                  <a:cubicBezTo>
                    <a:pt x="1515" y="153"/>
                    <a:pt x="832" y="0"/>
                    <a:pt x="35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1" name="Google Shape;531;p37"/>
            <p:cNvSpPr/>
            <p:nvPr/>
          </p:nvSpPr>
          <p:spPr>
            <a:xfrm>
              <a:off x="3131012" y="3739855"/>
              <a:ext cx="410931" cy="242865"/>
            </a:xfrm>
            <a:custGeom>
              <a:avLst/>
              <a:gdLst/>
              <a:ahLst/>
              <a:cxnLst/>
              <a:rect l="l" t="t" r="r" b="b"/>
              <a:pathLst>
                <a:path w="7186" h="4247" extrusionOk="0">
                  <a:moveTo>
                    <a:pt x="7052" y="1"/>
                  </a:moveTo>
                  <a:cubicBezTo>
                    <a:pt x="6807" y="1215"/>
                    <a:pt x="6328" y="2050"/>
                    <a:pt x="5581" y="2585"/>
                  </a:cubicBezTo>
                  <a:cubicBezTo>
                    <a:pt x="5013" y="2997"/>
                    <a:pt x="4323" y="3209"/>
                    <a:pt x="3710" y="3353"/>
                  </a:cubicBezTo>
                  <a:cubicBezTo>
                    <a:pt x="3599" y="3387"/>
                    <a:pt x="3465" y="3409"/>
                    <a:pt x="3343" y="3431"/>
                  </a:cubicBezTo>
                  <a:cubicBezTo>
                    <a:pt x="3231" y="3309"/>
                    <a:pt x="3164" y="3153"/>
                    <a:pt x="3164" y="2986"/>
                  </a:cubicBezTo>
                  <a:cubicBezTo>
                    <a:pt x="3164" y="2941"/>
                    <a:pt x="3164" y="2897"/>
                    <a:pt x="3175" y="2863"/>
                  </a:cubicBezTo>
                  <a:cubicBezTo>
                    <a:pt x="3175" y="2819"/>
                    <a:pt x="3175" y="2774"/>
                    <a:pt x="3175" y="2730"/>
                  </a:cubicBezTo>
                  <a:cubicBezTo>
                    <a:pt x="3187" y="2373"/>
                    <a:pt x="2964" y="1961"/>
                    <a:pt x="2596" y="1928"/>
                  </a:cubicBezTo>
                  <a:cubicBezTo>
                    <a:pt x="2578" y="1925"/>
                    <a:pt x="2559" y="1923"/>
                    <a:pt x="2538" y="1923"/>
                  </a:cubicBezTo>
                  <a:cubicBezTo>
                    <a:pt x="2482" y="1923"/>
                    <a:pt x="2416" y="1934"/>
                    <a:pt x="2351" y="1950"/>
                  </a:cubicBezTo>
                  <a:cubicBezTo>
                    <a:pt x="1946" y="2060"/>
                    <a:pt x="1522" y="2163"/>
                    <a:pt x="1112" y="2163"/>
                  </a:cubicBezTo>
                  <a:cubicBezTo>
                    <a:pt x="981" y="2163"/>
                    <a:pt x="852" y="2152"/>
                    <a:pt x="725" y="2128"/>
                  </a:cubicBezTo>
                  <a:cubicBezTo>
                    <a:pt x="357" y="2050"/>
                    <a:pt x="112" y="1772"/>
                    <a:pt x="1" y="1627"/>
                  </a:cubicBezTo>
                  <a:lnTo>
                    <a:pt x="1" y="1627"/>
                  </a:lnTo>
                  <a:cubicBezTo>
                    <a:pt x="12" y="1694"/>
                    <a:pt x="12" y="1749"/>
                    <a:pt x="23" y="1805"/>
                  </a:cubicBezTo>
                  <a:cubicBezTo>
                    <a:pt x="23" y="1861"/>
                    <a:pt x="34" y="1905"/>
                    <a:pt x="34" y="1950"/>
                  </a:cubicBezTo>
                  <a:cubicBezTo>
                    <a:pt x="190" y="2106"/>
                    <a:pt x="413" y="2262"/>
                    <a:pt x="691" y="2318"/>
                  </a:cubicBezTo>
                  <a:cubicBezTo>
                    <a:pt x="825" y="2342"/>
                    <a:pt x="961" y="2352"/>
                    <a:pt x="1098" y="2352"/>
                  </a:cubicBezTo>
                  <a:cubicBezTo>
                    <a:pt x="1531" y="2352"/>
                    <a:pt x="1975" y="2247"/>
                    <a:pt x="2407" y="2128"/>
                  </a:cubicBezTo>
                  <a:cubicBezTo>
                    <a:pt x="2474" y="2106"/>
                    <a:pt x="2529" y="2106"/>
                    <a:pt x="2574" y="2106"/>
                  </a:cubicBezTo>
                  <a:cubicBezTo>
                    <a:pt x="2852" y="2139"/>
                    <a:pt x="2997" y="2496"/>
                    <a:pt x="2997" y="2730"/>
                  </a:cubicBezTo>
                  <a:cubicBezTo>
                    <a:pt x="2997" y="2763"/>
                    <a:pt x="2986" y="2808"/>
                    <a:pt x="2986" y="2841"/>
                  </a:cubicBezTo>
                  <a:cubicBezTo>
                    <a:pt x="2986" y="2886"/>
                    <a:pt x="2975" y="2930"/>
                    <a:pt x="2975" y="2975"/>
                  </a:cubicBezTo>
                  <a:cubicBezTo>
                    <a:pt x="2975" y="3164"/>
                    <a:pt x="3042" y="3331"/>
                    <a:pt x="3142" y="3476"/>
                  </a:cubicBezTo>
                  <a:cubicBezTo>
                    <a:pt x="3097" y="3476"/>
                    <a:pt x="3053" y="3487"/>
                    <a:pt x="2997" y="3498"/>
                  </a:cubicBezTo>
                  <a:cubicBezTo>
                    <a:pt x="3042" y="3498"/>
                    <a:pt x="3075" y="3509"/>
                    <a:pt x="3075" y="3521"/>
                  </a:cubicBezTo>
                  <a:cubicBezTo>
                    <a:pt x="3086" y="3532"/>
                    <a:pt x="3153" y="3576"/>
                    <a:pt x="3253" y="3643"/>
                  </a:cubicBezTo>
                  <a:lnTo>
                    <a:pt x="3287" y="3643"/>
                  </a:lnTo>
                  <a:cubicBezTo>
                    <a:pt x="3309" y="3665"/>
                    <a:pt x="3343" y="3688"/>
                    <a:pt x="3376" y="3710"/>
                  </a:cubicBezTo>
                  <a:cubicBezTo>
                    <a:pt x="3779" y="3935"/>
                    <a:pt x="4514" y="4247"/>
                    <a:pt x="5175" y="4247"/>
                  </a:cubicBezTo>
                  <a:cubicBezTo>
                    <a:pt x="5299" y="4247"/>
                    <a:pt x="5421" y="4236"/>
                    <a:pt x="5537" y="4211"/>
                  </a:cubicBezTo>
                  <a:cubicBezTo>
                    <a:pt x="5559" y="4200"/>
                    <a:pt x="5593" y="4189"/>
                    <a:pt x="5626" y="4178"/>
                  </a:cubicBezTo>
                  <a:lnTo>
                    <a:pt x="5626" y="4178"/>
                  </a:lnTo>
                  <a:cubicBezTo>
                    <a:pt x="5567" y="4181"/>
                    <a:pt x="5507" y="4183"/>
                    <a:pt x="5446" y="4183"/>
                  </a:cubicBezTo>
                  <a:cubicBezTo>
                    <a:pt x="5089" y="4183"/>
                    <a:pt x="4722" y="4127"/>
                    <a:pt x="4378" y="4022"/>
                  </a:cubicBezTo>
                  <a:cubicBezTo>
                    <a:pt x="4122" y="3933"/>
                    <a:pt x="3766" y="3799"/>
                    <a:pt x="3510" y="3587"/>
                  </a:cubicBezTo>
                  <a:cubicBezTo>
                    <a:pt x="3588" y="3576"/>
                    <a:pt x="3677" y="3554"/>
                    <a:pt x="3755" y="3532"/>
                  </a:cubicBezTo>
                  <a:cubicBezTo>
                    <a:pt x="4378" y="3387"/>
                    <a:pt x="5091" y="3164"/>
                    <a:pt x="5693" y="2741"/>
                  </a:cubicBezTo>
                  <a:cubicBezTo>
                    <a:pt x="6439" y="2195"/>
                    <a:pt x="6918" y="1382"/>
                    <a:pt x="7185" y="235"/>
                  </a:cubicBezTo>
                  <a:cubicBezTo>
                    <a:pt x="7141" y="145"/>
                    <a:pt x="7096" y="67"/>
                    <a:pt x="705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2" name="Google Shape;532;p37"/>
            <p:cNvSpPr/>
            <p:nvPr/>
          </p:nvSpPr>
          <p:spPr>
            <a:xfrm>
              <a:off x="3487103" y="3587627"/>
              <a:ext cx="163778" cy="194315"/>
            </a:xfrm>
            <a:custGeom>
              <a:avLst/>
              <a:gdLst/>
              <a:ahLst/>
              <a:cxnLst/>
              <a:rect l="l" t="t" r="r" b="b"/>
              <a:pathLst>
                <a:path w="2864" h="3398" extrusionOk="0">
                  <a:moveTo>
                    <a:pt x="491" y="3309"/>
                  </a:moveTo>
                  <a:cubicBezTo>
                    <a:pt x="613" y="3398"/>
                    <a:pt x="914" y="3376"/>
                    <a:pt x="1059" y="3320"/>
                  </a:cubicBezTo>
                  <a:cubicBezTo>
                    <a:pt x="1482" y="3186"/>
                    <a:pt x="1916" y="3030"/>
                    <a:pt x="2251" y="2752"/>
                  </a:cubicBezTo>
                  <a:cubicBezTo>
                    <a:pt x="2340" y="2674"/>
                    <a:pt x="2429" y="2596"/>
                    <a:pt x="2507" y="2507"/>
                  </a:cubicBezTo>
                  <a:cubicBezTo>
                    <a:pt x="2752" y="2239"/>
                    <a:pt x="2863" y="1983"/>
                    <a:pt x="2841" y="1549"/>
                  </a:cubicBezTo>
                  <a:cubicBezTo>
                    <a:pt x="2819" y="1025"/>
                    <a:pt x="2585" y="569"/>
                    <a:pt x="2150" y="0"/>
                  </a:cubicBezTo>
                  <a:cubicBezTo>
                    <a:pt x="1861" y="323"/>
                    <a:pt x="1593" y="491"/>
                    <a:pt x="1237" y="736"/>
                  </a:cubicBezTo>
                  <a:cubicBezTo>
                    <a:pt x="881" y="970"/>
                    <a:pt x="290" y="1215"/>
                    <a:pt x="156" y="1627"/>
                  </a:cubicBezTo>
                  <a:cubicBezTo>
                    <a:pt x="1" y="2083"/>
                    <a:pt x="101" y="2373"/>
                    <a:pt x="212" y="2830"/>
                  </a:cubicBezTo>
                  <a:cubicBezTo>
                    <a:pt x="246" y="2952"/>
                    <a:pt x="390" y="3242"/>
                    <a:pt x="491" y="330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3" name="Google Shape;533;p37"/>
            <p:cNvSpPr/>
            <p:nvPr/>
          </p:nvSpPr>
          <p:spPr>
            <a:xfrm>
              <a:off x="3244410" y="3676150"/>
              <a:ext cx="228111" cy="154228"/>
            </a:xfrm>
            <a:custGeom>
              <a:avLst/>
              <a:gdLst/>
              <a:ahLst/>
              <a:cxnLst/>
              <a:rect l="l" t="t" r="r" b="b"/>
              <a:pathLst>
                <a:path w="3989" h="2697" extrusionOk="0">
                  <a:moveTo>
                    <a:pt x="3955" y="1059"/>
                  </a:moveTo>
                  <a:cubicBezTo>
                    <a:pt x="3922" y="914"/>
                    <a:pt x="3610" y="524"/>
                    <a:pt x="2908" y="212"/>
                  </a:cubicBezTo>
                  <a:cubicBezTo>
                    <a:pt x="2485" y="23"/>
                    <a:pt x="2117" y="1"/>
                    <a:pt x="1894" y="1"/>
                  </a:cubicBezTo>
                  <a:cubicBezTo>
                    <a:pt x="1794" y="68"/>
                    <a:pt x="1694" y="146"/>
                    <a:pt x="1616" y="257"/>
                  </a:cubicBezTo>
                  <a:cubicBezTo>
                    <a:pt x="1460" y="480"/>
                    <a:pt x="936" y="1271"/>
                    <a:pt x="1" y="1505"/>
                  </a:cubicBezTo>
                  <a:cubicBezTo>
                    <a:pt x="1460" y="1906"/>
                    <a:pt x="1226" y="2351"/>
                    <a:pt x="2362" y="2496"/>
                  </a:cubicBezTo>
                  <a:cubicBezTo>
                    <a:pt x="3922" y="2696"/>
                    <a:pt x="3988" y="1215"/>
                    <a:pt x="3955" y="10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4" name="Google Shape;534;p37"/>
            <p:cNvSpPr/>
            <p:nvPr/>
          </p:nvSpPr>
          <p:spPr>
            <a:xfrm>
              <a:off x="3120204" y="3749405"/>
              <a:ext cx="114713" cy="91782"/>
            </a:xfrm>
            <a:custGeom>
              <a:avLst/>
              <a:gdLst/>
              <a:ahLst/>
              <a:cxnLst/>
              <a:rect l="l" t="t" r="r" b="b"/>
              <a:pathLst>
                <a:path w="2006" h="1605" extrusionOk="0">
                  <a:moveTo>
                    <a:pt x="1816" y="224"/>
                  </a:moveTo>
                  <a:cubicBezTo>
                    <a:pt x="1794" y="212"/>
                    <a:pt x="1772" y="201"/>
                    <a:pt x="1738" y="190"/>
                  </a:cubicBezTo>
                  <a:cubicBezTo>
                    <a:pt x="1604" y="112"/>
                    <a:pt x="1404" y="1"/>
                    <a:pt x="1248" y="12"/>
                  </a:cubicBezTo>
                  <a:cubicBezTo>
                    <a:pt x="1148" y="23"/>
                    <a:pt x="1048" y="56"/>
                    <a:pt x="947" y="79"/>
                  </a:cubicBezTo>
                  <a:cubicBezTo>
                    <a:pt x="713" y="146"/>
                    <a:pt x="468" y="235"/>
                    <a:pt x="246" y="335"/>
                  </a:cubicBezTo>
                  <a:cubicBezTo>
                    <a:pt x="23" y="446"/>
                    <a:pt x="0" y="1181"/>
                    <a:pt x="145" y="1293"/>
                  </a:cubicBezTo>
                  <a:cubicBezTo>
                    <a:pt x="279" y="1404"/>
                    <a:pt x="869" y="1605"/>
                    <a:pt x="1003" y="1549"/>
                  </a:cubicBezTo>
                  <a:cubicBezTo>
                    <a:pt x="1137" y="1504"/>
                    <a:pt x="1259" y="1371"/>
                    <a:pt x="1359" y="1282"/>
                  </a:cubicBezTo>
                  <a:cubicBezTo>
                    <a:pt x="1538" y="1126"/>
                    <a:pt x="1705" y="959"/>
                    <a:pt x="1838" y="769"/>
                  </a:cubicBezTo>
                  <a:cubicBezTo>
                    <a:pt x="1916" y="658"/>
                    <a:pt x="2005" y="513"/>
                    <a:pt x="1961" y="379"/>
                  </a:cubicBezTo>
                  <a:cubicBezTo>
                    <a:pt x="1939" y="301"/>
                    <a:pt x="1883" y="257"/>
                    <a:pt x="1816"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5" name="Google Shape;535;p37"/>
            <p:cNvSpPr/>
            <p:nvPr/>
          </p:nvSpPr>
          <p:spPr>
            <a:xfrm>
              <a:off x="3777545" y="4082568"/>
              <a:ext cx="286097" cy="445300"/>
            </a:xfrm>
            <a:custGeom>
              <a:avLst/>
              <a:gdLst/>
              <a:ahLst/>
              <a:cxnLst/>
              <a:rect l="l" t="t" r="r" b="b"/>
              <a:pathLst>
                <a:path w="5003" h="7787" extrusionOk="0">
                  <a:moveTo>
                    <a:pt x="4891" y="5158"/>
                  </a:moveTo>
                  <a:cubicBezTo>
                    <a:pt x="4891" y="5158"/>
                    <a:pt x="4134" y="3665"/>
                    <a:pt x="3955" y="3175"/>
                  </a:cubicBezTo>
                  <a:cubicBezTo>
                    <a:pt x="3766" y="2696"/>
                    <a:pt x="4033" y="1783"/>
                    <a:pt x="2953" y="892"/>
                  </a:cubicBezTo>
                  <a:cubicBezTo>
                    <a:pt x="1883" y="0"/>
                    <a:pt x="870" y="791"/>
                    <a:pt x="435" y="1437"/>
                  </a:cubicBezTo>
                  <a:cubicBezTo>
                    <a:pt x="1" y="2095"/>
                    <a:pt x="1" y="3476"/>
                    <a:pt x="1093" y="3888"/>
                  </a:cubicBezTo>
                  <a:cubicBezTo>
                    <a:pt x="2184" y="4300"/>
                    <a:pt x="2140" y="4222"/>
                    <a:pt x="2318" y="4378"/>
                  </a:cubicBezTo>
                  <a:cubicBezTo>
                    <a:pt x="2496" y="4534"/>
                    <a:pt x="2908" y="5091"/>
                    <a:pt x="2719" y="5659"/>
                  </a:cubicBezTo>
                  <a:cubicBezTo>
                    <a:pt x="2530" y="6227"/>
                    <a:pt x="2229" y="6862"/>
                    <a:pt x="2017" y="7196"/>
                  </a:cubicBezTo>
                  <a:cubicBezTo>
                    <a:pt x="2017" y="7196"/>
                    <a:pt x="2452" y="7787"/>
                    <a:pt x="3198" y="7742"/>
                  </a:cubicBezTo>
                  <a:cubicBezTo>
                    <a:pt x="3955" y="7697"/>
                    <a:pt x="4390" y="7363"/>
                    <a:pt x="4657" y="7430"/>
                  </a:cubicBezTo>
                  <a:cubicBezTo>
                    <a:pt x="4657" y="7430"/>
                    <a:pt x="4702" y="6283"/>
                    <a:pt x="4735" y="6027"/>
                  </a:cubicBezTo>
                  <a:cubicBezTo>
                    <a:pt x="4791" y="5559"/>
                    <a:pt x="5002" y="5336"/>
                    <a:pt x="4891" y="515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6" name="Google Shape;536;p37"/>
            <p:cNvSpPr/>
            <p:nvPr/>
          </p:nvSpPr>
          <p:spPr>
            <a:xfrm>
              <a:off x="3778231" y="4178754"/>
              <a:ext cx="212156" cy="346713"/>
            </a:xfrm>
            <a:custGeom>
              <a:avLst/>
              <a:gdLst/>
              <a:ahLst/>
              <a:cxnLst/>
              <a:rect l="l" t="t" r="r" b="b"/>
              <a:pathLst>
                <a:path w="3710" h="6063" extrusionOk="0">
                  <a:moveTo>
                    <a:pt x="301" y="0"/>
                  </a:moveTo>
                  <a:cubicBezTo>
                    <a:pt x="0" y="702"/>
                    <a:pt x="100" y="1838"/>
                    <a:pt x="1081" y="2206"/>
                  </a:cubicBezTo>
                  <a:cubicBezTo>
                    <a:pt x="2172" y="2618"/>
                    <a:pt x="2128" y="2540"/>
                    <a:pt x="2306" y="2696"/>
                  </a:cubicBezTo>
                  <a:cubicBezTo>
                    <a:pt x="2484" y="2852"/>
                    <a:pt x="2896" y="3409"/>
                    <a:pt x="2707" y="3977"/>
                  </a:cubicBezTo>
                  <a:cubicBezTo>
                    <a:pt x="2518" y="4545"/>
                    <a:pt x="2217" y="5180"/>
                    <a:pt x="2005" y="5514"/>
                  </a:cubicBezTo>
                  <a:cubicBezTo>
                    <a:pt x="2005" y="5514"/>
                    <a:pt x="2409" y="6062"/>
                    <a:pt x="3106" y="6062"/>
                  </a:cubicBezTo>
                  <a:cubicBezTo>
                    <a:pt x="3132" y="6062"/>
                    <a:pt x="3159" y="6062"/>
                    <a:pt x="3186" y="6060"/>
                  </a:cubicBezTo>
                  <a:cubicBezTo>
                    <a:pt x="3208" y="6060"/>
                    <a:pt x="3219" y="6049"/>
                    <a:pt x="3242" y="6049"/>
                  </a:cubicBezTo>
                  <a:cubicBezTo>
                    <a:pt x="3286" y="5715"/>
                    <a:pt x="3386" y="5403"/>
                    <a:pt x="3498" y="5024"/>
                  </a:cubicBezTo>
                  <a:cubicBezTo>
                    <a:pt x="3620" y="4579"/>
                    <a:pt x="3709" y="4133"/>
                    <a:pt x="3665" y="3765"/>
                  </a:cubicBezTo>
                  <a:cubicBezTo>
                    <a:pt x="3609" y="3175"/>
                    <a:pt x="3286" y="2652"/>
                    <a:pt x="2907" y="2061"/>
                  </a:cubicBezTo>
                  <a:cubicBezTo>
                    <a:pt x="2428" y="2017"/>
                    <a:pt x="2083" y="1883"/>
                    <a:pt x="1972" y="1794"/>
                  </a:cubicBezTo>
                  <a:cubicBezTo>
                    <a:pt x="1626" y="1538"/>
                    <a:pt x="1381" y="1270"/>
                    <a:pt x="1270" y="836"/>
                  </a:cubicBezTo>
                  <a:cubicBezTo>
                    <a:pt x="1225" y="680"/>
                    <a:pt x="1225" y="535"/>
                    <a:pt x="1237" y="379"/>
                  </a:cubicBezTo>
                  <a:cubicBezTo>
                    <a:pt x="1103" y="346"/>
                    <a:pt x="969" y="312"/>
                    <a:pt x="824" y="268"/>
                  </a:cubicBezTo>
                  <a:cubicBezTo>
                    <a:pt x="635" y="212"/>
                    <a:pt x="457" y="112"/>
                    <a:pt x="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7" name="Google Shape;537;p37"/>
            <p:cNvSpPr/>
            <p:nvPr/>
          </p:nvSpPr>
          <p:spPr>
            <a:xfrm>
              <a:off x="3462285" y="4101668"/>
              <a:ext cx="284781" cy="452962"/>
            </a:xfrm>
            <a:custGeom>
              <a:avLst/>
              <a:gdLst/>
              <a:ahLst/>
              <a:cxnLst/>
              <a:rect l="l" t="t" r="r" b="b"/>
              <a:pathLst>
                <a:path w="4980" h="7921" extrusionOk="0">
                  <a:moveTo>
                    <a:pt x="3219" y="7597"/>
                  </a:moveTo>
                  <a:cubicBezTo>
                    <a:pt x="3219" y="7597"/>
                    <a:pt x="3063" y="5826"/>
                    <a:pt x="3219" y="5459"/>
                  </a:cubicBezTo>
                  <a:cubicBezTo>
                    <a:pt x="3364" y="5091"/>
                    <a:pt x="4879" y="3487"/>
                    <a:pt x="4924" y="2841"/>
                  </a:cubicBezTo>
                  <a:cubicBezTo>
                    <a:pt x="4979" y="2206"/>
                    <a:pt x="4890" y="379"/>
                    <a:pt x="3230" y="190"/>
                  </a:cubicBezTo>
                  <a:cubicBezTo>
                    <a:pt x="1571" y="1"/>
                    <a:pt x="1092" y="1337"/>
                    <a:pt x="1136" y="2139"/>
                  </a:cubicBezTo>
                  <a:cubicBezTo>
                    <a:pt x="1192" y="2941"/>
                    <a:pt x="1716" y="4033"/>
                    <a:pt x="1649" y="4501"/>
                  </a:cubicBezTo>
                  <a:cubicBezTo>
                    <a:pt x="1571" y="4969"/>
                    <a:pt x="134" y="7118"/>
                    <a:pt x="0" y="7319"/>
                  </a:cubicBezTo>
                  <a:cubicBezTo>
                    <a:pt x="0" y="7319"/>
                    <a:pt x="635" y="7920"/>
                    <a:pt x="1448" y="7920"/>
                  </a:cubicBezTo>
                  <a:cubicBezTo>
                    <a:pt x="2005" y="7920"/>
                    <a:pt x="2540" y="7820"/>
                    <a:pt x="3219" y="759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8" name="Google Shape;538;p37"/>
            <p:cNvSpPr/>
            <p:nvPr/>
          </p:nvSpPr>
          <p:spPr>
            <a:xfrm>
              <a:off x="3462285" y="4166002"/>
              <a:ext cx="168810" cy="388629"/>
            </a:xfrm>
            <a:custGeom>
              <a:avLst/>
              <a:gdLst/>
              <a:ahLst/>
              <a:cxnLst/>
              <a:rect l="l" t="t" r="r" b="b"/>
              <a:pathLst>
                <a:path w="2952" h="6796" extrusionOk="0">
                  <a:moveTo>
                    <a:pt x="1337" y="1"/>
                  </a:moveTo>
                  <a:cubicBezTo>
                    <a:pt x="1181" y="346"/>
                    <a:pt x="1125" y="714"/>
                    <a:pt x="1136" y="1014"/>
                  </a:cubicBezTo>
                  <a:cubicBezTo>
                    <a:pt x="1192" y="1816"/>
                    <a:pt x="1716" y="2908"/>
                    <a:pt x="1649" y="3376"/>
                  </a:cubicBezTo>
                  <a:cubicBezTo>
                    <a:pt x="1571" y="3844"/>
                    <a:pt x="134" y="5993"/>
                    <a:pt x="0" y="6194"/>
                  </a:cubicBezTo>
                  <a:cubicBezTo>
                    <a:pt x="0" y="6194"/>
                    <a:pt x="635" y="6795"/>
                    <a:pt x="1448" y="6795"/>
                  </a:cubicBezTo>
                  <a:cubicBezTo>
                    <a:pt x="1504" y="6795"/>
                    <a:pt x="1649" y="5949"/>
                    <a:pt x="1827" y="5470"/>
                  </a:cubicBezTo>
                  <a:cubicBezTo>
                    <a:pt x="2039" y="4880"/>
                    <a:pt x="2596" y="4300"/>
                    <a:pt x="2841" y="3710"/>
                  </a:cubicBezTo>
                  <a:cubicBezTo>
                    <a:pt x="2885" y="3610"/>
                    <a:pt x="2952" y="3253"/>
                    <a:pt x="2852" y="2964"/>
                  </a:cubicBezTo>
                  <a:cubicBezTo>
                    <a:pt x="2718" y="2585"/>
                    <a:pt x="2451" y="2240"/>
                    <a:pt x="2339" y="1861"/>
                  </a:cubicBezTo>
                  <a:cubicBezTo>
                    <a:pt x="2206" y="1393"/>
                    <a:pt x="2217" y="959"/>
                    <a:pt x="2272" y="580"/>
                  </a:cubicBezTo>
                  <a:cubicBezTo>
                    <a:pt x="2039" y="524"/>
                    <a:pt x="1459" y="112"/>
                    <a:pt x="133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9" name="Google Shape;539;p37"/>
            <p:cNvSpPr/>
            <p:nvPr/>
          </p:nvSpPr>
          <p:spPr>
            <a:xfrm>
              <a:off x="3415107" y="4511231"/>
              <a:ext cx="245324" cy="133241"/>
            </a:xfrm>
            <a:custGeom>
              <a:avLst/>
              <a:gdLst/>
              <a:ahLst/>
              <a:cxnLst/>
              <a:rect l="l" t="t" r="r" b="b"/>
              <a:pathLst>
                <a:path w="4290" h="2330" extrusionOk="0">
                  <a:moveTo>
                    <a:pt x="4033" y="357"/>
                  </a:moveTo>
                  <a:cubicBezTo>
                    <a:pt x="4033" y="357"/>
                    <a:pt x="2763" y="758"/>
                    <a:pt x="2162" y="625"/>
                  </a:cubicBezTo>
                  <a:cubicBezTo>
                    <a:pt x="1816" y="547"/>
                    <a:pt x="925" y="1"/>
                    <a:pt x="925" y="1"/>
                  </a:cubicBezTo>
                  <a:cubicBezTo>
                    <a:pt x="925" y="1"/>
                    <a:pt x="112" y="213"/>
                    <a:pt x="23" y="1249"/>
                  </a:cubicBezTo>
                  <a:cubicBezTo>
                    <a:pt x="1" y="1482"/>
                    <a:pt x="112" y="1716"/>
                    <a:pt x="313" y="1839"/>
                  </a:cubicBezTo>
                  <a:cubicBezTo>
                    <a:pt x="658" y="2051"/>
                    <a:pt x="1349" y="2329"/>
                    <a:pt x="2541" y="2262"/>
                  </a:cubicBezTo>
                  <a:cubicBezTo>
                    <a:pt x="3532" y="2207"/>
                    <a:pt x="3955" y="1839"/>
                    <a:pt x="4111" y="1638"/>
                  </a:cubicBezTo>
                  <a:cubicBezTo>
                    <a:pt x="4156" y="1583"/>
                    <a:pt x="4189" y="1516"/>
                    <a:pt x="4200" y="1438"/>
                  </a:cubicBezTo>
                  <a:cubicBezTo>
                    <a:pt x="4234" y="1204"/>
                    <a:pt x="4289" y="580"/>
                    <a:pt x="4033" y="3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0" name="Google Shape;540;p37"/>
            <p:cNvSpPr/>
            <p:nvPr/>
          </p:nvSpPr>
          <p:spPr>
            <a:xfrm>
              <a:off x="3845081" y="4488986"/>
              <a:ext cx="222392" cy="104477"/>
            </a:xfrm>
            <a:custGeom>
              <a:avLst/>
              <a:gdLst/>
              <a:ahLst/>
              <a:cxnLst/>
              <a:rect l="l" t="t" r="r" b="b"/>
              <a:pathLst>
                <a:path w="3889" h="1827" extrusionOk="0">
                  <a:moveTo>
                    <a:pt x="3476" y="234"/>
                  </a:moveTo>
                  <a:cubicBezTo>
                    <a:pt x="3476" y="234"/>
                    <a:pt x="2184" y="546"/>
                    <a:pt x="1917" y="468"/>
                  </a:cubicBezTo>
                  <a:cubicBezTo>
                    <a:pt x="1649" y="379"/>
                    <a:pt x="892" y="0"/>
                    <a:pt x="892" y="0"/>
                  </a:cubicBezTo>
                  <a:cubicBezTo>
                    <a:pt x="892" y="0"/>
                    <a:pt x="268" y="234"/>
                    <a:pt x="134" y="735"/>
                  </a:cubicBezTo>
                  <a:cubicBezTo>
                    <a:pt x="1" y="1237"/>
                    <a:pt x="413" y="1782"/>
                    <a:pt x="1805" y="1805"/>
                  </a:cubicBezTo>
                  <a:cubicBezTo>
                    <a:pt x="3198" y="1827"/>
                    <a:pt x="3888" y="1326"/>
                    <a:pt x="3476" y="2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1" name="Google Shape;541;p37"/>
            <p:cNvSpPr/>
            <p:nvPr/>
          </p:nvSpPr>
          <p:spPr>
            <a:xfrm>
              <a:off x="3318293" y="4064097"/>
              <a:ext cx="158059" cy="108366"/>
            </a:xfrm>
            <a:custGeom>
              <a:avLst/>
              <a:gdLst/>
              <a:ahLst/>
              <a:cxnLst/>
              <a:rect l="l" t="t" r="r" b="b"/>
              <a:pathLst>
                <a:path w="2764" h="1895" extrusionOk="0">
                  <a:moveTo>
                    <a:pt x="1037" y="101"/>
                  </a:moveTo>
                  <a:cubicBezTo>
                    <a:pt x="825" y="0"/>
                    <a:pt x="547" y="0"/>
                    <a:pt x="357" y="145"/>
                  </a:cubicBezTo>
                  <a:cubicBezTo>
                    <a:pt x="201" y="257"/>
                    <a:pt x="79" y="435"/>
                    <a:pt x="45" y="635"/>
                  </a:cubicBezTo>
                  <a:cubicBezTo>
                    <a:pt x="1" y="880"/>
                    <a:pt x="68" y="1170"/>
                    <a:pt x="190" y="1382"/>
                  </a:cubicBezTo>
                  <a:cubicBezTo>
                    <a:pt x="335" y="1627"/>
                    <a:pt x="602" y="1783"/>
                    <a:pt x="881" y="1838"/>
                  </a:cubicBezTo>
                  <a:cubicBezTo>
                    <a:pt x="1170" y="1894"/>
                    <a:pt x="1460" y="1849"/>
                    <a:pt x="1738" y="1783"/>
                  </a:cubicBezTo>
                  <a:cubicBezTo>
                    <a:pt x="2017" y="1716"/>
                    <a:pt x="2295" y="1616"/>
                    <a:pt x="2485" y="1404"/>
                  </a:cubicBezTo>
                  <a:cubicBezTo>
                    <a:pt x="2685" y="1192"/>
                    <a:pt x="2763" y="858"/>
                    <a:pt x="2596" y="624"/>
                  </a:cubicBezTo>
                  <a:cubicBezTo>
                    <a:pt x="2462" y="424"/>
                    <a:pt x="2206" y="323"/>
                    <a:pt x="1972" y="323"/>
                  </a:cubicBezTo>
                  <a:cubicBezTo>
                    <a:pt x="1460" y="323"/>
                    <a:pt x="1226" y="179"/>
                    <a:pt x="1037"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2" name="Google Shape;542;p37"/>
            <p:cNvSpPr/>
            <p:nvPr/>
          </p:nvSpPr>
          <p:spPr>
            <a:xfrm>
              <a:off x="3346942" y="3720126"/>
              <a:ext cx="58043" cy="40830"/>
            </a:xfrm>
            <a:custGeom>
              <a:avLst/>
              <a:gdLst/>
              <a:ahLst/>
              <a:cxnLst/>
              <a:rect l="l" t="t" r="r" b="b"/>
              <a:pathLst>
                <a:path w="1015" h="714" extrusionOk="0">
                  <a:moveTo>
                    <a:pt x="814" y="156"/>
                  </a:moveTo>
                  <a:cubicBezTo>
                    <a:pt x="870" y="179"/>
                    <a:pt x="937" y="212"/>
                    <a:pt x="970" y="268"/>
                  </a:cubicBezTo>
                  <a:cubicBezTo>
                    <a:pt x="992" y="290"/>
                    <a:pt x="992" y="323"/>
                    <a:pt x="1003" y="346"/>
                  </a:cubicBezTo>
                  <a:cubicBezTo>
                    <a:pt x="1015" y="435"/>
                    <a:pt x="981" y="524"/>
                    <a:pt x="925" y="591"/>
                  </a:cubicBezTo>
                  <a:cubicBezTo>
                    <a:pt x="848" y="680"/>
                    <a:pt x="725" y="713"/>
                    <a:pt x="614" y="713"/>
                  </a:cubicBezTo>
                  <a:cubicBezTo>
                    <a:pt x="502" y="713"/>
                    <a:pt x="391" y="680"/>
                    <a:pt x="279" y="658"/>
                  </a:cubicBezTo>
                  <a:cubicBezTo>
                    <a:pt x="213" y="635"/>
                    <a:pt x="146" y="613"/>
                    <a:pt x="79" y="602"/>
                  </a:cubicBezTo>
                  <a:cubicBezTo>
                    <a:pt x="57" y="591"/>
                    <a:pt x="23" y="580"/>
                    <a:pt x="12" y="557"/>
                  </a:cubicBezTo>
                  <a:cubicBezTo>
                    <a:pt x="1" y="535"/>
                    <a:pt x="1" y="513"/>
                    <a:pt x="12" y="502"/>
                  </a:cubicBezTo>
                  <a:cubicBezTo>
                    <a:pt x="46" y="335"/>
                    <a:pt x="135" y="167"/>
                    <a:pt x="257" y="56"/>
                  </a:cubicBezTo>
                  <a:cubicBezTo>
                    <a:pt x="291" y="34"/>
                    <a:pt x="313" y="11"/>
                    <a:pt x="346" y="11"/>
                  </a:cubicBezTo>
                  <a:cubicBezTo>
                    <a:pt x="380" y="0"/>
                    <a:pt x="424" y="11"/>
                    <a:pt x="458" y="34"/>
                  </a:cubicBezTo>
                  <a:cubicBezTo>
                    <a:pt x="580" y="78"/>
                    <a:pt x="692" y="112"/>
                    <a:pt x="814" y="156"/>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3" name="Google Shape;543;p37"/>
            <p:cNvSpPr/>
            <p:nvPr/>
          </p:nvSpPr>
          <p:spPr>
            <a:xfrm>
              <a:off x="3297306" y="3709947"/>
              <a:ext cx="26763" cy="29336"/>
            </a:xfrm>
            <a:custGeom>
              <a:avLst/>
              <a:gdLst/>
              <a:ahLst/>
              <a:cxnLst/>
              <a:rect l="l" t="t" r="r" b="b"/>
              <a:pathLst>
                <a:path w="468" h="513" extrusionOk="0">
                  <a:moveTo>
                    <a:pt x="0" y="435"/>
                  </a:moveTo>
                  <a:cubicBezTo>
                    <a:pt x="56" y="479"/>
                    <a:pt x="22" y="446"/>
                    <a:pt x="78" y="479"/>
                  </a:cubicBezTo>
                  <a:cubicBezTo>
                    <a:pt x="100" y="490"/>
                    <a:pt x="134" y="513"/>
                    <a:pt x="156" y="501"/>
                  </a:cubicBezTo>
                  <a:cubicBezTo>
                    <a:pt x="178" y="501"/>
                    <a:pt x="189" y="479"/>
                    <a:pt x="201" y="468"/>
                  </a:cubicBezTo>
                  <a:cubicBezTo>
                    <a:pt x="301" y="334"/>
                    <a:pt x="468" y="89"/>
                    <a:pt x="435" y="0"/>
                  </a:cubicBezTo>
                  <a:cubicBezTo>
                    <a:pt x="323" y="134"/>
                    <a:pt x="178" y="290"/>
                    <a:pt x="0" y="43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4" name="Google Shape;544;p37"/>
            <p:cNvSpPr/>
            <p:nvPr/>
          </p:nvSpPr>
          <p:spPr>
            <a:xfrm>
              <a:off x="3607477" y="4141183"/>
              <a:ext cx="93097" cy="162463"/>
            </a:xfrm>
            <a:custGeom>
              <a:avLst/>
              <a:gdLst/>
              <a:ahLst/>
              <a:cxnLst/>
              <a:rect l="l" t="t" r="r" b="b"/>
              <a:pathLst>
                <a:path w="1628" h="2841" extrusionOk="0">
                  <a:moveTo>
                    <a:pt x="1627" y="45"/>
                  </a:moveTo>
                  <a:lnTo>
                    <a:pt x="1371" y="23"/>
                  </a:lnTo>
                  <a:cubicBezTo>
                    <a:pt x="1026" y="0"/>
                    <a:pt x="680" y="112"/>
                    <a:pt x="458" y="334"/>
                  </a:cubicBezTo>
                  <a:cubicBezTo>
                    <a:pt x="246" y="557"/>
                    <a:pt x="1" y="902"/>
                    <a:pt x="1" y="1415"/>
                  </a:cubicBezTo>
                  <a:cubicBezTo>
                    <a:pt x="1" y="2674"/>
                    <a:pt x="1415" y="2841"/>
                    <a:pt x="1415" y="284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5" name="Google Shape;545;p37"/>
            <p:cNvSpPr/>
            <p:nvPr/>
          </p:nvSpPr>
          <p:spPr>
            <a:xfrm>
              <a:off x="3639329" y="4143700"/>
              <a:ext cx="119174" cy="159946"/>
            </a:xfrm>
            <a:custGeom>
              <a:avLst/>
              <a:gdLst/>
              <a:ahLst/>
              <a:cxnLst/>
              <a:rect l="l" t="t" r="r" b="b"/>
              <a:pathLst>
                <a:path w="2084" h="2797" extrusionOk="0">
                  <a:moveTo>
                    <a:pt x="2084" y="1349"/>
                  </a:moveTo>
                  <a:cubicBezTo>
                    <a:pt x="2084" y="2117"/>
                    <a:pt x="1560" y="2797"/>
                    <a:pt x="1003" y="2797"/>
                  </a:cubicBezTo>
                  <a:cubicBezTo>
                    <a:pt x="446" y="2797"/>
                    <a:pt x="1" y="2173"/>
                    <a:pt x="1" y="1404"/>
                  </a:cubicBezTo>
                  <a:cubicBezTo>
                    <a:pt x="1" y="625"/>
                    <a:pt x="446" y="1"/>
                    <a:pt x="1003" y="1"/>
                  </a:cubicBezTo>
                  <a:cubicBezTo>
                    <a:pt x="1560" y="1"/>
                    <a:pt x="2084" y="569"/>
                    <a:pt x="2084" y="134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6" name="Google Shape;546;p37"/>
            <p:cNvSpPr/>
            <p:nvPr/>
          </p:nvSpPr>
          <p:spPr>
            <a:xfrm>
              <a:off x="3661002" y="4169833"/>
              <a:ext cx="78401" cy="108995"/>
            </a:xfrm>
            <a:custGeom>
              <a:avLst/>
              <a:gdLst/>
              <a:ahLst/>
              <a:cxnLst/>
              <a:rect l="l" t="t" r="r" b="b"/>
              <a:pathLst>
                <a:path w="1371" h="1906" extrusionOk="0">
                  <a:moveTo>
                    <a:pt x="691" y="145"/>
                  </a:moveTo>
                  <a:cubicBezTo>
                    <a:pt x="981" y="145"/>
                    <a:pt x="1215" y="513"/>
                    <a:pt x="1215" y="947"/>
                  </a:cubicBezTo>
                  <a:cubicBezTo>
                    <a:pt x="1215" y="1393"/>
                    <a:pt x="981" y="1749"/>
                    <a:pt x="691" y="1749"/>
                  </a:cubicBezTo>
                  <a:cubicBezTo>
                    <a:pt x="402" y="1749"/>
                    <a:pt x="168" y="1393"/>
                    <a:pt x="168" y="947"/>
                  </a:cubicBezTo>
                  <a:cubicBezTo>
                    <a:pt x="168" y="513"/>
                    <a:pt x="402" y="145"/>
                    <a:pt x="691" y="145"/>
                  </a:cubicBezTo>
                  <a:close/>
                  <a:moveTo>
                    <a:pt x="691" y="0"/>
                  </a:moveTo>
                  <a:cubicBezTo>
                    <a:pt x="312" y="0"/>
                    <a:pt x="0" y="424"/>
                    <a:pt x="0" y="947"/>
                  </a:cubicBezTo>
                  <a:cubicBezTo>
                    <a:pt x="0" y="1471"/>
                    <a:pt x="312" y="1905"/>
                    <a:pt x="691" y="1905"/>
                  </a:cubicBezTo>
                  <a:cubicBezTo>
                    <a:pt x="1070" y="1905"/>
                    <a:pt x="1371" y="1471"/>
                    <a:pt x="1371" y="947"/>
                  </a:cubicBezTo>
                  <a:cubicBezTo>
                    <a:pt x="1371" y="424"/>
                    <a:pt x="1070" y="0"/>
                    <a:pt x="6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37"/>
            <p:cNvSpPr/>
            <p:nvPr/>
          </p:nvSpPr>
          <p:spPr>
            <a:xfrm>
              <a:off x="3867383" y="4136723"/>
              <a:ext cx="75884" cy="131240"/>
            </a:xfrm>
            <a:custGeom>
              <a:avLst/>
              <a:gdLst/>
              <a:ahLst/>
              <a:cxnLst/>
              <a:rect l="l" t="t" r="r" b="b"/>
              <a:pathLst>
                <a:path w="1327" h="2295" extrusionOk="0">
                  <a:moveTo>
                    <a:pt x="1326" y="45"/>
                  </a:moveTo>
                  <a:lnTo>
                    <a:pt x="1126" y="23"/>
                  </a:lnTo>
                  <a:cubicBezTo>
                    <a:pt x="847" y="0"/>
                    <a:pt x="546" y="112"/>
                    <a:pt x="368" y="290"/>
                  </a:cubicBezTo>
                  <a:cubicBezTo>
                    <a:pt x="190" y="468"/>
                    <a:pt x="1" y="747"/>
                    <a:pt x="1" y="1159"/>
                  </a:cubicBezTo>
                  <a:cubicBezTo>
                    <a:pt x="1" y="2172"/>
                    <a:pt x="1159" y="2295"/>
                    <a:pt x="1159" y="229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8" name="Google Shape;548;p37"/>
            <p:cNvSpPr/>
            <p:nvPr/>
          </p:nvSpPr>
          <p:spPr>
            <a:xfrm>
              <a:off x="3894774" y="4139239"/>
              <a:ext cx="95613" cy="128723"/>
            </a:xfrm>
            <a:custGeom>
              <a:avLst/>
              <a:gdLst/>
              <a:ahLst/>
              <a:cxnLst/>
              <a:rect l="l" t="t" r="r" b="b"/>
              <a:pathLst>
                <a:path w="1672" h="2251" extrusionOk="0">
                  <a:moveTo>
                    <a:pt x="1671" y="1081"/>
                  </a:moveTo>
                  <a:cubicBezTo>
                    <a:pt x="1671" y="1705"/>
                    <a:pt x="1248" y="2251"/>
                    <a:pt x="803" y="2251"/>
                  </a:cubicBezTo>
                  <a:cubicBezTo>
                    <a:pt x="357" y="2251"/>
                    <a:pt x="1" y="1750"/>
                    <a:pt x="1" y="1126"/>
                  </a:cubicBezTo>
                  <a:cubicBezTo>
                    <a:pt x="1" y="502"/>
                    <a:pt x="357" y="1"/>
                    <a:pt x="803" y="1"/>
                  </a:cubicBezTo>
                  <a:cubicBezTo>
                    <a:pt x="1248" y="1"/>
                    <a:pt x="1671" y="458"/>
                    <a:pt x="1671" y="10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37"/>
            <p:cNvSpPr/>
            <p:nvPr/>
          </p:nvSpPr>
          <p:spPr>
            <a:xfrm>
              <a:off x="3911987" y="4160283"/>
              <a:ext cx="63132" cy="87321"/>
            </a:xfrm>
            <a:custGeom>
              <a:avLst/>
              <a:gdLst/>
              <a:ahLst/>
              <a:cxnLst/>
              <a:rect l="l" t="t" r="r" b="b"/>
              <a:pathLst>
                <a:path w="1104" h="1527" extrusionOk="0">
                  <a:moveTo>
                    <a:pt x="546" y="123"/>
                  </a:moveTo>
                  <a:cubicBezTo>
                    <a:pt x="780" y="123"/>
                    <a:pt x="969" y="413"/>
                    <a:pt x="969" y="758"/>
                  </a:cubicBezTo>
                  <a:cubicBezTo>
                    <a:pt x="969" y="1114"/>
                    <a:pt x="780" y="1404"/>
                    <a:pt x="546" y="1404"/>
                  </a:cubicBezTo>
                  <a:cubicBezTo>
                    <a:pt x="312" y="1404"/>
                    <a:pt x="123" y="1114"/>
                    <a:pt x="123" y="758"/>
                  </a:cubicBezTo>
                  <a:cubicBezTo>
                    <a:pt x="123" y="413"/>
                    <a:pt x="312" y="123"/>
                    <a:pt x="546" y="123"/>
                  </a:cubicBezTo>
                  <a:close/>
                  <a:moveTo>
                    <a:pt x="546" y="0"/>
                  </a:moveTo>
                  <a:cubicBezTo>
                    <a:pt x="245" y="0"/>
                    <a:pt x="0" y="335"/>
                    <a:pt x="0" y="758"/>
                  </a:cubicBezTo>
                  <a:cubicBezTo>
                    <a:pt x="0" y="1181"/>
                    <a:pt x="245" y="1526"/>
                    <a:pt x="546" y="1526"/>
                  </a:cubicBezTo>
                  <a:cubicBezTo>
                    <a:pt x="858" y="1526"/>
                    <a:pt x="1103" y="1181"/>
                    <a:pt x="1103" y="758"/>
                  </a:cubicBezTo>
                  <a:cubicBezTo>
                    <a:pt x="1103" y="335"/>
                    <a:pt x="858" y="0"/>
                    <a:pt x="54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2" name="Google Shape;359;p37"/>
          <p:cNvGrpSpPr/>
          <p:nvPr/>
        </p:nvGrpSpPr>
        <p:grpSpPr>
          <a:xfrm>
            <a:off x="1930130" y="54710"/>
            <a:ext cx="1322952" cy="1322952"/>
            <a:chOff x="2687876" y="879297"/>
            <a:chExt cx="1170961" cy="1170961"/>
          </a:xfrm>
        </p:grpSpPr>
        <p:sp>
          <p:nvSpPr>
            <p:cNvPr id="3" name="Google Shape;360;p37"/>
            <p:cNvSpPr/>
            <p:nvPr/>
          </p:nvSpPr>
          <p:spPr>
            <a:xfrm>
              <a:off x="2687876" y="879297"/>
              <a:ext cx="1170961" cy="1170961"/>
            </a:xfrm>
            <a:custGeom>
              <a:avLst/>
              <a:gdLst/>
              <a:ahLst/>
              <a:cxnLst/>
              <a:rect l="l" t="t" r="r" b="b"/>
              <a:pathLst>
                <a:path w="17055" h="17055" extrusionOk="0">
                  <a:moveTo>
                    <a:pt x="8222" y="17054"/>
                  </a:moveTo>
                  <a:cubicBezTo>
                    <a:pt x="8021" y="17043"/>
                    <a:pt x="7809" y="17032"/>
                    <a:pt x="7609" y="17010"/>
                  </a:cubicBezTo>
                  <a:lnTo>
                    <a:pt x="7743" y="15673"/>
                  </a:lnTo>
                  <a:cubicBezTo>
                    <a:pt x="7921" y="15695"/>
                    <a:pt x="8099" y="15706"/>
                    <a:pt x="8277" y="15706"/>
                  </a:cubicBezTo>
                  <a:close/>
                  <a:moveTo>
                    <a:pt x="8845" y="17054"/>
                  </a:moveTo>
                  <a:lnTo>
                    <a:pt x="8801" y="15706"/>
                  </a:lnTo>
                  <a:cubicBezTo>
                    <a:pt x="8968" y="15706"/>
                    <a:pt x="9146" y="15684"/>
                    <a:pt x="9324" y="15673"/>
                  </a:cubicBezTo>
                  <a:lnTo>
                    <a:pt x="9469" y="17010"/>
                  </a:lnTo>
                  <a:cubicBezTo>
                    <a:pt x="9257" y="17032"/>
                    <a:pt x="9057" y="17043"/>
                    <a:pt x="8845" y="17054"/>
                  </a:cubicBezTo>
                  <a:close/>
                  <a:moveTo>
                    <a:pt x="6985" y="16921"/>
                  </a:moveTo>
                  <a:cubicBezTo>
                    <a:pt x="6785" y="16887"/>
                    <a:pt x="6584" y="16843"/>
                    <a:pt x="6384" y="16787"/>
                  </a:cubicBezTo>
                  <a:lnTo>
                    <a:pt x="6718" y="15484"/>
                  </a:lnTo>
                  <a:cubicBezTo>
                    <a:pt x="6885" y="15528"/>
                    <a:pt x="7063" y="15562"/>
                    <a:pt x="7230" y="15595"/>
                  </a:cubicBezTo>
                  <a:close/>
                  <a:moveTo>
                    <a:pt x="10082" y="16921"/>
                  </a:moveTo>
                  <a:lnTo>
                    <a:pt x="9837" y="15595"/>
                  </a:lnTo>
                  <a:cubicBezTo>
                    <a:pt x="10015" y="15562"/>
                    <a:pt x="10182" y="15528"/>
                    <a:pt x="10349" y="15484"/>
                  </a:cubicBezTo>
                  <a:lnTo>
                    <a:pt x="10694" y="16776"/>
                  </a:lnTo>
                  <a:cubicBezTo>
                    <a:pt x="10494" y="16831"/>
                    <a:pt x="10282" y="16876"/>
                    <a:pt x="10082" y="16921"/>
                  </a:cubicBezTo>
                  <a:close/>
                  <a:moveTo>
                    <a:pt x="5782" y="16609"/>
                  </a:moveTo>
                  <a:cubicBezTo>
                    <a:pt x="5582" y="16542"/>
                    <a:pt x="5392" y="16464"/>
                    <a:pt x="5203" y="16386"/>
                  </a:cubicBezTo>
                  <a:lnTo>
                    <a:pt x="5726" y="15149"/>
                  </a:lnTo>
                  <a:cubicBezTo>
                    <a:pt x="5882" y="15216"/>
                    <a:pt x="6049" y="15283"/>
                    <a:pt x="6217" y="15339"/>
                  </a:cubicBezTo>
                  <a:close/>
                  <a:moveTo>
                    <a:pt x="11285" y="16597"/>
                  </a:moveTo>
                  <a:lnTo>
                    <a:pt x="10850" y="15328"/>
                  </a:lnTo>
                  <a:cubicBezTo>
                    <a:pt x="11017" y="15272"/>
                    <a:pt x="11185" y="15205"/>
                    <a:pt x="11340" y="15138"/>
                  </a:cubicBezTo>
                  <a:lnTo>
                    <a:pt x="11864" y="16375"/>
                  </a:lnTo>
                  <a:cubicBezTo>
                    <a:pt x="11675" y="16464"/>
                    <a:pt x="11485" y="16531"/>
                    <a:pt x="11285" y="16597"/>
                  </a:cubicBezTo>
                  <a:close/>
                  <a:moveTo>
                    <a:pt x="4635" y="16118"/>
                  </a:moveTo>
                  <a:cubicBezTo>
                    <a:pt x="4457" y="16029"/>
                    <a:pt x="4267" y="15929"/>
                    <a:pt x="4089" y="15818"/>
                  </a:cubicBezTo>
                  <a:lnTo>
                    <a:pt x="4791" y="14670"/>
                  </a:lnTo>
                  <a:cubicBezTo>
                    <a:pt x="4947" y="14760"/>
                    <a:pt x="5091" y="14849"/>
                    <a:pt x="5247" y="14927"/>
                  </a:cubicBezTo>
                  <a:close/>
                  <a:moveTo>
                    <a:pt x="12432" y="16118"/>
                  </a:moveTo>
                  <a:lnTo>
                    <a:pt x="11819" y="14915"/>
                  </a:lnTo>
                  <a:cubicBezTo>
                    <a:pt x="11975" y="14838"/>
                    <a:pt x="12120" y="14748"/>
                    <a:pt x="12276" y="14659"/>
                  </a:cubicBezTo>
                  <a:lnTo>
                    <a:pt x="12978" y="15807"/>
                  </a:lnTo>
                  <a:cubicBezTo>
                    <a:pt x="12800" y="15918"/>
                    <a:pt x="12610" y="16018"/>
                    <a:pt x="12432" y="16118"/>
                  </a:cubicBezTo>
                  <a:close/>
                  <a:moveTo>
                    <a:pt x="3577" y="15472"/>
                  </a:moveTo>
                  <a:cubicBezTo>
                    <a:pt x="3409" y="15350"/>
                    <a:pt x="3242" y="15227"/>
                    <a:pt x="3075" y="15094"/>
                  </a:cubicBezTo>
                  <a:lnTo>
                    <a:pt x="3944" y="14058"/>
                  </a:lnTo>
                  <a:cubicBezTo>
                    <a:pt x="4078" y="14169"/>
                    <a:pt x="4211" y="14281"/>
                    <a:pt x="4356" y="14381"/>
                  </a:cubicBezTo>
                  <a:close/>
                  <a:moveTo>
                    <a:pt x="13490" y="15461"/>
                  </a:moveTo>
                  <a:lnTo>
                    <a:pt x="12711" y="14370"/>
                  </a:lnTo>
                  <a:cubicBezTo>
                    <a:pt x="12855" y="14269"/>
                    <a:pt x="12989" y="14158"/>
                    <a:pt x="13123" y="14047"/>
                  </a:cubicBezTo>
                  <a:lnTo>
                    <a:pt x="13980" y="15083"/>
                  </a:lnTo>
                  <a:cubicBezTo>
                    <a:pt x="13824" y="15216"/>
                    <a:pt x="13657" y="15339"/>
                    <a:pt x="13490" y="15461"/>
                  </a:cubicBezTo>
                  <a:close/>
                  <a:moveTo>
                    <a:pt x="2619" y="14682"/>
                  </a:moveTo>
                  <a:cubicBezTo>
                    <a:pt x="2463" y="14537"/>
                    <a:pt x="2318" y="14381"/>
                    <a:pt x="2184" y="14236"/>
                  </a:cubicBezTo>
                  <a:lnTo>
                    <a:pt x="3187" y="13334"/>
                  </a:lnTo>
                  <a:cubicBezTo>
                    <a:pt x="3298" y="13456"/>
                    <a:pt x="3421" y="13590"/>
                    <a:pt x="3543" y="13712"/>
                  </a:cubicBezTo>
                  <a:close/>
                  <a:moveTo>
                    <a:pt x="14448" y="14670"/>
                  </a:moveTo>
                  <a:lnTo>
                    <a:pt x="13513" y="13701"/>
                  </a:lnTo>
                  <a:cubicBezTo>
                    <a:pt x="13635" y="13579"/>
                    <a:pt x="13758" y="13456"/>
                    <a:pt x="13880" y="13323"/>
                  </a:cubicBezTo>
                  <a:lnTo>
                    <a:pt x="14883" y="14225"/>
                  </a:lnTo>
                  <a:cubicBezTo>
                    <a:pt x="14738" y="14370"/>
                    <a:pt x="14593" y="14526"/>
                    <a:pt x="14448" y="14670"/>
                  </a:cubicBezTo>
                  <a:close/>
                  <a:moveTo>
                    <a:pt x="1783" y="13757"/>
                  </a:moveTo>
                  <a:cubicBezTo>
                    <a:pt x="1661" y="13590"/>
                    <a:pt x="1538" y="13423"/>
                    <a:pt x="1427" y="13245"/>
                  </a:cubicBezTo>
                  <a:lnTo>
                    <a:pt x="2541" y="12498"/>
                  </a:lnTo>
                  <a:cubicBezTo>
                    <a:pt x="2641" y="12643"/>
                    <a:pt x="2741" y="12788"/>
                    <a:pt x="2853" y="12933"/>
                  </a:cubicBezTo>
                  <a:close/>
                  <a:moveTo>
                    <a:pt x="15273" y="13746"/>
                  </a:moveTo>
                  <a:lnTo>
                    <a:pt x="14214" y="12922"/>
                  </a:lnTo>
                  <a:cubicBezTo>
                    <a:pt x="14326" y="12777"/>
                    <a:pt x="14426" y="12632"/>
                    <a:pt x="14515" y="12498"/>
                  </a:cubicBezTo>
                  <a:lnTo>
                    <a:pt x="15640" y="13233"/>
                  </a:lnTo>
                  <a:cubicBezTo>
                    <a:pt x="15529" y="13412"/>
                    <a:pt x="15406" y="13579"/>
                    <a:pt x="15273" y="13746"/>
                  </a:cubicBezTo>
                  <a:close/>
                  <a:moveTo>
                    <a:pt x="1093" y="12721"/>
                  </a:moveTo>
                  <a:cubicBezTo>
                    <a:pt x="992" y="12532"/>
                    <a:pt x="903" y="12354"/>
                    <a:pt x="814" y="12164"/>
                  </a:cubicBezTo>
                  <a:lnTo>
                    <a:pt x="2028" y="11596"/>
                  </a:lnTo>
                  <a:cubicBezTo>
                    <a:pt x="2095" y="11752"/>
                    <a:pt x="2184" y="11908"/>
                    <a:pt x="2262" y="12053"/>
                  </a:cubicBezTo>
                  <a:close/>
                  <a:moveTo>
                    <a:pt x="15963" y="12699"/>
                  </a:moveTo>
                  <a:lnTo>
                    <a:pt x="14794" y="12042"/>
                  </a:lnTo>
                  <a:cubicBezTo>
                    <a:pt x="14883" y="11897"/>
                    <a:pt x="14961" y="11741"/>
                    <a:pt x="15039" y="11574"/>
                  </a:cubicBezTo>
                  <a:lnTo>
                    <a:pt x="16253" y="12153"/>
                  </a:lnTo>
                  <a:cubicBezTo>
                    <a:pt x="16164" y="12331"/>
                    <a:pt x="16063" y="12521"/>
                    <a:pt x="15963" y="12699"/>
                  </a:cubicBezTo>
                  <a:close/>
                  <a:moveTo>
                    <a:pt x="569" y="11596"/>
                  </a:moveTo>
                  <a:cubicBezTo>
                    <a:pt x="491" y="11396"/>
                    <a:pt x="424" y="11195"/>
                    <a:pt x="369" y="11006"/>
                  </a:cubicBezTo>
                  <a:lnTo>
                    <a:pt x="1649" y="10616"/>
                  </a:lnTo>
                  <a:cubicBezTo>
                    <a:pt x="1705" y="10783"/>
                    <a:pt x="1761" y="10950"/>
                    <a:pt x="1817" y="11106"/>
                  </a:cubicBezTo>
                  <a:close/>
                  <a:moveTo>
                    <a:pt x="16498" y="11574"/>
                  </a:moveTo>
                  <a:lnTo>
                    <a:pt x="15239" y="11095"/>
                  </a:lnTo>
                  <a:cubicBezTo>
                    <a:pt x="15306" y="10928"/>
                    <a:pt x="15362" y="10761"/>
                    <a:pt x="15406" y="10605"/>
                  </a:cubicBezTo>
                  <a:lnTo>
                    <a:pt x="16698" y="10983"/>
                  </a:lnTo>
                  <a:cubicBezTo>
                    <a:pt x="16632" y="11184"/>
                    <a:pt x="16565" y="11384"/>
                    <a:pt x="16498" y="11574"/>
                  </a:cubicBezTo>
                  <a:close/>
                  <a:moveTo>
                    <a:pt x="201" y="10404"/>
                  </a:moveTo>
                  <a:cubicBezTo>
                    <a:pt x="157" y="10193"/>
                    <a:pt x="123" y="9992"/>
                    <a:pt x="90" y="9792"/>
                  </a:cubicBezTo>
                  <a:lnTo>
                    <a:pt x="1427" y="9591"/>
                  </a:lnTo>
                  <a:cubicBezTo>
                    <a:pt x="1449" y="9758"/>
                    <a:pt x="1482" y="9936"/>
                    <a:pt x="1516" y="10103"/>
                  </a:cubicBezTo>
                  <a:close/>
                  <a:moveTo>
                    <a:pt x="16854" y="10382"/>
                  </a:moveTo>
                  <a:lnTo>
                    <a:pt x="15540" y="10092"/>
                  </a:lnTo>
                  <a:cubicBezTo>
                    <a:pt x="15573" y="9925"/>
                    <a:pt x="15607" y="9747"/>
                    <a:pt x="15640" y="9580"/>
                  </a:cubicBezTo>
                  <a:lnTo>
                    <a:pt x="16966" y="9769"/>
                  </a:lnTo>
                  <a:cubicBezTo>
                    <a:pt x="16932" y="9970"/>
                    <a:pt x="16899" y="10181"/>
                    <a:pt x="16854" y="10382"/>
                  </a:cubicBezTo>
                  <a:close/>
                  <a:moveTo>
                    <a:pt x="23" y="9168"/>
                  </a:moveTo>
                  <a:cubicBezTo>
                    <a:pt x="12" y="8967"/>
                    <a:pt x="1" y="8756"/>
                    <a:pt x="1" y="8544"/>
                  </a:cubicBezTo>
                  <a:lnTo>
                    <a:pt x="1349" y="8544"/>
                  </a:lnTo>
                  <a:cubicBezTo>
                    <a:pt x="1349" y="8722"/>
                    <a:pt x="1349" y="8900"/>
                    <a:pt x="1360" y="9067"/>
                  </a:cubicBezTo>
                  <a:close/>
                  <a:moveTo>
                    <a:pt x="17033" y="9157"/>
                  </a:moveTo>
                  <a:lnTo>
                    <a:pt x="15696" y="9056"/>
                  </a:lnTo>
                  <a:cubicBezTo>
                    <a:pt x="15707" y="8878"/>
                    <a:pt x="15707" y="8700"/>
                    <a:pt x="15707" y="8533"/>
                  </a:cubicBezTo>
                  <a:lnTo>
                    <a:pt x="15707" y="8499"/>
                  </a:lnTo>
                  <a:lnTo>
                    <a:pt x="17055" y="8488"/>
                  </a:lnTo>
                  <a:lnTo>
                    <a:pt x="17055" y="8533"/>
                  </a:lnTo>
                  <a:cubicBezTo>
                    <a:pt x="17055" y="8733"/>
                    <a:pt x="17044" y="8945"/>
                    <a:pt x="17033" y="9157"/>
                  </a:cubicBezTo>
                  <a:close/>
                  <a:moveTo>
                    <a:pt x="1360" y="8020"/>
                  </a:moveTo>
                  <a:lnTo>
                    <a:pt x="23" y="7931"/>
                  </a:lnTo>
                  <a:cubicBezTo>
                    <a:pt x="34" y="7720"/>
                    <a:pt x="57" y="7508"/>
                    <a:pt x="90" y="7308"/>
                  </a:cubicBezTo>
                  <a:lnTo>
                    <a:pt x="1416" y="7497"/>
                  </a:lnTo>
                  <a:cubicBezTo>
                    <a:pt x="1393" y="7675"/>
                    <a:pt x="1371" y="7842"/>
                    <a:pt x="1360" y="8020"/>
                  </a:cubicBezTo>
                  <a:close/>
                  <a:moveTo>
                    <a:pt x="15685" y="7976"/>
                  </a:moveTo>
                  <a:cubicBezTo>
                    <a:pt x="15674" y="7798"/>
                    <a:pt x="15651" y="7631"/>
                    <a:pt x="15629" y="7452"/>
                  </a:cubicBezTo>
                  <a:lnTo>
                    <a:pt x="16955" y="7252"/>
                  </a:lnTo>
                  <a:cubicBezTo>
                    <a:pt x="16988" y="7463"/>
                    <a:pt x="17010" y="7664"/>
                    <a:pt x="17033" y="7876"/>
                  </a:cubicBezTo>
                  <a:close/>
                  <a:moveTo>
                    <a:pt x="1516" y="6985"/>
                  </a:moveTo>
                  <a:lnTo>
                    <a:pt x="201" y="6695"/>
                  </a:lnTo>
                  <a:cubicBezTo>
                    <a:pt x="246" y="6494"/>
                    <a:pt x="291" y="6294"/>
                    <a:pt x="357" y="6093"/>
                  </a:cubicBezTo>
                  <a:lnTo>
                    <a:pt x="1638" y="6472"/>
                  </a:lnTo>
                  <a:cubicBezTo>
                    <a:pt x="1594" y="6639"/>
                    <a:pt x="1549" y="6817"/>
                    <a:pt x="1516" y="6985"/>
                  </a:cubicBezTo>
                  <a:close/>
                  <a:moveTo>
                    <a:pt x="15529" y="6940"/>
                  </a:moveTo>
                  <a:cubicBezTo>
                    <a:pt x="15495" y="6773"/>
                    <a:pt x="15451" y="6595"/>
                    <a:pt x="15395" y="6428"/>
                  </a:cubicBezTo>
                  <a:lnTo>
                    <a:pt x="16687" y="6038"/>
                  </a:lnTo>
                  <a:cubicBezTo>
                    <a:pt x="16743" y="6238"/>
                    <a:pt x="16799" y="6439"/>
                    <a:pt x="16843" y="6639"/>
                  </a:cubicBezTo>
                  <a:close/>
                  <a:moveTo>
                    <a:pt x="1805" y="5982"/>
                  </a:moveTo>
                  <a:lnTo>
                    <a:pt x="558" y="5503"/>
                  </a:lnTo>
                  <a:cubicBezTo>
                    <a:pt x="625" y="5314"/>
                    <a:pt x="703" y="5113"/>
                    <a:pt x="792" y="4924"/>
                  </a:cubicBezTo>
                  <a:lnTo>
                    <a:pt x="2017" y="5492"/>
                  </a:lnTo>
                  <a:cubicBezTo>
                    <a:pt x="1939" y="5659"/>
                    <a:pt x="1872" y="5815"/>
                    <a:pt x="1805" y="5982"/>
                  </a:cubicBezTo>
                  <a:close/>
                  <a:moveTo>
                    <a:pt x="15228" y="5937"/>
                  </a:moveTo>
                  <a:cubicBezTo>
                    <a:pt x="15161" y="5770"/>
                    <a:pt x="15094" y="5614"/>
                    <a:pt x="15016" y="5458"/>
                  </a:cubicBezTo>
                  <a:lnTo>
                    <a:pt x="16231" y="4879"/>
                  </a:lnTo>
                  <a:cubicBezTo>
                    <a:pt x="16320" y="5069"/>
                    <a:pt x="16409" y="5258"/>
                    <a:pt x="16487" y="5447"/>
                  </a:cubicBezTo>
                  <a:close/>
                  <a:moveTo>
                    <a:pt x="2251" y="5035"/>
                  </a:moveTo>
                  <a:lnTo>
                    <a:pt x="1081" y="4378"/>
                  </a:lnTo>
                  <a:cubicBezTo>
                    <a:pt x="1182" y="4189"/>
                    <a:pt x="1293" y="4010"/>
                    <a:pt x="1404" y="3843"/>
                  </a:cubicBezTo>
                  <a:lnTo>
                    <a:pt x="2529" y="4578"/>
                  </a:lnTo>
                  <a:cubicBezTo>
                    <a:pt x="2429" y="4723"/>
                    <a:pt x="2340" y="4879"/>
                    <a:pt x="2251" y="5035"/>
                  </a:cubicBezTo>
                  <a:close/>
                  <a:moveTo>
                    <a:pt x="14782" y="4991"/>
                  </a:moveTo>
                  <a:cubicBezTo>
                    <a:pt x="14693" y="4835"/>
                    <a:pt x="14604" y="4690"/>
                    <a:pt x="14504" y="4545"/>
                  </a:cubicBezTo>
                  <a:lnTo>
                    <a:pt x="15618" y="3799"/>
                  </a:lnTo>
                  <a:cubicBezTo>
                    <a:pt x="15740" y="3966"/>
                    <a:pt x="15841" y="4144"/>
                    <a:pt x="15952" y="4322"/>
                  </a:cubicBezTo>
                  <a:close/>
                  <a:moveTo>
                    <a:pt x="2830" y="4155"/>
                  </a:moveTo>
                  <a:lnTo>
                    <a:pt x="1761" y="3331"/>
                  </a:lnTo>
                  <a:cubicBezTo>
                    <a:pt x="1895" y="3175"/>
                    <a:pt x="2028" y="3008"/>
                    <a:pt x="2162" y="2852"/>
                  </a:cubicBezTo>
                  <a:lnTo>
                    <a:pt x="3164" y="3754"/>
                  </a:lnTo>
                  <a:cubicBezTo>
                    <a:pt x="3053" y="3877"/>
                    <a:pt x="2942" y="4010"/>
                    <a:pt x="2830" y="4155"/>
                  </a:cubicBezTo>
                  <a:close/>
                  <a:moveTo>
                    <a:pt x="14192" y="4122"/>
                  </a:moveTo>
                  <a:cubicBezTo>
                    <a:pt x="14092" y="3977"/>
                    <a:pt x="13980" y="3843"/>
                    <a:pt x="13858" y="3721"/>
                  </a:cubicBezTo>
                  <a:lnTo>
                    <a:pt x="14860" y="2819"/>
                  </a:lnTo>
                  <a:cubicBezTo>
                    <a:pt x="14994" y="2974"/>
                    <a:pt x="15128" y="3130"/>
                    <a:pt x="15261" y="3297"/>
                  </a:cubicBezTo>
                  <a:close/>
                  <a:moveTo>
                    <a:pt x="3532" y="3375"/>
                  </a:moveTo>
                  <a:lnTo>
                    <a:pt x="2596" y="2406"/>
                  </a:lnTo>
                  <a:cubicBezTo>
                    <a:pt x="2741" y="2262"/>
                    <a:pt x="2897" y="2117"/>
                    <a:pt x="3053" y="1994"/>
                  </a:cubicBezTo>
                  <a:lnTo>
                    <a:pt x="3922" y="3019"/>
                  </a:lnTo>
                  <a:cubicBezTo>
                    <a:pt x="3788" y="3130"/>
                    <a:pt x="3655" y="3253"/>
                    <a:pt x="3532" y="3375"/>
                  </a:cubicBezTo>
                  <a:close/>
                  <a:moveTo>
                    <a:pt x="13490" y="3342"/>
                  </a:moveTo>
                  <a:cubicBezTo>
                    <a:pt x="13368" y="3220"/>
                    <a:pt x="13234" y="3108"/>
                    <a:pt x="13100" y="2997"/>
                  </a:cubicBezTo>
                  <a:lnTo>
                    <a:pt x="13958" y="1961"/>
                  </a:lnTo>
                  <a:cubicBezTo>
                    <a:pt x="14114" y="2083"/>
                    <a:pt x="14270" y="2228"/>
                    <a:pt x="14426" y="2373"/>
                  </a:cubicBezTo>
                  <a:close/>
                  <a:moveTo>
                    <a:pt x="4334" y="2696"/>
                  </a:moveTo>
                  <a:lnTo>
                    <a:pt x="3543" y="1604"/>
                  </a:lnTo>
                  <a:cubicBezTo>
                    <a:pt x="3710" y="1482"/>
                    <a:pt x="3888" y="1370"/>
                    <a:pt x="4067" y="1259"/>
                  </a:cubicBezTo>
                  <a:lnTo>
                    <a:pt x="4768" y="2406"/>
                  </a:lnTo>
                  <a:cubicBezTo>
                    <a:pt x="4624" y="2495"/>
                    <a:pt x="4479" y="2596"/>
                    <a:pt x="4334" y="2696"/>
                  </a:cubicBezTo>
                  <a:close/>
                  <a:moveTo>
                    <a:pt x="12688" y="2674"/>
                  </a:moveTo>
                  <a:cubicBezTo>
                    <a:pt x="12543" y="2573"/>
                    <a:pt x="12399" y="2473"/>
                    <a:pt x="12243" y="2384"/>
                  </a:cubicBezTo>
                  <a:lnTo>
                    <a:pt x="12944" y="1237"/>
                  </a:lnTo>
                  <a:cubicBezTo>
                    <a:pt x="13123" y="1337"/>
                    <a:pt x="13301" y="1460"/>
                    <a:pt x="13468" y="1582"/>
                  </a:cubicBezTo>
                  <a:close/>
                  <a:moveTo>
                    <a:pt x="5225" y="2150"/>
                  </a:moveTo>
                  <a:lnTo>
                    <a:pt x="4601" y="958"/>
                  </a:lnTo>
                  <a:cubicBezTo>
                    <a:pt x="4791" y="858"/>
                    <a:pt x="4980" y="769"/>
                    <a:pt x="5169" y="691"/>
                  </a:cubicBezTo>
                  <a:lnTo>
                    <a:pt x="5693" y="1927"/>
                  </a:lnTo>
                  <a:cubicBezTo>
                    <a:pt x="5537" y="1994"/>
                    <a:pt x="5381" y="2072"/>
                    <a:pt x="5225" y="2150"/>
                  </a:cubicBezTo>
                  <a:close/>
                  <a:moveTo>
                    <a:pt x="11786" y="2128"/>
                  </a:moveTo>
                  <a:cubicBezTo>
                    <a:pt x="11630" y="2050"/>
                    <a:pt x="11474" y="1972"/>
                    <a:pt x="11318" y="1905"/>
                  </a:cubicBezTo>
                  <a:lnTo>
                    <a:pt x="11831" y="669"/>
                  </a:lnTo>
                  <a:cubicBezTo>
                    <a:pt x="12031" y="747"/>
                    <a:pt x="12220" y="836"/>
                    <a:pt x="12399" y="936"/>
                  </a:cubicBezTo>
                  <a:close/>
                  <a:moveTo>
                    <a:pt x="6183" y="1738"/>
                  </a:moveTo>
                  <a:lnTo>
                    <a:pt x="5749" y="468"/>
                  </a:lnTo>
                  <a:cubicBezTo>
                    <a:pt x="5949" y="401"/>
                    <a:pt x="6150" y="335"/>
                    <a:pt x="6350" y="290"/>
                  </a:cubicBezTo>
                  <a:lnTo>
                    <a:pt x="6684" y="1582"/>
                  </a:lnTo>
                  <a:cubicBezTo>
                    <a:pt x="6517" y="1627"/>
                    <a:pt x="6350" y="1682"/>
                    <a:pt x="6183" y="1738"/>
                  </a:cubicBezTo>
                  <a:close/>
                  <a:moveTo>
                    <a:pt x="10828" y="1727"/>
                  </a:moveTo>
                  <a:cubicBezTo>
                    <a:pt x="10661" y="1671"/>
                    <a:pt x="10494" y="1615"/>
                    <a:pt x="10316" y="1571"/>
                  </a:cubicBezTo>
                  <a:lnTo>
                    <a:pt x="10661" y="268"/>
                  </a:lnTo>
                  <a:cubicBezTo>
                    <a:pt x="10861" y="323"/>
                    <a:pt x="11062" y="379"/>
                    <a:pt x="11251" y="446"/>
                  </a:cubicBezTo>
                  <a:close/>
                  <a:moveTo>
                    <a:pt x="7197" y="1471"/>
                  </a:moveTo>
                  <a:lnTo>
                    <a:pt x="6952" y="145"/>
                  </a:lnTo>
                  <a:cubicBezTo>
                    <a:pt x="7152" y="112"/>
                    <a:pt x="7364" y="78"/>
                    <a:pt x="7564" y="56"/>
                  </a:cubicBezTo>
                  <a:lnTo>
                    <a:pt x="7720" y="1393"/>
                  </a:lnTo>
                  <a:cubicBezTo>
                    <a:pt x="7542" y="1415"/>
                    <a:pt x="7375" y="1437"/>
                    <a:pt x="7197" y="1471"/>
                  </a:cubicBezTo>
                  <a:close/>
                  <a:moveTo>
                    <a:pt x="9803" y="1460"/>
                  </a:moveTo>
                  <a:cubicBezTo>
                    <a:pt x="9636" y="1426"/>
                    <a:pt x="9469" y="1404"/>
                    <a:pt x="9291" y="1393"/>
                  </a:cubicBezTo>
                  <a:lnTo>
                    <a:pt x="9436" y="45"/>
                  </a:lnTo>
                  <a:cubicBezTo>
                    <a:pt x="9636" y="67"/>
                    <a:pt x="9848" y="101"/>
                    <a:pt x="10048" y="134"/>
                  </a:cubicBezTo>
                  <a:close/>
                  <a:moveTo>
                    <a:pt x="8244" y="1348"/>
                  </a:moveTo>
                  <a:lnTo>
                    <a:pt x="8188" y="11"/>
                  </a:lnTo>
                  <a:cubicBezTo>
                    <a:pt x="8300" y="0"/>
                    <a:pt x="8411" y="0"/>
                    <a:pt x="8533" y="0"/>
                  </a:cubicBezTo>
                  <a:cubicBezTo>
                    <a:pt x="8623" y="0"/>
                    <a:pt x="8712" y="0"/>
                    <a:pt x="8812" y="11"/>
                  </a:cubicBezTo>
                  <a:lnTo>
                    <a:pt x="8767" y="1348"/>
                  </a:lnTo>
                  <a:cubicBezTo>
                    <a:pt x="8678" y="1348"/>
                    <a:pt x="8600" y="1348"/>
                    <a:pt x="8511" y="1348"/>
                  </a:cubicBezTo>
                  <a:cubicBezTo>
                    <a:pt x="8422" y="1348"/>
                    <a:pt x="8333" y="1348"/>
                    <a:pt x="8244" y="134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4" name="Google Shape;361;p37"/>
            <p:cNvGrpSpPr/>
            <p:nvPr/>
          </p:nvGrpSpPr>
          <p:grpSpPr>
            <a:xfrm>
              <a:off x="2807960" y="998627"/>
              <a:ext cx="930805" cy="932320"/>
              <a:chOff x="2807960" y="998627"/>
              <a:chExt cx="930805" cy="932320"/>
            </a:xfrm>
          </p:grpSpPr>
          <p:sp>
            <p:nvSpPr>
              <p:cNvPr id="48" name="Google Shape;362;p37"/>
              <p:cNvSpPr/>
              <p:nvPr/>
            </p:nvSpPr>
            <p:spPr>
              <a:xfrm>
                <a:off x="3687478" y="1568359"/>
                <a:ext cx="36801" cy="36801"/>
              </a:xfrm>
              <a:custGeom>
                <a:avLst/>
                <a:gdLst/>
                <a:ahLst/>
                <a:cxnLst/>
                <a:rect l="l" t="t" r="r" b="b"/>
                <a:pathLst>
                  <a:path w="536" h="536" extrusionOk="0">
                    <a:moveTo>
                      <a:pt x="201" y="491"/>
                    </a:moveTo>
                    <a:cubicBezTo>
                      <a:pt x="79" y="457"/>
                      <a:pt x="1" y="324"/>
                      <a:pt x="34" y="201"/>
                    </a:cubicBezTo>
                    <a:cubicBezTo>
                      <a:pt x="67" y="79"/>
                      <a:pt x="201" y="1"/>
                      <a:pt x="335" y="34"/>
                    </a:cubicBezTo>
                    <a:cubicBezTo>
                      <a:pt x="468" y="56"/>
                      <a:pt x="535" y="190"/>
                      <a:pt x="502" y="324"/>
                    </a:cubicBezTo>
                    <a:cubicBezTo>
                      <a:pt x="457" y="457"/>
                      <a:pt x="324" y="535"/>
                      <a:pt x="201" y="4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3;p37"/>
              <p:cNvSpPr/>
              <p:nvPr/>
            </p:nvSpPr>
            <p:spPr>
              <a:xfrm>
                <a:off x="3657680" y="1645601"/>
                <a:ext cx="38311" cy="37556"/>
              </a:xfrm>
              <a:custGeom>
                <a:avLst/>
                <a:gdLst/>
                <a:ahLst/>
                <a:cxnLst/>
                <a:rect l="l" t="t" r="r" b="b"/>
                <a:pathLst>
                  <a:path w="558" h="547" extrusionOk="0">
                    <a:moveTo>
                      <a:pt x="156" y="480"/>
                    </a:moveTo>
                    <a:cubicBezTo>
                      <a:pt x="45" y="413"/>
                      <a:pt x="0" y="268"/>
                      <a:pt x="56" y="157"/>
                    </a:cubicBezTo>
                    <a:cubicBezTo>
                      <a:pt x="112" y="45"/>
                      <a:pt x="256" y="1"/>
                      <a:pt x="379" y="45"/>
                    </a:cubicBezTo>
                    <a:cubicBezTo>
                      <a:pt x="501" y="101"/>
                      <a:pt x="557" y="246"/>
                      <a:pt x="490" y="368"/>
                    </a:cubicBezTo>
                    <a:cubicBezTo>
                      <a:pt x="424" y="491"/>
                      <a:pt x="279" y="546"/>
                      <a:pt x="156" y="48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4;p37"/>
              <p:cNvSpPr/>
              <p:nvPr/>
            </p:nvSpPr>
            <p:spPr>
              <a:xfrm>
                <a:off x="3614082" y="1715976"/>
                <a:ext cx="38311" cy="37556"/>
              </a:xfrm>
              <a:custGeom>
                <a:avLst/>
                <a:gdLst/>
                <a:ahLst/>
                <a:cxnLst/>
                <a:rect l="l" t="t" r="r" b="b"/>
                <a:pathLst>
                  <a:path w="558" h="547" extrusionOk="0">
                    <a:moveTo>
                      <a:pt x="123" y="457"/>
                    </a:moveTo>
                    <a:cubicBezTo>
                      <a:pt x="23" y="379"/>
                      <a:pt x="0" y="223"/>
                      <a:pt x="89" y="123"/>
                    </a:cubicBezTo>
                    <a:cubicBezTo>
                      <a:pt x="167" y="34"/>
                      <a:pt x="312" y="0"/>
                      <a:pt x="412" y="78"/>
                    </a:cubicBezTo>
                    <a:cubicBezTo>
                      <a:pt x="524" y="145"/>
                      <a:pt x="557" y="312"/>
                      <a:pt x="468" y="413"/>
                    </a:cubicBezTo>
                    <a:cubicBezTo>
                      <a:pt x="379" y="524"/>
                      <a:pt x="223" y="546"/>
                      <a:pt x="123" y="45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5;p37"/>
              <p:cNvSpPr/>
              <p:nvPr/>
            </p:nvSpPr>
            <p:spPr>
              <a:xfrm>
                <a:off x="3559018" y="1777907"/>
                <a:ext cx="36732" cy="36801"/>
              </a:xfrm>
              <a:custGeom>
                <a:avLst/>
                <a:gdLst/>
                <a:ahLst/>
                <a:cxnLst/>
                <a:rect l="l" t="t" r="r" b="b"/>
                <a:pathLst>
                  <a:path w="535" h="536" extrusionOk="0">
                    <a:moveTo>
                      <a:pt x="78" y="424"/>
                    </a:moveTo>
                    <a:cubicBezTo>
                      <a:pt x="0" y="324"/>
                      <a:pt x="11" y="168"/>
                      <a:pt x="101" y="90"/>
                    </a:cubicBezTo>
                    <a:cubicBezTo>
                      <a:pt x="201" y="12"/>
                      <a:pt x="346" y="1"/>
                      <a:pt x="446" y="101"/>
                    </a:cubicBezTo>
                    <a:cubicBezTo>
                      <a:pt x="535" y="190"/>
                      <a:pt x="535" y="357"/>
                      <a:pt x="424" y="446"/>
                    </a:cubicBezTo>
                    <a:cubicBezTo>
                      <a:pt x="323" y="535"/>
                      <a:pt x="167" y="524"/>
                      <a:pt x="78" y="4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6;p37"/>
              <p:cNvSpPr/>
              <p:nvPr/>
            </p:nvSpPr>
            <p:spPr>
              <a:xfrm>
                <a:off x="3492487" y="1827616"/>
                <a:ext cx="37487" cy="37556"/>
              </a:xfrm>
              <a:custGeom>
                <a:avLst/>
                <a:gdLst/>
                <a:ahLst/>
                <a:cxnLst/>
                <a:rect l="l" t="t" r="r" b="b"/>
                <a:pathLst>
                  <a:path w="546" h="547" extrusionOk="0">
                    <a:moveTo>
                      <a:pt x="67" y="391"/>
                    </a:moveTo>
                    <a:cubicBezTo>
                      <a:pt x="0" y="279"/>
                      <a:pt x="34" y="134"/>
                      <a:pt x="145" y="68"/>
                    </a:cubicBezTo>
                    <a:cubicBezTo>
                      <a:pt x="256" y="1"/>
                      <a:pt x="401" y="23"/>
                      <a:pt x="479" y="134"/>
                    </a:cubicBezTo>
                    <a:cubicBezTo>
                      <a:pt x="546" y="246"/>
                      <a:pt x="524" y="402"/>
                      <a:pt x="401" y="480"/>
                    </a:cubicBezTo>
                    <a:cubicBezTo>
                      <a:pt x="279" y="547"/>
                      <a:pt x="134" y="513"/>
                      <a:pt x="67" y="3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7;p37"/>
              <p:cNvSpPr/>
              <p:nvPr/>
            </p:nvSpPr>
            <p:spPr>
              <a:xfrm>
                <a:off x="3418267" y="1865103"/>
                <a:ext cx="37556" cy="37556"/>
              </a:xfrm>
              <a:custGeom>
                <a:avLst/>
                <a:gdLst/>
                <a:ahLst/>
                <a:cxnLst/>
                <a:rect l="l" t="t" r="r" b="b"/>
                <a:pathLst>
                  <a:path w="547" h="547" extrusionOk="0">
                    <a:moveTo>
                      <a:pt x="45" y="346"/>
                    </a:moveTo>
                    <a:cubicBezTo>
                      <a:pt x="1" y="223"/>
                      <a:pt x="68" y="90"/>
                      <a:pt x="190" y="45"/>
                    </a:cubicBezTo>
                    <a:cubicBezTo>
                      <a:pt x="301" y="1"/>
                      <a:pt x="446" y="56"/>
                      <a:pt x="502" y="168"/>
                    </a:cubicBezTo>
                    <a:cubicBezTo>
                      <a:pt x="547" y="290"/>
                      <a:pt x="491" y="435"/>
                      <a:pt x="368" y="491"/>
                    </a:cubicBezTo>
                    <a:cubicBezTo>
                      <a:pt x="235" y="546"/>
                      <a:pt x="90" y="480"/>
                      <a:pt x="45" y="3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8;p37"/>
              <p:cNvSpPr/>
              <p:nvPr/>
            </p:nvSpPr>
            <p:spPr>
              <a:xfrm>
                <a:off x="3339516" y="1888036"/>
                <a:ext cx="35977" cy="36801"/>
              </a:xfrm>
              <a:custGeom>
                <a:avLst/>
                <a:gdLst/>
                <a:ahLst/>
                <a:cxnLst/>
                <a:rect l="l" t="t" r="r" b="b"/>
                <a:pathLst>
                  <a:path w="524" h="536" extrusionOk="0">
                    <a:moveTo>
                      <a:pt x="23" y="313"/>
                    </a:moveTo>
                    <a:cubicBezTo>
                      <a:pt x="0" y="179"/>
                      <a:pt x="90" y="68"/>
                      <a:pt x="212" y="34"/>
                    </a:cubicBezTo>
                    <a:cubicBezTo>
                      <a:pt x="346" y="1"/>
                      <a:pt x="468" y="90"/>
                      <a:pt x="502" y="212"/>
                    </a:cubicBezTo>
                    <a:cubicBezTo>
                      <a:pt x="524" y="346"/>
                      <a:pt x="446" y="480"/>
                      <a:pt x="301" y="502"/>
                    </a:cubicBezTo>
                    <a:cubicBezTo>
                      <a:pt x="167" y="535"/>
                      <a:pt x="45" y="435"/>
                      <a:pt x="23" y="3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9;p37"/>
              <p:cNvSpPr/>
              <p:nvPr/>
            </p:nvSpPr>
            <p:spPr>
              <a:xfrm>
                <a:off x="3257675" y="1897236"/>
                <a:ext cx="34466" cy="33711"/>
              </a:xfrm>
              <a:custGeom>
                <a:avLst/>
                <a:gdLst/>
                <a:ahLst/>
                <a:cxnLst/>
                <a:rect l="l" t="t" r="r" b="b"/>
                <a:pathLst>
                  <a:path w="502" h="491" extrusionOk="0">
                    <a:moveTo>
                      <a:pt x="12" y="245"/>
                    </a:moveTo>
                    <a:cubicBezTo>
                      <a:pt x="12" y="123"/>
                      <a:pt x="123" y="12"/>
                      <a:pt x="246" y="12"/>
                    </a:cubicBezTo>
                    <a:cubicBezTo>
                      <a:pt x="379" y="0"/>
                      <a:pt x="491" y="112"/>
                      <a:pt x="491" y="245"/>
                    </a:cubicBezTo>
                    <a:cubicBezTo>
                      <a:pt x="502" y="379"/>
                      <a:pt x="390" y="479"/>
                      <a:pt x="246" y="490"/>
                    </a:cubicBezTo>
                    <a:cubicBezTo>
                      <a:pt x="112" y="490"/>
                      <a:pt x="1" y="379"/>
                      <a:pt x="12" y="2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0;p37"/>
              <p:cNvSpPr/>
              <p:nvPr/>
            </p:nvSpPr>
            <p:spPr>
              <a:xfrm>
                <a:off x="3173568" y="1888791"/>
                <a:ext cx="35977" cy="36045"/>
              </a:xfrm>
              <a:custGeom>
                <a:avLst/>
                <a:gdLst/>
                <a:ahLst/>
                <a:cxnLst/>
                <a:rect l="l" t="t" r="r" b="b"/>
                <a:pathLst>
                  <a:path w="524" h="525" extrusionOk="0">
                    <a:moveTo>
                      <a:pt x="34" y="224"/>
                    </a:moveTo>
                    <a:cubicBezTo>
                      <a:pt x="67" y="90"/>
                      <a:pt x="190" y="1"/>
                      <a:pt x="312" y="23"/>
                    </a:cubicBezTo>
                    <a:cubicBezTo>
                      <a:pt x="446" y="45"/>
                      <a:pt x="524" y="168"/>
                      <a:pt x="513" y="302"/>
                    </a:cubicBezTo>
                    <a:cubicBezTo>
                      <a:pt x="490" y="435"/>
                      <a:pt x="368" y="524"/>
                      <a:pt x="234" y="491"/>
                    </a:cubicBezTo>
                    <a:cubicBezTo>
                      <a:pt x="89" y="469"/>
                      <a:pt x="0" y="346"/>
                      <a:pt x="34"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1;p37"/>
              <p:cNvSpPr/>
              <p:nvPr/>
            </p:nvSpPr>
            <p:spPr>
              <a:xfrm>
                <a:off x="3093237" y="1865859"/>
                <a:ext cx="37556" cy="37556"/>
              </a:xfrm>
              <a:custGeom>
                <a:avLst/>
                <a:gdLst/>
                <a:ahLst/>
                <a:cxnLst/>
                <a:rect l="l" t="t" r="r" b="b"/>
                <a:pathLst>
                  <a:path w="547" h="547" extrusionOk="0">
                    <a:moveTo>
                      <a:pt x="56" y="179"/>
                    </a:moveTo>
                    <a:cubicBezTo>
                      <a:pt x="112" y="56"/>
                      <a:pt x="246" y="1"/>
                      <a:pt x="368" y="45"/>
                    </a:cubicBezTo>
                    <a:cubicBezTo>
                      <a:pt x="480" y="90"/>
                      <a:pt x="546" y="235"/>
                      <a:pt x="502" y="357"/>
                    </a:cubicBezTo>
                    <a:cubicBezTo>
                      <a:pt x="457" y="480"/>
                      <a:pt x="324" y="546"/>
                      <a:pt x="190" y="491"/>
                    </a:cubicBezTo>
                    <a:cubicBezTo>
                      <a:pt x="67" y="446"/>
                      <a:pt x="1" y="301"/>
                      <a:pt x="56" y="1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2;p37"/>
              <p:cNvSpPr/>
              <p:nvPr/>
            </p:nvSpPr>
            <p:spPr>
              <a:xfrm>
                <a:off x="3019086" y="1829126"/>
                <a:ext cx="37487" cy="38311"/>
              </a:xfrm>
              <a:custGeom>
                <a:avLst/>
                <a:gdLst/>
                <a:ahLst/>
                <a:cxnLst/>
                <a:rect l="l" t="t" r="r" b="b"/>
                <a:pathLst>
                  <a:path w="546" h="558" extrusionOk="0">
                    <a:moveTo>
                      <a:pt x="67" y="146"/>
                    </a:moveTo>
                    <a:cubicBezTo>
                      <a:pt x="145" y="34"/>
                      <a:pt x="290" y="1"/>
                      <a:pt x="401" y="68"/>
                    </a:cubicBezTo>
                    <a:cubicBezTo>
                      <a:pt x="501" y="146"/>
                      <a:pt x="546" y="279"/>
                      <a:pt x="479" y="402"/>
                    </a:cubicBezTo>
                    <a:cubicBezTo>
                      <a:pt x="412" y="513"/>
                      <a:pt x="267" y="558"/>
                      <a:pt x="145" y="480"/>
                    </a:cubicBezTo>
                    <a:cubicBezTo>
                      <a:pt x="34" y="402"/>
                      <a:pt x="0" y="246"/>
                      <a:pt x="67" y="1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3;p37"/>
              <p:cNvSpPr/>
              <p:nvPr/>
            </p:nvSpPr>
            <p:spPr>
              <a:xfrm>
                <a:off x="2953311" y="1779417"/>
                <a:ext cx="36732" cy="37556"/>
              </a:xfrm>
              <a:custGeom>
                <a:avLst/>
                <a:gdLst/>
                <a:ahLst/>
                <a:cxnLst/>
                <a:rect l="l" t="t" r="r" b="b"/>
                <a:pathLst>
                  <a:path w="535" h="547" extrusionOk="0">
                    <a:moveTo>
                      <a:pt x="89" y="101"/>
                    </a:moveTo>
                    <a:cubicBezTo>
                      <a:pt x="190" y="12"/>
                      <a:pt x="334" y="1"/>
                      <a:pt x="423" y="90"/>
                    </a:cubicBezTo>
                    <a:cubicBezTo>
                      <a:pt x="513" y="190"/>
                      <a:pt x="535" y="324"/>
                      <a:pt x="446" y="435"/>
                    </a:cubicBezTo>
                    <a:cubicBezTo>
                      <a:pt x="368" y="536"/>
                      <a:pt x="201" y="547"/>
                      <a:pt x="100" y="447"/>
                    </a:cubicBezTo>
                    <a:cubicBezTo>
                      <a:pt x="0" y="357"/>
                      <a:pt x="0" y="201"/>
                      <a:pt x="89" y="10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4;p37"/>
              <p:cNvSpPr/>
              <p:nvPr/>
            </p:nvSpPr>
            <p:spPr>
              <a:xfrm>
                <a:off x="2896667" y="1718242"/>
                <a:ext cx="36801" cy="37556"/>
              </a:xfrm>
              <a:custGeom>
                <a:avLst/>
                <a:gdLst/>
                <a:ahLst/>
                <a:cxnLst/>
                <a:rect l="l" t="t" r="r" b="b"/>
                <a:pathLst>
                  <a:path w="536" h="547" extrusionOk="0">
                    <a:moveTo>
                      <a:pt x="135" y="79"/>
                    </a:moveTo>
                    <a:cubicBezTo>
                      <a:pt x="246" y="1"/>
                      <a:pt x="391" y="23"/>
                      <a:pt x="469" y="123"/>
                    </a:cubicBezTo>
                    <a:cubicBezTo>
                      <a:pt x="536" y="235"/>
                      <a:pt x="524" y="380"/>
                      <a:pt x="424" y="458"/>
                    </a:cubicBezTo>
                    <a:cubicBezTo>
                      <a:pt x="324" y="547"/>
                      <a:pt x="168" y="536"/>
                      <a:pt x="79" y="424"/>
                    </a:cubicBezTo>
                    <a:cubicBezTo>
                      <a:pt x="1" y="302"/>
                      <a:pt x="23" y="146"/>
                      <a:pt x="135" y="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5;p37"/>
              <p:cNvSpPr/>
              <p:nvPr/>
            </p:nvSpPr>
            <p:spPr>
              <a:xfrm>
                <a:off x="2852314" y="1647935"/>
                <a:ext cx="38311" cy="37487"/>
              </a:xfrm>
              <a:custGeom>
                <a:avLst/>
                <a:gdLst/>
                <a:ahLst/>
                <a:cxnLst/>
                <a:rect l="l" t="t" r="r" b="b"/>
                <a:pathLst>
                  <a:path w="558" h="546" extrusionOk="0">
                    <a:moveTo>
                      <a:pt x="179" y="56"/>
                    </a:moveTo>
                    <a:cubicBezTo>
                      <a:pt x="302" y="0"/>
                      <a:pt x="435" y="45"/>
                      <a:pt x="491" y="167"/>
                    </a:cubicBezTo>
                    <a:cubicBezTo>
                      <a:pt x="558" y="279"/>
                      <a:pt x="513" y="423"/>
                      <a:pt x="391" y="479"/>
                    </a:cubicBezTo>
                    <a:cubicBezTo>
                      <a:pt x="279" y="546"/>
                      <a:pt x="134" y="501"/>
                      <a:pt x="68" y="379"/>
                    </a:cubicBezTo>
                    <a:cubicBezTo>
                      <a:pt x="1" y="256"/>
                      <a:pt x="57" y="111"/>
                      <a:pt x="179" y="5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6;p37"/>
              <p:cNvSpPr/>
              <p:nvPr/>
            </p:nvSpPr>
            <p:spPr>
              <a:xfrm>
                <a:off x="2822516" y="1571449"/>
                <a:ext cx="37556" cy="36732"/>
              </a:xfrm>
              <a:custGeom>
                <a:avLst/>
                <a:gdLst/>
                <a:ahLst/>
                <a:cxnLst/>
                <a:rect l="l" t="t" r="r" b="b"/>
                <a:pathLst>
                  <a:path w="547" h="535" extrusionOk="0">
                    <a:moveTo>
                      <a:pt x="212" y="22"/>
                    </a:moveTo>
                    <a:cubicBezTo>
                      <a:pt x="346" y="0"/>
                      <a:pt x="468" y="67"/>
                      <a:pt x="502" y="190"/>
                    </a:cubicBezTo>
                    <a:cubicBezTo>
                      <a:pt x="546" y="312"/>
                      <a:pt x="468" y="446"/>
                      <a:pt x="346" y="490"/>
                    </a:cubicBezTo>
                    <a:cubicBezTo>
                      <a:pt x="223" y="535"/>
                      <a:pt x="90" y="457"/>
                      <a:pt x="45" y="323"/>
                    </a:cubicBezTo>
                    <a:cubicBezTo>
                      <a:pt x="0" y="190"/>
                      <a:pt x="90" y="56"/>
                      <a:pt x="212" y="2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7;p37"/>
              <p:cNvSpPr/>
              <p:nvPr/>
            </p:nvSpPr>
            <p:spPr>
              <a:xfrm>
                <a:off x="2807960" y="1491118"/>
                <a:ext cx="35290" cy="34466"/>
              </a:xfrm>
              <a:custGeom>
                <a:avLst/>
                <a:gdLst/>
                <a:ahLst/>
                <a:cxnLst/>
                <a:rect l="l" t="t" r="r" b="b"/>
                <a:pathLst>
                  <a:path w="514" h="502" extrusionOk="0">
                    <a:moveTo>
                      <a:pt x="246" y="1"/>
                    </a:moveTo>
                    <a:cubicBezTo>
                      <a:pt x="379" y="1"/>
                      <a:pt x="480" y="90"/>
                      <a:pt x="502" y="223"/>
                    </a:cubicBezTo>
                    <a:cubicBezTo>
                      <a:pt x="513" y="346"/>
                      <a:pt x="424" y="468"/>
                      <a:pt x="290" y="480"/>
                    </a:cubicBezTo>
                    <a:cubicBezTo>
                      <a:pt x="157" y="502"/>
                      <a:pt x="34" y="402"/>
                      <a:pt x="23" y="268"/>
                    </a:cubicBezTo>
                    <a:cubicBezTo>
                      <a:pt x="1" y="123"/>
                      <a:pt x="112" y="12"/>
                      <a:pt x="2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78;p37"/>
              <p:cNvSpPr/>
              <p:nvPr/>
            </p:nvSpPr>
            <p:spPr>
              <a:xfrm>
                <a:off x="2808716" y="1407011"/>
                <a:ext cx="34535" cy="35222"/>
              </a:xfrm>
              <a:custGeom>
                <a:avLst/>
                <a:gdLst/>
                <a:ahLst/>
                <a:cxnLst/>
                <a:rect l="l" t="t" r="r" b="b"/>
                <a:pathLst>
                  <a:path w="503" h="513" extrusionOk="0">
                    <a:moveTo>
                      <a:pt x="268" y="23"/>
                    </a:moveTo>
                    <a:cubicBezTo>
                      <a:pt x="402" y="34"/>
                      <a:pt x="502" y="156"/>
                      <a:pt x="491" y="279"/>
                    </a:cubicBezTo>
                    <a:cubicBezTo>
                      <a:pt x="480" y="412"/>
                      <a:pt x="357" y="513"/>
                      <a:pt x="235" y="502"/>
                    </a:cubicBezTo>
                    <a:cubicBezTo>
                      <a:pt x="101" y="490"/>
                      <a:pt x="1" y="379"/>
                      <a:pt x="12" y="234"/>
                    </a:cubicBezTo>
                    <a:cubicBezTo>
                      <a:pt x="23" y="101"/>
                      <a:pt x="135" y="0"/>
                      <a:pt x="268" y="2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79;p37"/>
              <p:cNvSpPr/>
              <p:nvPr/>
            </p:nvSpPr>
            <p:spPr>
              <a:xfrm>
                <a:off x="2822516" y="1324414"/>
                <a:ext cx="36801" cy="36732"/>
              </a:xfrm>
              <a:custGeom>
                <a:avLst/>
                <a:gdLst/>
                <a:ahLst/>
                <a:cxnLst/>
                <a:rect l="l" t="t" r="r" b="b"/>
                <a:pathLst>
                  <a:path w="536" h="535" extrusionOk="0">
                    <a:moveTo>
                      <a:pt x="335" y="45"/>
                    </a:moveTo>
                    <a:cubicBezTo>
                      <a:pt x="457" y="78"/>
                      <a:pt x="535" y="212"/>
                      <a:pt x="502" y="334"/>
                    </a:cubicBezTo>
                    <a:cubicBezTo>
                      <a:pt x="457" y="468"/>
                      <a:pt x="323" y="535"/>
                      <a:pt x="201" y="513"/>
                    </a:cubicBezTo>
                    <a:cubicBezTo>
                      <a:pt x="67" y="479"/>
                      <a:pt x="0" y="346"/>
                      <a:pt x="34" y="212"/>
                    </a:cubicBezTo>
                    <a:cubicBezTo>
                      <a:pt x="67" y="78"/>
                      <a:pt x="201" y="0"/>
                      <a:pt x="335" y="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80;p37"/>
              <p:cNvSpPr/>
              <p:nvPr/>
            </p:nvSpPr>
            <p:spPr>
              <a:xfrm>
                <a:off x="2850803" y="1246417"/>
                <a:ext cx="38311" cy="38311"/>
              </a:xfrm>
              <a:custGeom>
                <a:avLst/>
                <a:gdLst/>
                <a:ahLst/>
                <a:cxnLst/>
                <a:rect l="l" t="t" r="r" b="b"/>
                <a:pathLst>
                  <a:path w="558" h="558" extrusionOk="0">
                    <a:moveTo>
                      <a:pt x="390" y="67"/>
                    </a:moveTo>
                    <a:cubicBezTo>
                      <a:pt x="513" y="134"/>
                      <a:pt x="557" y="279"/>
                      <a:pt x="502" y="390"/>
                    </a:cubicBezTo>
                    <a:cubicBezTo>
                      <a:pt x="435" y="501"/>
                      <a:pt x="290" y="557"/>
                      <a:pt x="179" y="501"/>
                    </a:cubicBezTo>
                    <a:cubicBezTo>
                      <a:pt x="56" y="446"/>
                      <a:pt x="1" y="301"/>
                      <a:pt x="67" y="178"/>
                    </a:cubicBezTo>
                    <a:cubicBezTo>
                      <a:pt x="134" y="56"/>
                      <a:pt x="279" y="0"/>
                      <a:pt x="390" y="6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81;p37"/>
              <p:cNvSpPr/>
              <p:nvPr/>
            </p:nvSpPr>
            <p:spPr>
              <a:xfrm>
                <a:off x="2894402" y="1176042"/>
                <a:ext cx="37556" cy="37556"/>
              </a:xfrm>
              <a:custGeom>
                <a:avLst/>
                <a:gdLst/>
                <a:ahLst/>
                <a:cxnLst/>
                <a:rect l="l" t="t" r="r" b="b"/>
                <a:pathLst>
                  <a:path w="547" h="547" extrusionOk="0">
                    <a:moveTo>
                      <a:pt x="435" y="89"/>
                    </a:moveTo>
                    <a:cubicBezTo>
                      <a:pt x="535" y="167"/>
                      <a:pt x="546" y="323"/>
                      <a:pt x="468" y="424"/>
                    </a:cubicBezTo>
                    <a:cubicBezTo>
                      <a:pt x="390" y="524"/>
                      <a:pt x="246" y="546"/>
                      <a:pt x="134" y="468"/>
                    </a:cubicBezTo>
                    <a:cubicBezTo>
                      <a:pt x="34" y="401"/>
                      <a:pt x="0" y="245"/>
                      <a:pt x="90" y="134"/>
                    </a:cubicBezTo>
                    <a:cubicBezTo>
                      <a:pt x="179" y="23"/>
                      <a:pt x="323" y="0"/>
                      <a:pt x="435" y="8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82;p37"/>
              <p:cNvSpPr/>
              <p:nvPr/>
            </p:nvSpPr>
            <p:spPr>
              <a:xfrm>
                <a:off x="2950976" y="1114866"/>
                <a:ext cx="36801" cy="36732"/>
              </a:xfrm>
              <a:custGeom>
                <a:avLst/>
                <a:gdLst/>
                <a:ahLst/>
                <a:cxnLst/>
                <a:rect l="l" t="t" r="r" b="b"/>
                <a:pathLst>
                  <a:path w="536" h="535" extrusionOk="0">
                    <a:moveTo>
                      <a:pt x="446" y="112"/>
                    </a:moveTo>
                    <a:cubicBezTo>
                      <a:pt x="535" y="212"/>
                      <a:pt x="524" y="368"/>
                      <a:pt x="424" y="446"/>
                    </a:cubicBezTo>
                    <a:cubicBezTo>
                      <a:pt x="324" y="535"/>
                      <a:pt x="190" y="535"/>
                      <a:pt x="90" y="446"/>
                    </a:cubicBezTo>
                    <a:cubicBezTo>
                      <a:pt x="1" y="345"/>
                      <a:pt x="1" y="190"/>
                      <a:pt x="101" y="100"/>
                    </a:cubicBezTo>
                    <a:cubicBezTo>
                      <a:pt x="212" y="0"/>
                      <a:pt x="368" y="11"/>
                      <a:pt x="446" y="11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83;p37"/>
              <p:cNvSpPr/>
              <p:nvPr/>
            </p:nvSpPr>
            <p:spPr>
              <a:xfrm>
                <a:off x="3016751" y="1064333"/>
                <a:ext cx="37556" cy="37556"/>
              </a:xfrm>
              <a:custGeom>
                <a:avLst/>
                <a:gdLst/>
                <a:ahLst/>
                <a:cxnLst/>
                <a:rect l="l" t="t" r="r" b="b"/>
                <a:pathLst>
                  <a:path w="547" h="547" extrusionOk="0">
                    <a:moveTo>
                      <a:pt x="480" y="157"/>
                    </a:moveTo>
                    <a:cubicBezTo>
                      <a:pt x="547" y="268"/>
                      <a:pt x="513" y="413"/>
                      <a:pt x="402" y="480"/>
                    </a:cubicBezTo>
                    <a:cubicBezTo>
                      <a:pt x="290" y="547"/>
                      <a:pt x="146" y="525"/>
                      <a:pt x="68" y="413"/>
                    </a:cubicBezTo>
                    <a:cubicBezTo>
                      <a:pt x="1" y="302"/>
                      <a:pt x="23" y="146"/>
                      <a:pt x="146" y="68"/>
                    </a:cubicBezTo>
                    <a:cubicBezTo>
                      <a:pt x="268" y="1"/>
                      <a:pt x="413" y="46"/>
                      <a:pt x="480" y="15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84;p37"/>
              <p:cNvSpPr/>
              <p:nvPr/>
            </p:nvSpPr>
            <p:spPr>
              <a:xfrm>
                <a:off x="3090216" y="1027669"/>
                <a:ext cx="38242" cy="37556"/>
              </a:xfrm>
              <a:custGeom>
                <a:avLst/>
                <a:gdLst/>
                <a:ahLst/>
                <a:cxnLst/>
                <a:rect l="l" t="t" r="r" b="b"/>
                <a:pathLst>
                  <a:path w="557" h="547" extrusionOk="0">
                    <a:moveTo>
                      <a:pt x="512" y="190"/>
                    </a:moveTo>
                    <a:cubicBezTo>
                      <a:pt x="557" y="312"/>
                      <a:pt x="490" y="446"/>
                      <a:pt x="368" y="490"/>
                    </a:cubicBezTo>
                    <a:cubicBezTo>
                      <a:pt x="245" y="546"/>
                      <a:pt x="111" y="490"/>
                      <a:pt x="56" y="368"/>
                    </a:cubicBezTo>
                    <a:cubicBezTo>
                      <a:pt x="0" y="245"/>
                      <a:pt x="67" y="101"/>
                      <a:pt x="189" y="45"/>
                    </a:cubicBezTo>
                    <a:cubicBezTo>
                      <a:pt x="323" y="0"/>
                      <a:pt x="468" y="67"/>
                      <a:pt x="512" y="19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85;p37"/>
              <p:cNvSpPr/>
              <p:nvPr/>
            </p:nvSpPr>
            <p:spPr>
              <a:xfrm>
                <a:off x="3170478" y="1004737"/>
                <a:ext cx="36801" cy="36732"/>
              </a:xfrm>
              <a:custGeom>
                <a:avLst/>
                <a:gdLst/>
                <a:ahLst/>
                <a:cxnLst/>
                <a:rect l="l" t="t" r="r" b="b"/>
                <a:pathLst>
                  <a:path w="536" h="535" extrusionOk="0">
                    <a:moveTo>
                      <a:pt x="513" y="223"/>
                    </a:moveTo>
                    <a:cubicBezTo>
                      <a:pt x="535" y="368"/>
                      <a:pt x="446" y="468"/>
                      <a:pt x="313" y="501"/>
                    </a:cubicBezTo>
                    <a:cubicBezTo>
                      <a:pt x="190" y="535"/>
                      <a:pt x="67" y="446"/>
                      <a:pt x="34" y="323"/>
                    </a:cubicBezTo>
                    <a:cubicBezTo>
                      <a:pt x="1" y="190"/>
                      <a:pt x="90" y="67"/>
                      <a:pt x="223" y="34"/>
                    </a:cubicBezTo>
                    <a:cubicBezTo>
                      <a:pt x="368" y="0"/>
                      <a:pt x="491" y="100"/>
                      <a:pt x="513" y="22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86;p37"/>
              <p:cNvSpPr/>
              <p:nvPr/>
            </p:nvSpPr>
            <p:spPr>
              <a:xfrm>
                <a:off x="3254585" y="998627"/>
                <a:ext cx="34535" cy="33711"/>
              </a:xfrm>
              <a:custGeom>
                <a:avLst/>
                <a:gdLst/>
                <a:ahLst/>
                <a:cxnLst/>
                <a:rect l="l" t="t" r="r" b="b"/>
                <a:pathLst>
                  <a:path w="503" h="491" extrusionOk="0">
                    <a:moveTo>
                      <a:pt x="491" y="245"/>
                    </a:moveTo>
                    <a:cubicBezTo>
                      <a:pt x="491" y="379"/>
                      <a:pt x="380" y="479"/>
                      <a:pt x="246" y="479"/>
                    </a:cubicBezTo>
                    <a:cubicBezTo>
                      <a:pt x="123" y="490"/>
                      <a:pt x="12" y="379"/>
                      <a:pt x="12" y="245"/>
                    </a:cubicBezTo>
                    <a:cubicBezTo>
                      <a:pt x="1" y="123"/>
                      <a:pt x="112" y="11"/>
                      <a:pt x="246" y="0"/>
                    </a:cubicBezTo>
                    <a:cubicBezTo>
                      <a:pt x="391" y="0"/>
                      <a:pt x="502" y="111"/>
                      <a:pt x="491" y="2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87;p37"/>
              <p:cNvSpPr/>
              <p:nvPr/>
            </p:nvSpPr>
            <p:spPr>
              <a:xfrm>
                <a:off x="3336426" y="1004737"/>
                <a:ext cx="36045" cy="35977"/>
              </a:xfrm>
              <a:custGeom>
                <a:avLst/>
                <a:gdLst/>
                <a:ahLst/>
                <a:cxnLst/>
                <a:rect l="l" t="t" r="r" b="b"/>
                <a:pathLst>
                  <a:path w="525" h="524" extrusionOk="0">
                    <a:moveTo>
                      <a:pt x="502" y="312"/>
                    </a:moveTo>
                    <a:cubicBezTo>
                      <a:pt x="469" y="435"/>
                      <a:pt x="346" y="524"/>
                      <a:pt x="224" y="501"/>
                    </a:cubicBezTo>
                    <a:cubicBezTo>
                      <a:pt x="90" y="479"/>
                      <a:pt x="1" y="357"/>
                      <a:pt x="23" y="223"/>
                    </a:cubicBezTo>
                    <a:cubicBezTo>
                      <a:pt x="45" y="89"/>
                      <a:pt x="168" y="0"/>
                      <a:pt x="302" y="34"/>
                    </a:cubicBezTo>
                    <a:cubicBezTo>
                      <a:pt x="446" y="56"/>
                      <a:pt x="524" y="178"/>
                      <a:pt x="502" y="31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88;p37"/>
              <p:cNvSpPr/>
              <p:nvPr/>
            </p:nvSpPr>
            <p:spPr>
              <a:xfrm>
                <a:off x="3416002" y="1026159"/>
                <a:ext cx="37556" cy="37487"/>
              </a:xfrm>
              <a:custGeom>
                <a:avLst/>
                <a:gdLst/>
                <a:ahLst/>
                <a:cxnLst/>
                <a:rect l="l" t="t" r="r" b="b"/>
                <a:pathLst>
                  <a:path w="547" h="546" extrusionOk="0">
                    <a:moveTo>
                      <a:pt x="490" y="368"/>
                    </a:moveTo>
                    <a:cubicBezTo>
                      <a:pt x="435" y="490"/>
                      <a:pt x="301" y="546"/>
                      <a:pt x="179" y="501"/>
                    </a:cubicBezTo>
                    <a:cubicBezTo>
                      <a:pt x="56" y="457"/>
                      <a:pt x="0" y="312"/>
                      <a:pt x="45" y="189"/>
                    </a:cubicBezTo>
                    <a:cubicBezTo>
                      <a:pt x="78" y="67"/>
                      <a:pt x="223" y="0"/>
                      <a:pt x="357" y="56"/>
                    </a:cubicBezTo>
                    <a:cubicBezTo>
                      <a:pt x="479" y="100"/>
                      <a:pt x="546" y="245"/>
                      <a:pt x="490" y="368"/>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89;p37"/>
              <p:cNvSpPr/>
              <p:nvPr/>
            </p:nvSpPr>
            <p:spPr>
              <a:xfrm>
                <a:off x="3490153" y="1062068"/>
                <a:ext cx="37556" cy="38311"/>
              </a:xfrm>
              <a:custGeom>
                <a:avLst/>
                <a:gdLst/>
                <a:ahLst/>
                <a:cxnLst/>
                <a:rect l="l" t="t" r="r" b="b"/>
                <a:pathLst>
                  <a:path w="547" h="558" extrusionOk="0">
                    <a:moveTo>
                      <a:pt x="469" y="424"/>
                    </a:moveTo>
                    <a:cubicBezTo>
                      <a:pt x="402" y="524"/>
                      <a:pt x="246" y="558"/>
                      <a:pt x="146" y="491"/>
                    </a:cubicBezTo>
                    <a:cubicBezTo>
                      <a:pt x="34" y="424"/>
                      <a:pt x="1" y="279"/>
                      <a:pt x="68" y="168"/>
                    </a:cubicBezTo>
                    <a:cubicBezTo>
                      <a:pt x="123" y="45"/>
                      <a:pt x="279" y="1"/>
                      <a:pt x="391" y="79"/>
                    </a:cubicBezTo>
                    <a:cubicBezTo>
                      <a:pt x="513" y="157"/>
                      <a:pt x="547" y="312"/>
                      <a:pt x="469" y="4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90;p37"/>
              <p:cNvSpPr/>
              <p:nvPr/>
            </p:nvSpPr>
            <p:spPr>
              <a:xfrm>
                <a:off x="3556683" y="1112532"/>
                <a:ext cx="36801" cy="37556"/>
              </a:xfrm>
              <a:custGeom>
                <a:avLst/>
                <a:gdLst/>
                <a:ahLst/>
                <a:cxnLst/>
                <a:rect l="l" t="t" r="r" b="b"/>
                <a:pathLst>
                  <a:path w="536" h="547" extrusionOk="0">
                    <a:moveTo>
                      <a:pt x="446" y="446"/>
                    </a:moveTo>
                    <a:cubicBezTo>
                      <a:pt x="346" y="535"/>
                      <a:pt x="201" y="547"/>
                      <a:pt x="112" y="457"/>
                    </a:cubicBezTo>
                    <a:cubicBezTo>
                      <a:pt x="23" y="357"/>
                      <a:pt x="1" y="224"/>
                      <a:pt x="90" y="123"/>
                    </a:cubicBezTo>
                    <a:cubicBezTo>
                      <a:pt x="168" y="23"/>
                      <a:pt x="335" y="1"/>
                      <a:pt x="424" y="101"/>
                    </a:cubicBezTo>
                    <a:cubicBezTo>
                      <a:pt x="524" y="201"/>
                      <a:pt x="536" y="346"/>
                      <a:pt x="446" y="4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91;p37"/>
              <p:cNvSpPr/>
              <p:nvPr/>
            </p:nvSpPr>
            <p:spPr>
              <a:xfrm>
                <a:off x="3613327" y="1173707"/>
                <a:ext cx="36732" cy="37556"/>
              </a:xfrm>
              <a:custGeom>
                <a:avLst/>
                <a:gdLst/>
                <a:ahLst/>
                <a:cxnLst/>
                <a:rect l="l" t="t" r="r" b="b"/>
                <a:pathLst>
                  <a:path w="535" h="547" extrusionOk="0">
                    <a:moveTo>
                      <a:pt x="401" y="469"/>
                    </a:moveTo>
                    <a:cubicBezTo>
                      <a:pt x="290" y="547"/>
                      <a:pt x="145" y="524"/>
                      <a:pt x="67" y="424"/>
                    </a:cubicBezTo>
                    <a:cubicBezTo>
                      <a:pt x="0" y="313"/>
                      <a:pt x="0" y="179"/>
                      <a:pt x="112" y="90"/>
                    </a:cubicBezTo>
                    <a:cubicBezTo>
                      <a:pt x="212" y="1"/>
                      <a:pt x="368" y="12"/>
                      <a:pt x="457" y="135"/>
                    </a:cubicBezTo>
                    <a:cubicBezTo>
                      <a:pt x="535" y="246"/>
                      <a:pt x="513" y="402"/>
                      <a:pt x="401" y="46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92;p37"/>
              <p:cNvSpPr/>
              <p:nvPr/>
            </p:nvSpPr>
            <p:spPr>
              <a:xfrm>
                <a:off x="3656101" y="1244083"/>
                <a:ext cx="37556" cy="37556"/>
              </a:xfrm>
              <a:custGeom>
                <a:avLst/>
                <a:gdLst/>
                <a:ahLst/>
                <a:cxnLst/>
                <a:rect l="l" t="t" r="r" b="b"/>
                <a:pathLst>
                  <a:path w="547" h="547" extrusionOk="0">
                    <a:moveTo>
                      <a:pt x="380" y="491"/>
                    </a:moveTo>
                    <a:cubicBezTo>
                      <a:pt x="257" y="546"/>
                      <a:pt x="112" y="502"/>
                      <a:pt x="68" y="379"/>
                    </a:cubicBezTo>
                    <a:cubicBezTo>
                      <a:pt x="1" y="268"/>
                      <a:pt x="46" y="123"/>
                      <a:pt x="157" y="67"/>
                    </a:cubicBezTo>
                    <a:cubicBezTo>
                      <a:pt x="279" y="1"/>
                      <a:pt x="424" y="45"/>
                      <a:pt x="491" y="168"/>
                    </a:cubicBezTo>
                    <a:cubicBezTo>
                      <a:pt x="547" y="290"/>
                      <a:pt x="502" y="446"/>
                      <a:pt x="380" y="4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93;p37"/>
              <p:cNvSpPr/>
              <p:nvPr/>
            </p:nvSpPr>
            <p:spPr>
              <a:xfrm>
                <a:off x="3686723" y="1321324"/>
                <a:ext cx="37556" cy="37556"/>
              </a:xfrm>
              <a:custGeom>
                <a:avLst/>
                <a:gdLst/>
                <a:ahLst/>
                <a:cxnLst/>
                <a:rect l="l" t="t" r="r" b="b"/>
                <a:pathLst>
                  <a:path w="547" h="547" extrusionOk="0">
                    <a:moveTo>
                      <a:pt x="335" y="513"/>
                    </a:moveTo>
                    <a:cubicBezTo>
                      <a:pt x="201" y="547"/>
                      <a:pt x="78" y="469"/>
                      <a:pt x="45" y="346"/>
                    </a:cubicBezTo>
                    <a:cubicBezTo>
                      <a:pt x="1" y="223"/>
                      <a:pt x="67" y="90"/>
                      <a:pt x="201" y="45"/>
                    </a:cubicBezTo>
                    <a:cubicBezTo>
                      <a:pt x="324" y="1"/>
                      <a:pt x="457" y="79"/>
                      <a:pt x="502" y="212"/>
                    </a:cubicBezTo>
                    <a:cubicBezTo>
                      <a:pt x="546" y="346"/>
                      <a:pt x="457" y="480"/>
                      <a:pt x="335" y="5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94;p37"/>
              <p:cNvSpPr/>
              <p:nvPr/>
            </p:nvSpPr>
            <p:spPr>
              <a:xfrm>
                <a:off x="3703544" y="1403921"/>
                <a:ext cx="35222" cy="35290"/>
              </a:xfrm>
              <a:custGeom>
                <a:avLst/>
                <a:gdLst/>
                <a:ahLst/>
                <a:cxnLst/>
                <a:rect l="l" t="t" r="r" b="b"/>
                <a:pathLst>
                  <a:path w="513" h="514" extrusionOk="0">
                    <a:moveTo>
                      <a:pt x="268" y="502"/>
                    </a:moveTo>
                    <a:cubicBezTo>
                      <a:pt x="134" y="513"/>
                      <a:pt x="34" y="413"/>
                      <a:pt x="12" y="279"/>
                    </a:cubicBezTo>
                    <a:cubicBezTo>
                      <a:pt x="1" y="157"/>
                      <a:pt x="90" y="34"/>
                      <a:pt x="223" y="23"/>
                    </a:cubicBezTo>
                    <a:cubicBezTo>
                      <a:pt x="357" y="1"/>
                      <a:pt x="468" y="101"/>
                      <a:pt x="491" y="235"/>
                    </a:cubicBezTo>
                    <a:cubicBezTo>
                      <a:pt x="513" y="379"/>
                      <a:pt x="402" y="491"/>
                      <a:pt x="268" y="50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95;p37"/>
              <p:cNvSpPr/>
              <p:nvPr/>
            </p:nvSpPr>
            <p:spPr>
              <a:xfrm>
                <a:off x="3703544" y="1488028"/>
                <a:ext cx="34466" cy="34535"/>
              </a:xfrm>
              <a:custGeom>
                <a:avLst/>
                <a:gdLst/>
                <a:ahLst/>
                <a:cxnLst/>
                <a:rect l="l" t="t" r="r" b="b"/>
                <a:pathLst>
                  <a:path w="502" h="503" extrusionOk="0">
                    <a:moveTo>
                      <a:pt x="234" y="480"/>
                    </a:moveTo>
                    <a:cubicBezTo>
                      <a:pt x="101" y="469"/>
                      <a:pt x="1" y="346"/>
                      <a:pt x="12" y="224"/>
                    </a:cubicBezTo>
                    <a:cubicBezTo>
                      <a:pt x="23" y="90"/>
                      <a:pt x="134" y="1"/>
                      <a:pt x="268" y="1"/>
                    </a:cubicBezTo>
                    <a:cubicBezTo>
                      <a:pt x="402" y="12"/>
                      <a:pt x="502" y="124"/>
                      <a:pt x="491" y="268"/>
                    </a:cubicBezTo>
                    <a:cubicBezTo>
                      <a:pt x="480" y="402"/>
                      <a:pt x="368" y="502"/>
                      <a:pt x="234" y="48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96;p37"/>
            <p:cNvSpPr/>
            <p:nvPr/>
          </p:nvSpPr>
          <p:spPr>
            <a:xfrm>
              <a:off x="2916578" y="1143154"/>
              <a:ext cx="682254" cy="639411"/>
            </a:xfrm>
            <a:custGeom>
              <a:avLst/>
              <a:gdLst/>
              <a:ahLst/>
              <a:cxnLst/>
              <a:rect l="l" t="t" r="r" b="b"/>
              <a:pathLst>
                <a:path w="9937" h="9313" extrusionOk="0">
                  <a:moveTo>
                    <a:pt x="9157" y="2807"/>
                  </a:moveTo>
                  <a:cubicBezTo>
                    <a:pt x="9157" y="2807"/>
                    <a:pt x="8756" y="646"/>
                    <a:pt x="5303" y="323"/>
                  </a:cubicBezTo>
                  <a:cubicBezTo>
                    <a:pt x="1850" y="0"/>
                    <a:pt x="635" y="2317"/>
                    <a:pt x="312" y="3854"/>
                  </a:cubicBezTo>
                  <a:cubicBezTo>
                    <a:pt x="0" y="5392"/>
                    <a:pt x="1371" y="9313"/>
                    <a:pt x="4801" y="8143"/>
                  </a:cubicBezTo>
                  <a:cubicBezTo>
                    <a:pt x="4801" y="8143"/>
                    <a:pt x="5013" y="8622"/>
                    <a:pt x="5470" y="8689"/>
                  </a:cubicBezTo>
                  <a:cubicBezTo>
                    <a:pt x="5926" y="8744"/>
                    <a:pt x="8767" y="9201"/>
                    <a:pt x="9001" y="8689"/>
                  </a:cubicBezTo>
                  <a:cubicBezTo>
                    <a:pt x="9235" y="8176"/>
                    <a:pt x="8756" y="8020"/>
                    <a:pt x="8767" y="7876"/>
                  </a:cubicBezTo>
                  <a:cubicBezTo>
                    <a:pt x="8789" y="7742"/>
                    <a:pt x="9224" y="6873"/>
                    <a:pt x="9257" y="6728"/>
                  </a:cubicBezTo>
                  <a:cubicBezTo>
                    <a:pt x="9290" y="6595"/>
                    <a:pt x="9413" y="6494"/>
                    <a:pt x="9413" y="6494"/>
                  </a:cubicBezTo>
                  <a:cubicBezTo>
                    <a:pt x="9413" y="6494"/>
                    <a:pt x="9045" y="6060"/>
                    <a:pt x="9112" y="5915"/>
                  </a:cubicBezTo>
                  <a:cubicBezTo>
                    <a:pt x="9190" y="5759"/>
                    <a:pt x="9413" y="5737"/>
                    <a:pt x="9524" y="5759"/>
                  </a:cubicBezTo>
                  <a:cubicBezTo>
                    <a:pt x="9636" y="5781"/>
                    <a:pt x="9937" y="5559"/>
                    <a:pt x="9781" y="5258"/>
                  </a:cubicBezTo>
                  <a:cubicBezTo>
                    <a:pt x="9613" y="4957"/>
                    <a:pt x="8923" y="4099"/>
                    <a:pt x="8878" y="3754"/>
                  </a:cubicBezTo>
                  <a:cubicBezTo>
                    <a:pt x="8834" y="3409"/>
                    <a:pt x="9224" y="3019"/>
                    <a:pt x="9157" y="280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 name="Google Shape;397;p37"/>
            <p:cNvSpPr/>
            <p:nvPr/>
          </p:nvSpPr>
          <p:spPr>
            <a:xfrm>
              <a:off x="2916578" y="1143154"/>
              <a:ext cx="632546" cy="639411"/>
            </a:xfrm>
            <a:custGeom>
              <a:avLst/>
              <a:gdLst/>
              <a:ahLst/>
              <a:cxnLst/>
              <a:rect l="l" t="t" r="r" b="b"/>
              <a:pathLst>
                <a:path w="9213" h="9313" extrusionOk="0">
                  <a:moveTo>
                    <a:pt x="7686" y="7931"/>
                  </a:moveTo>
                  <a:cubicBezTo>
                    <a:pt x="7252" y="7798"/>
                    <a:pt x="6951" y="7430"/>
                    <a:pt x="6795" y="7018"/>
                  </a:cubicBezTo>
                  <a:cubicBezTo>
                    <a:pt x="6717" y="6817"/>
                    <a:pt x="6706" y="6505"/>
                    <a:pt x="6684" y="6249"/>
                  </a:cubicBezTo>
                  <a:cubicBezTo>
                    <a:pt x="6651" y="6238"/>
                    <a:pt x="6628" y="6227"/>
                    <a:pt x="6595" y="6216"/>
                  </a:cubicBezTo>
                  <a:cubicBezTo>
                    <a:pt x="6327" y="6116"/>
                    <a:pt x="5982" y="5893"/>
                    <a:pt x="5871" y="5626"/>
                  </a:cubicBezTo>
                  <a:cubicBezTo>
                    <a:pt x="5626" y="5057"/>
                    <a:pt x="5514" y="4378"/>
                    <a:pt x="5693" y="3776"/>
                  </a:cubicBezTo>
                  <a:cubicBezTo>
                    <a:pt x="6060" y="2551"/>
                    <a:pt x="7241" y="1994"/>
                    <a:pt x="8377" y="1537"/>
                  </a:cubicBezTo>
                  <a:cubicBezTo>
                    <a:pt x="7820" y="1003"/>
                    <a:pt x="6884" y="468"/>
                    <a:pt x="5303" y="323"/>
                  </a:cubicBezTo>
                  <a:cubicBezTo>
                    <a:pt x="1850" y="0"/>
                    <a:pt x="635" y="2317"/>
                    <a:pt x="312" y="3854"/>
                  </a:cubicBezTo>
                  <a:cubicBezTo>
                    <a:pt x="0" y="5392"/>
                    <a:pt x="1371" y="9313"/>
                    <a:pt x="4801" y="8143"/>
                  </a:cubicBezTo>
                  <a:cubicBezTo>
                    <a:pt x="4801" y="8143"/>
                    <a:pt x="5013" y="8622"/>
                    <a:pt x="5470" y="8689"/>
                  </a:cubicBezTo>
                  <a:cubicBezTo>
                    <a:pt x="5926" y="8744"/>
                    <a:pt x="8767" y="9201"/>
                    <a:pt x="9001" y="8689"/>
                  </a:cubicBezTo>
                  <a:cubicBezTo>
                    <a:pt x="9212" y="8232"/>
                    <a:pt x="8845" y="8054"/>
                    <a:pt x="8778" y="7920"/>
                  </a:cubicBezTo>
                  <a:cubicBezTo>
                    <a:pt x="8422" y="8032"/>
                    <a:pt x="8032" y="8043"/>
                    <a:pt x="7686" y="793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8;p37"/>
            <p:cNvSpPr/>
            <p:nvPr/>
          </p:nvSpPr>
          <p:spPr>
            <a:xfrm>
              <a:off x="2948711" y="1527095"/>
              <a:ext cx="596569" cy="247855"/>
            </a:xfrm>
            <a:custGeom>
              <a:avLst/>
              <a:gdLst/>
              <a:ahLst/>
              <a:cxnLst/>
              <a:rect l="l" t="t" r="r" b="b"/>
              <a:pathLst>
                <a:path w="8689" h="3610" extrusionOk="0">
                  <a:moveTo>
                    <a:pt x="7085" y="2763"/>
                  </a:moveTo>
                  <a:cubicBezTo>
                    <a:pt x="6494" y="2785"/>
                    <a:pt x="5548" y="2807"/>
                    <a:pt x="5035" y="2417"/>
                  </a:cubicBezTo>
                  <a:cubicBezTo>
                    <a:pt x="4846" y="2272"/>
                    <a:pt x="4712" y="2094"/>
                    <a:pt x="4590" y="1927"/>
                  </a:cubicBezTo>
                  <a:cubicBezTo>
                    <a:pt x="4501" y="1983"/>
                    <a:pt x="4434" y="2039"/>
                    <a:pt x="4445" y="2027"/>
                  </a:cubicBezTo>
                  <a:cubicBezTo>
                    <a:pt x="4233" y="2194"/>
                    <a:pt x="3877" y="2228"/>
                    <a:pt x="3621" y="2272"/>
                  </a:cubicBezTo>
                  <a:cubicBezTo>
                    <a:pt x="3208" y="2339"/>
                    <a:pt x="2451" y="2328"/>
                    <a:pt x="2039" y="2161"/>
                  </a:cubicBezTo>
                  <a:cubicBezTo>
                    <a:pt x="1292" y="1838"/>
                    <a:pt x="836" y="1426"/>
                    <a:pt x="0" y="0"/>
                  </a:cubicBezTo>
                  <a:cubicBezTo>
                    <a:pt x="490" y="1638"/>
                    <a:pt x="1894" y="3386"/>
                    <a:pt x="4333" y="2551"/>
                  </a:cubicBezTo>
                  <a:cubicBezTo>
                    <a:pt x="4333" y="2551"/>
                    <a:pt x="4545" y="3030"/>
                    <a:pt x="5002" y="3097"/>
                  </a:cubicBezTo>
                  <a:cubicBezTo>
                    <a:pt x="5458" y="3152"/>
                    <a:pt x="8299" y="3609"/>
                    <a:pt x="8533" y="3097"/>
                  </a:cubicBezTo>
                  <a:cubicBezTo>
                    <a:pt x="8689" y="2763"/>
                    <a:pt x="8533" y="2584"/>
                    <a:pt x="8410" y="2451"/>
                  </a:cubicBezTo>
                  <a:cubicBezTo>
                    <a:pt x="8032" y="2640"/>
                    <a:pt x="7597" y="2751"/>
                    <a:pt x="7085" y="2763"/>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9;p37"/>
            <p:cNvSpPr/>
            <p:nvPr/>
          </p:nvSpPr>
          <p:spPr>
            <a:xfrm>
              <a:off x="3026707" y="1286926"/>
              <a:ext cx="318230" cy="348782"/>
            </a:xfrm>
            <a:custGeom>
              <a:avLst/>
              <a:gdLst/>
              <a:ahLst/>
              <a:cxnLst/>
              <a:rect l="l" t="t" r="r" b="b"/>
              <a:pathLst>
                <a:path w="4635" h="5080" extrusionOk="0">
                  <a:moveTo>
                    <a:pt x="4178" y="925"/>
                  </a:moveTo>
                  <a:cubicBezTo>
                    <a:pt x="3966" y="591"/>
                    <a:pt x="3398" y="0"/>
                    <a:pt x="2952" y="67"/>
                  </a:cubicBezTo>
                  <a:cubicBezTo>
                    <a:pt x="2317" y="168"/>
                    <a:pt x="1727" y="301"/>
                    <a:pt x="1137" y="591"/>
                  </a:cubicBezTo>
                  <a:cubicBezTo>
                    <a:pt x="324" y="992"/>
                    <a:pt x="234" y="1404"/>
                    <a:pt x="101" y="2251"/>
                  </a:cubicBezTo>
                  <a:cubicBezTo>
                    <a:pt x="1" y="2908"/>
                    <a:pt x="669" y="4178"/>
                    <a:pt x="1259" y="4556"/>
                  </a:cubicBezTo>
                  <a:cubicBezTo>
                    <a:pt x="2072" y="5080"/>
                    <a:pt x="2752" y="4890"/>
                    <a:pt x="3509" y="4389"/>
                  </a:cubicBezTo>
                  <a:cubicBezTo>
                    <a:pt x="3810" y="4189"/>
                    <a:pt x="4089" y="3944"/>
                    <a:pt x="4378" y="3721"/>
                  </a:cubicBezTo>
                  <a:cubicBezTo>
                    <a:pt x="4300" y="3543"/>
                    <a:pt x="4289" y="3342"/>
                    <a:pt x="4367" y="3097"/>
                  </a:cubicBezTo>
                  <a:cubicBezTo>
                    <a:pt x="4634" y="2340"/>
                    <a:pt x="4612" y="1627"/>
                    <a:pt x="4178" y="92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 name="Google Shape;400;p37"/>
            <p:cNvSpPr/>
            <p:nvPr/>
          </p:nvSpPr>
          <p:spPr>
            <a:xfrm>
              <a:off x="3243943" y="1327435"/>
              <a:ext cx="91796" cy="90354"/>
            </a:xfrm>
            <a:custGeom>
              <a:avLst/>
              <a:gdLst/>
              <a:ahLst/>
              <a:cxnLst/>
              <a:rect l="l" t="t" r="r" b="b"/>
              <a:pathLst>
                <a:path w="1337" h="1316" extrusionOk="0">
                  <a:moveTo>
                    <a:pt x="1092" y="1"/>
                  </a:moveTo>
                  <a:lnTo>
                    <a:pt x="0" y="1048"/>
                  </a:lnTo>
                  <a:lnTo>
                    <a:pt x="189" y="1315"/>
                  </a:lnTo>
                  <a:lnTo>
                    <a:pt x="1337" y="469"/>
                  </a:lnTo>
                  <a:lnTo>
                    <a:pt x="1092"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 name="Google Shape;401;p37"/>
            <p:cNvSpPr/>
            <p:nvPr/>
          </p:nvSpPr>
          <p:spPr>
            <a:xfrm>
              <a:off x="3196500" y="1279305"/>
              <a:ext cx="58977" cy="109372"/>
            </a:xfrm>
            <a:custGeom>
              <a:avLst/>
              <a:gdLst/>
              <a:ahLst/>
              <a:cxnLst/>
              <a:rect l="l" t="t" r="r" b="b"/>
              <a:pathLst>
                <a:path w="859" h="1593" extrusionOk="0">
                  <a:moveTo>
                    <a:pt x="401" y="0"/>
                  </a:moveTo>
                  <a:lnTo>
                    <a:pt x="0" y="1448"/>
                  </a:lnTo>
                  <a:lnTo>
                    <a:pt x="301" y="1593"/>
                  </a:lnTo>
                  <a:lnTo>
                    <a:pt x="858" y="267"/>
                  </a:lnTo>
                  <a:lnTo>
                    <a:pt x="40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 name="Google Shape;402;p37"/>
            <p:cNvSpPr/>
            <p:nvPr/>
          </p:nvSpPr>
          <p:spPr>
            <a:xfrm>
              <a:off x="3123104" y="1279305"/>
              <a:ext cx="47443" cy="100241"/>
            </a:xfrm>
            <a:custGeom>
              <a:avLst/>
              <a:gdLst/>
              <a:ahLst/>
              <a:cxnLst/>
              <a:rect l="l" t="t" r="r" b="b"/>
              <a:pathLst>
                <a:path w="691" h="1460" extrusionOk="0">
                  <a:moveTo>
                    <a:pt x="0" y="0"/>
                  </a:moveTo>
                  <a:lnTo>
                    <a:pt x="368" y="1459"/>
                  </a:lnTo>
                  <a:lnTo>
                    <a:pt x="691" y="1426"/>
                  </a:lnTo>
                  <a:lnTo>
                    <a:pt x="524" y="11"/>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403;p37"/>
            <p:cNvSpPr/>
            <p:nvPr/>
          </p:nvSpPr>
          <p:spPr>
            <a:xfrm>
              <a:off x="3056505" y="1344256"/>
              <a:ext cx="68933" cy="68177"/>
            </a:xfrm>
            <a:custGeom>
              <a:avLst/>
              <a:gdLst/>
              <a:ahLst/>
              <a:cxnLst/>
              <a:rect l="l" t="t" r="r" b="b"/>
              <a:pathLst>
                <a:path w="1004" h="993" extrusionOk="0">
                  <a:moveTo>
                    <a:pt x="291" y="1"/>
                  </a:moveTo>
                  <a:cubicBezTo>
                    <a:pt x="257" y="34"/>
                    <a:pt x="213" y="79"/>
                    <a:pt x="179" y="123"/>
                  </a:cubicBezTo>
                  <a:cubicBezTo>
                    <a:pt x="146" y="168"/>
                    <a:pt x="135" y="179"/>
                    <a:pt x="123" y="190"/>
                  </a:cubicBezTo>
                  <a:cubicBezTo>
                    <a:pt x="112" y="201"/>
                    <a:pt x="112" y="213"/>
                    <a:pt x="101" y="224"/>
                  </a:cubicBezTo>
                  <a:cubicBezTo>
                    <a:pt x="68" y="268"/>
                    <a:pt x="34" y="324"/>
                    <a:pt x="1" y="368"/>
                  </a:cubicBezTo>
                  <a:lnTo>
                    <a:pt x="825" y="992"/>
                  </a:lnTo>
                  <a:cubicBezTo>
                    <a:pt x="870" y="881"/>
                    <a:pt x="925" y="769"/>
                    <a:pt x="1003" y="680"/>
                  </a:cubicBezTo>
                  <a:lnTo>
                    <a:pt x="29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404;p37"/>
            <p:cNvSpPr/>
            <p:nvPr/>
          </p:nvSpPr>
          <p:spPr>
            <a:xfrm>
              <a:off x="3025952" y="1426098"/>
              <a:ext cx="74219" cy="33711"/>
            </a:xfrm>
            <a:custGeom>
              <a:avLst/>
              <a:gdLst/>
              <a:ahLst/>
              <a:cxnLst/>
              <a:rect l="l" t="t" r="r" b="b"/>
              <a:pathLst>
                <a:path w="1081" h="491" extrusionOk="0">
                  <a:moveTo>
                    <a:pt x="981" y="1"/>
                  </a:moveTo>
                  <a:lnTo>
                    <a:pt x="0" y="23"/>
                  </a:lnTo>
                  <a:cubicBezTo>
                    <a:pt x="0" y="79"/>
                    <a:pt x="12" y="134"/>
                    <a:pt x="12" y="190"/>
                  </a:cubicBezTo>
                  <a:cubicBezTo>
                    <a:pt x="12" y="235"/>
                    <a:pt x="12" y="268"/>
                    <a:pt x="12" y="279"/>
                  </a:cubicBezTo>
                  <a:cubicBezTo>
                    <a:pt x="23" y="290"/>
                    <a:pt x="23" y="301"/>
                    <a:pt x="23" y="313"/>
                  </a:cubicBezTo>
                  <a:cubicBezTo>
                    <a:pt x="34" y="368"/>
                    <a:pt x="45" y="435"/>
                    <a:pt x="56" y="491"/>
                  </a:cubicBezTo>
                  <a:lnTo>
                    <a:pt x="1081" y="335"/>
                  </a:lnTo>
                  <a:cubicBezTo>
                    <a:pt x="1025" y="235"/>
                    <a:pt x="992" y="112"/>
                    <a:pt x="98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405;p37"/>
            <p:cNvSpPr/>
            <p:nvPr/>
          </p:nvSpPr>
          <p:spPr>
            <a:xfrm>
              <a:off x="3038173" y="1478897"/>
              <a:ext cx="76554" cy="58153"/>
            </a:xfrm>
            <a:custGeom>
              <a:avLst/>
              <a:gdLst/>
              <a:ahLst/>
              <a:cxnLst/>
              <a:rect l="l" t="t" r="r" b="b"/>
              <a:pathLst>
                <a:path w="1115" h="847" extrusionOk="0">
                  <a:moveTo>
                    <a:pt x="881" y="0"/>
                  </a:moveTo>
                  <a:lnTo>
                    <a:pt x="1" y="446"/>
                  </a:lnTo>
                  <a:cubicBezTo>
                    <a:pt x="23" y="490"/>
                    <a:pt x="56" y="546"/>
                    <a:pt x="90" y="591"/>
                  </a:cubicBezTo>
                  <a:cubicBezTo>
                    <a:pt x="112" y="635"/>
                    <a:pt x="123" y="658"/>
                    <a:pt x="123" y="669"/>
                  </a:cubicBezTo>
                  <a:cubicBezTo>
                    <a:pt x="134" y="680"/>
                    <a:pt x="134" y="680"/>
                    <a:pt x="145" y="702"/>
                  </a:cubicBezTo>
                  <a:cubicBezTo>
                    <a:pt x="179" y="747"/>
                    <a:pt x="223" y="791"/>
                    <a:pt x="257" y="847"/>
                  </a:cubicBezTo>
                  <a:lnTo>
                    <a:pt x="1115" y="279"/>
                  </a:lnTo>
                  <a:cubicBezTo>
                    <a:pt x="1025" y="201"/>
                    <a:pt x="947" y="112"/>
                    <a:pt x="88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406;p37"/>
            <p:cNvSpPr/>
            <p:nvPr/>
          </p:nvSpPr>
          <p:spPr>
            <a:xfrm>
              <a:off x="3090971" y="1519405"/>
              <a:ext cx="59732" cy="71198"/>
            </a:xfrm>
            <a:custGeom>
              <a:avLst/>
              <a:gdLst/>
              <a:ahLst/>
              <a:cxnLst/>
              <a:rect l="l" t="t" r="r" b="b"/>
              <a:pathLst>
                <a:path w="870" h="1037" extrusionOk="0">
                  <a:moveTo>
                    <a:pt x="535" y="1"/>
                  </a:moveTo>
                  <a:lnTo>
                    <a:pt x="0" y="825"/>
                  </a:lnTo>
                  <a:cubicBezTo>
                    <a:pt x="45" y="858"/>
                    <a:pt x="100" y="881"/>
                    <a:pt x="145" y="914"/>
                  </a:cubicBezTo>
                  <a:cubicBezTo>
                    <a:pt x="190" y="936"/>
                    <a:pt x="212" y="948"/>
                    <a:pt x="223" y="959"/>
                  </a:cubicBezTo>
                  <a:cubicBezTo>
                    <a:pt x="234" y="959"/>
                    <a:pt x="245" y="959"/>
                    <a:pt x="256" y="970"/>
                  </a:cubicBezTo>
                  <a:cubicBezTo>
                    <a:pt x="312" y="992"/>
                    <a:pt x="368" y="1014"/>
                    <a:pt x="423" y="1037"/>
                  </a:cubicBezTo>
                  <a:lnTo>
                    <a:pt x="869" y="112"/>
                  </a:lnTo>
                  <a:cubicBezTo>
                    <a:pt x="758" y="90"/>
                    <a:pt x="635" y="56"/>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407;p37"/>
            <p:cNvSpPr/>
            <p:nvPr/>
          </p:nvSpPr>
          <p:spPr>
            <a:xfrm>
              <a:off x="3150636" y="1544672"/>
              <a:ext cx="46687" cy="71198"/>
            </a:xfrm>
            <a:custGeom>
              <a:avLst/>
              <a:gdLst/>
              <a:ahLst/>
              <a:cxnLst/>
              <a:rect l="l" t="t" r="r" b="b"/>
              <a:pathLst>
                <a:path w="680" h="1037" extrusionOk="0">
                  <a:moveTo>
                    <a:pt x="334" y="0"/>
                  </a:moveTo>
                  <a:lnTo>
                    <a:pt x="0" y="936"/>
                  </a:lnTo>
                  <a:cubicBezTo>
                    <a:pt x="56" y="947"/>
                    <a:pt x="111" y="958"/>
                    <a:pt x="178" y="981"/>
                  </a:cubicBezTo>
                  <a:cubicBezTo>
                    <a:pt x="223" y="992"/>
                    <a:pt x="245" y="1003"/>
                    <a:pt x="256" y="1003"/>
                  </a:cubicBezTo>
                  <a:cubicBezTo>
                    <a:pt x="267" y="1003"/>
                    <a:pt x="267" y="1003"/>
                    <a:pt x="290" y="1014"/>
                  </a:cubicBezTo>
                  <a:cubicBezTo>
                    <a:pt x="345" y="1025"/>
                    <a:pt x="412" y="1025"/>
                    <a:pt x="468" y="1036"/>
                  </a:cubicBezTo>
                  <a:lnTo>
                    <a:pt x="680" y="23"/>
                  </a:lnTo>
                  <a:lnTo>
                    <a:pt x="680" y="23"/>
                  </a:lnTo>
                  <a:cubicBezTo>
                    <a:pt x="640" y="30"/>
                    <a:pt x="599" y="34"/>
                    <a:pt x="558" y="34"/>
                  </a:cubicBezTo>
                  <a:cubicBezTo>
                    <a:pt x="483" y="34"/>
                    <a:pt x="406" y="22"/>
                    <a:pt x="33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408;p37"/>
            <p:cNvSpPr/>
            <p:nvPr/>
          </p:nvSpPr>
          <p:spPr>
            <a:xfrm>
              <a:off x="3256164" y="1425342"/>
              <a:ext cx="86440" cy="35222"/>
            </a:xfrm>
            <a:custGeom>
              <a:avLst/>
              <a:gdLst/>
              <a:ahLst/>
              <a:cxnLst/>
              <a:rect l="l" t="t" r="r" b="b"/>
              <a:pathLst>
                <a:path w="1259" h="513" extrusionOk="0">
                  <a:moveTo>
                    <a:pt x="1259" y="1"/>
                  </a:moveTo>
                  <a:lnTo>
                    <a:pt x="0" y="179"/>
                  </a:lnTo>
                  <a:lnTo>
                    <a:pt x="0" y="513"/>
                  </a:lnTo>
                  <a:lnTo>
                    <a:pt x="1237" y="491"/>
                  </a:lnTo>
                  <a:cubicBezTo>
                    <a:pt x="1259" y="324"/>
                    <a:pt x="1259" y="157"/>
                    <a:pt x="1259"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409;p37"/>
            <p:cNvSpPr/>
            <p:nvPr/>
          </p:nvSpPr>
          <p:spPr>
            <a:xfrm>
              <a:off x="3243119" y="1478141"/>
              <a:ext cx="84999" cy="61243"/>
            </a:xfrm>
            <a:custGeom>
              <a:avLst/>
              <a:gdLst/>
              <a:ahLst/>
              <a:cxnLst/>
              <a:rect l="l" t="t" r="r" b="b"/>
              <a:pathLst>
                <a:path w="1238" h="892" extrusionOk="0">
                  <a:moveTo>
                    <a:pt x="190" y="0"/>
                  </a:moveTo>
                  <a:lnTo>
                    <a:pt x="1" y="279"/>
                  </a:lnTo>
                  <a:lnTo>
                    <a:pt x="981" y="891"/>
                  </a:lnTo>
                  <a:cubicBezTo>
                    <a:pt x="1059" y="758"/>
                    <a:pt x="1148" y="624"/>
                    <a:pt x="1237" y="490"/>
                  </a:cubicBezTo>
                  <a:lnTo>
                    <a:pt x="19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410;p37"/>
            <p:cNvSpPr/>
            <p:nvPr/>
          </p:nvSpPr>
          <p:spPr>
            <a:xfrm>
              <a:off x="3026707" y="1291183"/>
              <a:ext cx="318230" cy="330039"/>
            </a:xfrm>
            <a:custGeom>
              <a:avLst/>
              <a:gdLst/>
              <a:ahLst/>
              <a:cxnLst/>
              <a:rect l="l" t="t" r="r" b="b"/>
              <a:pathLst>
                <a:path w="4635" h="4807" extrusionOk="0">
                  <a:moveTo>
                    <a:pt x="2570" y="683"/>
                  </a:moveTo>
                  <a:cubicBezTo>
                    <a:pt x="2688" y="683"/>
                    <a:pt x="2804" y="691"/>
                    <a:pt x="2919" y="707"/>
                  </a:cubicBezTo>
                  <a:cubicBezTo>
                    <a:pt x="3933" y="841"/>
                    <a:pt x="4244" y="1932"/>
                    <a:pt x="4066" y="2801"/>
                  </a:cubicBezTo>
                  <a:cubicBezTo>
                    <a:pt x="3902" y="3630"/>
                    <a:pt x="3288" y="4384"/>
                    <a:pt x="2439" y="4384"/>
                  </a:cubicBezTo>
                  <a:cubicBezTo>
                    <a:pt x="2308" y="4384"/>
                    <a:pt x="2170" y="4366"/>
                    <a:pt x="2028" y="4327"/>
                  </a:cubicBezTo>
                  <a:cubicBezTo>
                    <a:pt x="1527" y="4182"/>
                    <a:pt x="1014" y="3715"/>
                    <a:pt x="747" y="3280"/>
                  </a:cubicBezTo>
                  <a:cubicBezTo>
                    <a:pt x="624" y="3102"/>
                    <a:pt x="546" y="2890"/>
                    <a:pt x="524" y="2679"/>
                  </a:cubicBezTo>
                  <a:cubicBezTo>
                    <a:pt x="491" y="2590"/>
                    <a:pt x="468" y="2489"/>
                    <a:pt x="468" y="2378"/>
                  </a:cubicBezTo>
                  <a:cubicBezTo>
                    <a:pt x="498" y="1280"/>
                    <a:pt x="1557" y="683"/>
                    <a:pt x="2570" y="683"/>
                  </a:cubicBezTo>
                  <a:close/>
                  <a:moveTo>
                    <a:pt x="3024" y="0"/>
                  </a:moveTo>
                  <a:cubicBezTo>
                    <a:pt x="3000" y="0"/>
                    <a:pt x="2976" y="2"/>
                    <a:pt x="2952" y="5"/>
                  </a:cubicBezTo>
                  <a:cubicBezTo>
                    <a:pt x="2317" y="106"/>
                    <a:pt x="1727" y="239"/>
                    <a:pt x="1137" y="529"/>
                  </a:cubicBezTo>
                  <a:cubicBezTo>
                    <a:pt x="324" y="930"/>
                    <a:pt x="234" y="1342"/>
                    <a:pt x="101" y="2189"/>
                  </a:cubicBezTo>
                  <a:cubicBezTo>
                    <a:pt x="1" y="2846"/>
                    <a:pt x="669" y="4116"/>
                    <a:pt x="1259" y="4494"/>
                  </a:cubicBezTo>
                  <a:cubicBezTo>
                    <a:pt x="1597" y="4712"/>
                    <a:pt x="1912" y="4806"/>
                    <a:pt x="2219" y="4806"/>
                  </a:cubicBezTo>
                  <a:cubicBezTo>
                    <a:pt x="2651" y="4806"/>
                    <a:pt x="3067" y="4620"/>
                    <a:pt x="3509" y="4327"/>
                  </a:cubicBezTo>
                  <a:cubicBezTo>
                    <a:pt x="3821" y="4127"/>
                    <a:pt x="4089" y="3882"/>
                    <a:pt x="4378" y="3659"/>
                  </a:cubicBezTo>
                  <a:cubicBezTo>
                    <a:pt x="4300" y="3481"/>
                    <a:pt x="4289" y="3280"/>
                    <a:pt x="4367" y="3035"/>
                  </a:cubicBezTo>
                  <a:cubicBezTo>
                    <a:pt x="4634" y="2278"/>
                    <a:pt x="4612" y="1565"/>
                    <a:pt x="4178" y="863"/>
                  </a:cubicBezTo>
                  <a:cubicBezTo>
                    <a:pt x="3977" y="546"/>
                    <a:pt x="3457" y="0"/>
                    <a:pt x="3024"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20" name="Google Shape;411;p37"/>
            <p:cNvSpPr/>
            <p:nvPr/>
          </p:nvSpPr>
          <p:spPr>
            <a:xfrm>
              <a:off x="3094748" y="1374123"/>
              <a:ext cx="190526" cy="175970"/>
            </a:xfrm>
            <a:custGeom>
              <a:avLst/>
              <a:gdLst/>
              <a:ahLst/>
              <a:cxnLst/>
              <a:rect l="l" t="t" r="r" b="b"/>
              <a:pathLst>
                <a:path w="2775" h="2563" extrusionOk="0">
                  <a:moveTo>
                    <a:pt x="1939" y="101"/>
                  </a:moveTo>
                  <a:cubicBezTo>
                    <a:pt x="1739" y="34"/>
                    <a:pt x="1527" y="0"/>
                    <a:pt x="1248" y="45"/>
                  </a:cubicBezTo>
                  <a:cubicBezTo>
                    <a:pt x="847" y="123"/>
                    <a:pt x="123" y="201"/>
                    <a:pt x="68" y="713"/>
                  </a:cubicBezTo>
                  <a:cubicBezTo>
                    <a:pt x="1" y="1304"/>
                    <a:pt x="34" y="1593"/>
                    <a:pt x="391" y="2083"/>
                  </a:cubicBezTo>
                  <a:cubicBezTo>
                    <a:pt x="446" y="2161"/>
                    <a:pt x="491" y="2239"/>
                    <a:pt x="524" y="2317"/>
                  </a:cubicBezTo>
                  <a:cubicBezTo>
                    <a:pt x="680" y="2362"/>
                    <a:pt x="803" y="2440"/>
                    <a:pt x="903" y="2551"/>
                  </a:cubicBezTo>
                  <a:lnTo>
                    <a:pt x="1081" y="2518"/>
                  </a:lnTo>
                  <a:cubicBezTo>
                    <a:pt x="1248" y="2562"/>
                    <a:pt x="1404" y="2562"/>
                    <a:pt x="1571" y="2551"/>
                  </a:cubicBezTo>
                  <a:cubicBezTo>
                    <a:pt x="1950" y="2406"/>
                    <a:pt x="2284" y="2050"/>
                    <a:pt x="2485" y="1693"/>
                  </a:cubicBezTo>
                  <a:cubicBezTo>
                    <a:pt x="2775" y="1148"/>
                    <a:pt x="2362" y="535"/>
                    <a:pt x="1939" y="10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412;p37"/>
            <p:cNvSpPr/>
            <p:nvPr/>
          </p:nvSpPr>
          <p:spPr>
            <a:xfrm>
              <a:off x="2935666" y="1163202"/>
              <a:ext cx="573706" cy="267560"/>
            </a:xfrm>
            <a:custGeom>
              <a:avLst/>
              <a:gdLst/>
              <a:ahLst/>
              <a:cxnLst/>
              <a:rect l="l" t="t" r="r" b="b"/>
              <a:pathLst>
                <a:path w="8356" h="3897" extrusionOk="0">
                  <a:moveTo>
                    <a:pt x="4391" y="1"/>
                  </a:moveTo>
                  <a:cubicBezTo>
                    <a:pt x="1420" y="1"/>
                    <a:pt x="337" y="2123"/>
                    <a:pt x="34" y="3562"/>
                  </a:cubicBezTo>
                  <a:cubicBezTo>
                    <a:pt x="23" y="3663"/>
                    <a:pt x="1" y="3774"/>
                    <a:pt x="1" y="3897"/>
                  </a:cubicBezTo>
                  <a:cubicBezTo>
                    <a:pt x="914" y="1947"/>
                    <a:pt x="1538" y="1569"/>
                    <a:pt x="2663" y="978"/>
                  </a:cubicBezTo>
                  <a:cubicBezTo>
                    <a:pt x="3277" y="660"/>
                    <a:pt x="3985" y="543"/>
                    <a:pt x="4678" y="543"/>
                  </a:cubicBezTo>
                  <a:cubicBezTo>
                    <a:pt x="5029" y="543"/>
                    <a:pt x="5375" y="573"/>
                    <a:pt x="5704" y="622"/>
                  </a:cubicBezTo>
                  <a:cubicBezTo>
                    <a:pt x="6217" y="689"/>
                    <a:pt x="6729" y="889"/>
                    <a:pt x="7186" y="1134"/>
                  </a:cubicBezTo>
                  <a:cubicBezTo>
                    <a:pt x="7787" y="1446"/>
                    <a:pt x="8355" y="1513"/>
                    <a:pt x="8355" y="1513"/>
                  </a:cubicBezTo>
                  <a:cubicBezTo>
                    <a:pt x="7832" y="911"/>
                    <a:pt x="6807" y="198"/>
                    <a:pt x="5025" y="31"/>
                  </a:cubicBezTo>
                  <a:cubicBezTo>
                    <a:pt x="4804" y="11"/>
                    <a:pt x="4593" y="1"/>
                    <a:pt x="439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3;p37"/>
            <p:cNvSpPr/>
            <p:nvPr/>
          </p:nvSpPr>
          <p:spPr>
            <a:xfrm>
              <a:off x="3367048" y="1359636"/>
              <a:ext cx="156815" cy="109509"/>
            </a:xfrm>
            <a:custGeom>
              <a:avLst/>
              <a:gdLst/>
              <a:ahLst/>
              <a:cxnLst/>
              <a:rect l="l" t="t" r="r" b="b"/>
              <a:pathLst>
                <a:path w="2284" h="1595" extrusionOk="0">
                  <a:moveTo>
                    <a:pt x="1498" y="0"/>
                  </a:moveTo>
                  <a:cubicBezTo>
                    <a:pt x="1431" y="0"/>
                    <a:pt x="1369" y="9"/>
                    <a:pt x="1315" y="33"/>
                  </a:cubicBezTo>
                  <a:cubicBezTo>
                    <a:pt x="736" y="256"/>
                    <a:pt x="468" y="445"/>
                    <a:pt x="0" y="1214"/>
                  </a:cubicBezTo>
                  <a:cubicBezTo>
                    <a:pt x="257" y="1381"/>
                    <a:pt x="335" y="1470"/>
                    <a:pt x="635" y="1526"/>
                  </a:cubicBezTo>
                  <a:cubicBezTo>
                    <a:pt x="804" y="1556"/>
                    <a:pt x="1089" y="1594"/>
                    <a:pt x="1315" y="1594"/>
                  </a:cubicBezTo>
                  <a:cubicBezTo>
                    <a:pt x="1342" y="1594"/>
                    <a:pt x="1368" y="1594"/>
                    <a:pt x="1393" y="1593"/>
                  </a:cubicBezTo>
                  <a:cubicBezTo>
                    <a:pt x="1593" y="1593"/>
                    <a:pt x="1849" y="1503"/>
                    <a:pt x="1916" y="1258"/>
                  </a:cubicBezTo>
                  <a:cubicBezTo>
                    <a:pt x="2028" y="813"/>
                    <a:pt x="1916" y="768"/>
                    <a:pt x="1950" y="545"/>
                  </a:cubicBezTo>
                  <a:cubicBezTo>
                    <a:pt x="1983" y="278"/>
                    <a:pt x="2206" y="367"/>
                    <a:pt x="2284" y="100"/>
                  </a:cubicBezTo>
                  <a:lnTo>
                    <a:pt x="2284" y="100"/>
                  </a:lnTo>
                  <a:cubicBezTo>
                    <a:pt x="2263" y="102"/>
                    <a:pt x="2241" y="104"/>
                    <a:pt x="2219" y="104"/>
                  </a:cubicBezTo>
                  <a:cubicBezTo>
                    <a:pt x="2005" y="104"/>
                    <a:pt x="1724" y="0"/>
                    <a:pt x="1498"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414;p37"/>
            <p:cNvSpPr/>
            <p:nvPr/>
          </p:nvSpPr>
          <p:spPr>
            <a:xfrm>
              <a:off x="3390529" y="1403921"/>
              <a:ext cx="120357" cy="50738"/>
            </a:xfrm>
            <a:custGeom>
              <a:avLst/>
              <a:gdLst/>
              <a:ahLst/>
              <a:cxnLst/>
              <a:rect l="l" t="t" r="r" b="b"/>
              <a:pathLst>
                <a:path w="1753" h="739" extrusionOk="0">
                  <a:moveTo>
                    <a:pt x="1151" y="1"/>
                  </a:moveTo>
                  <a:cubicBezTo>
                    <a:pt x="550" y="1"/>
                    <a:pt x="82" y="558"/>
                    <a:pt x="82" y="558"/>
                  </a:cubicBezTo>
                  <a:cubicBezTo>
                    <a:pt x="0" y="639"/>
                    <a:pt x="883" y="739"/>
                    <a:pt x="1123" y="739"/>
                  </a:cubicBezTo>
                  <a:cubicBezTo>
                    <a:pt x="1146" y="739"/>
                    <a:pt x="1164" y="738"/>
                    <a:pt x="1173" y="736"/>
                  </a:cubicBezTo>
                  <a:cubicBezTo>
                    <a:pt x="1285" y="714"/>
                    <a:pt x="1430" y="580"/>
                    <a:pt x="1485" y="457"/>
                  </a:cubicBezTo>
                  <a:cubicBezTo>
                    <a:pt x="1552" y="335"/>
                    <a:pt x="1753" y="12"/>
                    <a:pt x="115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415;p37"/>
            <p:cNvSpPr/>
            <p:nvPr/>
          </p:nvSpPr>
          <p:spPr>
            <a:xfrm>
              <a:off x="3438178" y="1402410"/>
              <a:ext cx="58153" cy="58153"/>
            </a:xfrm>
            <a:custGeom>
              <a:avLst/>
              <a:gdLst/>
              <a:ahLst/>
              <a:cxnLst/>
              <a:rect l="l" t="t" r="r" b="b"/>
              <a:pathLst>
                <a:path w="847" h="847" extrusionOk="0">
                  <a:moveTo>
                    <a:pt x="847" y="424"/>
                  </a:moveTo>
                  <a:cubicBezTo>
                    <a:pt x="847" y="658"/>
                    <a:pt x="658" y="847"/>
                    <a:pt x="424" y="847"/>
                  </a:cubicBezTo>
                  <a:cubicBezTo>
                    <a:pt x="190" y="847"/>
                    <a:pt x="0" y="658"/>
                    <a:pt x="0" y="424"/>
                  </a:cubicBezTo>
                  <a:cubicBezTo>
                    <a:pt x="0" y="190"/>
                    <a:pt x="190" y="0"/>
                    <a:pt x="424" y="0"/>
                  </a:cubicBezTo>
                  <a:cubicBezTo>
                    <a:pt x="658" y="0"/>
                    <a:pt x="847" y="190"/>
                    <a:pt x="847" y="42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416;p37"/>
            <p:cNvSpPr/>
            <p:nvPr/>
          </p:nvSpPr>
          <p:spPr>
            <a:xfrm>
              <a:off x="3380780" y="1393347"/>
              <a:ext cx="125507" cy="52729"/>
            </a:xfrm>
            <a:custGeom>
              <a:avLst/>
              <a:gdLst/>
              <a:ahLst/>
              <a:cxnLst/>
              <a:rect l="l" t="t" r="r" b="b"/>
              <a:pathLst>
                <a:path w="1828" h="768" extrusionOk="0">
                  <a:moveTo>
                    <a:pt x="1300" y="1"/>
                  </a:moveTo>
                  <a:cubicBezTo>
                    <a:pt x="1231" y="1"/>
                    <a:pt x="1158" y="7"/>
                    <a:pt x="1081" y="21"/>
                  </a:cubicBezTo>
                  <a:cubicBezTo>
                    <a:pt x="469" y="132"/>
                    <a:pt x="146" y="522"/>
                    <a:pt x="101" y="589"/>
                  </a:cubicBezTo>
                  <a:cubicBezTo>
                    <a:pt x="1" y="723"/>
                    <a:pt x="302" y="767"/>
                    <a:pt x="302" y="767"/>
                  </a:cubicBezTo>
                  <a:cubicBezTo>
                    <a:pt x="491" y="578"/>
                    <a:pt x="825" y="344"/>
                    <a:pt x="1182" y="311"/>
                  </a:cubicBezTo>
                  <a:cubicBezTo>
                    <a:pt x="1195" y="310"/>
                    <a:pt x="1209" y="309"/>
                    <a:pt x="1222" y="309"/>
                  </a:cubicBezTo>
                  <a:cubicBezTo>
                    <a:pt x="1546" y="309"/>
                    <a:pt x="1649" y="567"/>
                    <a:pt x="1649" y="567"/>
                  </a:cubicBezTo>
                  <a:cubicBezTo>
                    <a:pt x="1649" y="567"/>
                    <a:pt x="1817" y="288"/>
                    <a:pt x="1828" y="199"/>
                  </a:cubicBezTo>
                  <a:cubicBezTo>
                    <a:pt x="1828" y="126"/>
                    <a:pt x="1611" y="1"/>
                    <a:pt x="130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417;p37"/>
            <p:cNvSpPr/>
            <p:nvPr/>
          </p:nvSpPr>
          <p:spPr>
            <a:xfrm>
              <a:off x="3330316" y="1252528"/>
              <a:ext cx="180570" cy="81909"/>
            </a:xfrm>
            <a:custGeom>
              <a:avLst/>
              <a:gdLst/>
              <a:ahLst/>
              <a:cxnLst/>
              <a:rect l="l" t="t" r="r" b="b"/>
              <a:pathLst>
                <a:path w="2630" h="1193" extrusionOk="0">
                  <a:moveTo>
                    <a:pt x="123" y="1081"/>
                  </a:moveTo>
                  <a:cubicBezTo>
                    <a:pt x="123" y="1081"/>
                    <a:pt x="1282" y="0"/>
                    <a:pt x="2451" y="78"/>
                  </a:cubicBezTo>
                  <a:lnTo>
                    <a:pt x="2630" y="234"/>
                  </a:lnTo>
                  <a:cubicBezTo>
                    <a:pt x="2630" y="234"/>
                    <a:pt x="825" y="646"/>
                    <a:pt x="201" y="1181"/>
                  </a:cubicBezTo>
                  <a:cubicBezTo>
                    <a:pt x="201" y="1181"/>
                    <a:pt x="1" y="1192"/>
                    <a:pt x="123" y="108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418;p37"/>
            <p:cNvSpPr/>
            <p:nvPr/>
          </p:nvSpPr>
          <p:spPr>
            <a:xfrm>
              <a:off x="3188055" y="1176797"/>
              <a:ext cx="162239" cy="97975"/>
            </a:xfrm>
            <a:custGeom>
              <a:avLst/>
              <a:gdLst/>
              <a:ahLst/>
              <a:cxnLst/>
              <a:rect l="l" t="t" r="r" b="b"/>
              <a:pathLst>
                <a:path w="2363" h="1427" extrusionOk="0">
                  <a:moveTo>
                    <a:pt x="235" y="1426"/>
                  </a:moveTo>
                  <a:lnTo>
                    <a:pt x="1" y="1293"/>
                  </a:lnTo>
                  <a:cubicBezTo>
                    <a:pt x="235" y="880"/>
                    <a:pt x="758" y="880"/>
                    <a:pt x="1137" y="869"/>
                  </a:cubicBezTo>
                  <a:cubicBezTo>
                    <a:pt x="1282" y="869"/>
                    <a:pt x="1438" y="869"/>
                    <a:pt x="1493" y="847"/>
                  </a:cubicBezTo>
                  <a:cubicBezTo>
                    <a:pt x="1649" y="780"/>
                    <a:pt x="1950" y="312"/>
                    <a:pt x="2117" y="0"/>
                  </a:cubicBezTo>
                  <a:lnTo>
                    <a:pt x="2362" y="123"/>
                  </a:lnTo>
                  <a:cubicBezTo>
                    <a:pt x="2284" y="268"/>
                    <a:pt x="1906" y="970"/>
                    <a:pt x="1605" y="1092"/>
                  </a:cubicBezTo>
                  <a:cubicBezTo>
                    <a:pt x="1493" y="1148"/>
                    <a:pt x="1338" y="1148"/>
                    <a:pt x="1148" y="1148"/>
                  </a:cubicBezTo>
                  <a:cubicBezTo>
                    <a:pt x="814" y="1148"/>
                    <a:pt x="391" y="1159"/>
                    <a:pt x="235" y="142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419;p37"/>
            <p:cNvSpPr/>
            <p:nvPr/>
          </p:nvSpPr>
          <p:spPr>
            <a:xfrm>
              <a:off x="3003775" y="1256304"/>
              <a:ext cx="99485" cy="56711"/>
            </a:xfrm>
            <a:custGeom>
              <a:avLst/>
              <a:gdLst/>
              <a:ahLst/>
              <a:cxnLst/>
              <a:rect l="l" t="t" r="r" b="b"/>
              <a:pathLst>
                <a:path w="1449" h="826" extrusionOk="0">
                  <a:moveTo>
                    <a:pt x="1203" y="825"/>
                  </a:moveTo>
                  <a:cubicBezTo>
                    <a:pt x="1114" y="636"/>
                    <a:pt x="847" y="614"/>
                    <a:pt x="468" y="636"/>
                  </a:cubicBezTo>
                  <a:cubicBezTo>
                    <a:pt x="301" y="647"/>
                    <a:pt x="212" y="580"/>
                    <a:pt x="156" y="524"/>
                  </a:cubicBezTo>
                  <a:cubicBezTo>
                    <a:pt x="0" y="346"/>
                    <a:pt x="34" y="34"/>
                    <a:pt x="34" y="1"/>
                  </a:cubicBezTo>
                  <a:lnTo>
                    <a:pt x="312" y="34"/>
                  </a:lnTo>
                  <a:cubicBezTo>
                    <a:pt x="301" y="112"/>
                    <a:pt x="301" y="268"/>
                    <a:pt x="357" y="335"/>
                  </a:cubicBezTo>
                  <a:cubicBezTo>
                    <a:pt x="368" y="346"/>
                    <a:pt x="390" y="357"/>
                    <a:pt x="446" y="357"/>
                  </a:cubicBezTo>
                  <a:cubicBezTo>
                    <a:pt x="736" y="346"/>
                    <a:pt x="1259" y="302"/>
                    <a:pt x="1448" y="71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420;p37"/>
            <p:cNvSpPr/>
            <p:nvPr/>
          </p:nvSpPr>
          <p:spPr>
            <a:xfrm>
              <a:off x="2938755" y="1461320"/>
              <a:ext cx="68109" cy="40577"/>
            </a:xfrm>
            <a:custGeom>
              <a:avLst/>
              <a:gdLst/>
              <a:ahLst/>
              <a:cxnLst/>
              <a:rect l="l" t="t" r="r" b="b"/>
              <a:pathLst>
                <a:path w="992" h="591" extrusionOk="0">
                  <a:moveTo>
                    <a:pt x="1" y="301"/>
                  </a:moveTo>
                  <a:cubicBezTo>
                    <a:pt x="12" y="390"/>
                    <a:pt x="34" y="490"/>
                    <a:pt x="56" y="590"/>
                  </a:cubicBezTo>
                  <a:cubicBezTo>
                    <a:pt x="301" y="457"/>
                    <a:pt x="691" y="301"/>
                    <a:pt x="858" y="357"/>
                  </a:cubicBezTo>
                  <a:lnTo>
                    <a:pt x="992" y="100"/>
                  </a:lnTo>
                  <a:cubicBezTo>
                    <a:pt x="680" y="0"/>
                    <a:pt x="257" y="167"/>
                    <a:pt x="1" y="3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421;p37"/>
            <p:cNvSpPr/>
            <p:nvPr/>
          </p:nvSpPr>
          <p:spPr>
            <a:xfrm>
              <a:off x="3366293" y="1332790"/>
              <a:ext cx="177481" cy="110196"/>
            </a:xfrm>
            <a:custGeom>
              <a:avLst/>
              <a:gdLst/>
              <a:ahLst/>
              <a:cxnLst/>
              <a:rect l="l" t="t" r="r" b="b"/>
              <a:pathLst>
                <a:path w="2585" h="1605" extrusionOk="0">
                  <a:moveTo>
                    <a:pt x="2303" y="1"/>
                  </a:moveTo>
                  <a:cubicBezTo>
                    <a:pt x="1986" y="1"/>
                    <a:pt x="1106" y="222"/>
                    <a:pt x="691" y="469"/>
                  </a:cubicBezTo>
                  <a:cubicBezTo>
                    <a:pt x="223" y="736"/>
                    <a:pt x="0" y="1605"/>
                    <a:pt x="0" y="1605"/>
                  </a:cubicBezTo>
                  <a:cubicBezTo>
                    <a:pt x="112" y="1605"/>
                    <a:pt x="424" y="1137"/>
                    <a:pt x="836" y="836"/>
                  </a:cubicBezTo>
                  <a:cubicBezTo>
                    <a:pt x="1098" y="652"/>
                    <a:pt x="1434" y="598"/>
                    <a:pt x="1711" y="598"/>
                  </a:cubicBezTo>
                  <a:cubicBezTo>
                    <a:pt x="1869" y="598"/>
                    <a:pt x="2009" y="616"/>
                    <a:pt x="2106" y="636"/>
                  </a:cubicBezTo>
                  <a:cubicBezTo>
                    <a:pt x="2121" y="639"/>
                    <a:pt x="2136" y="641"/>
                    <a:pt x="2150" y="641"/>
                  </a:cubicBezTo>
                  <a:cubicBezTo>
                    <a:pt x="2394" y="641"/>
                    <a:pt x="2562" y="146"/>
                    <a:pt x="2562" y="146"/>
                  </a:cubicBezTo>
                  <a:cubicBezTo>
                    <a:pt x="2562" y="146"/>
                    <a:pt x="2585" y="90"/>
                    <a:pt x="2395" y="12"/>
                  </a:cubicBezTo>
                  <a:cubicBezTo>
                    <a:pt x="2375" y="4"/>
                    <a:pt x="2344" y="1"/>
                    <a:pt x="23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422;p37"/>
            <p:cNvSpPr/>
            <p:nvPr/>
          </p:nvSpPr>
          <p:spPr>
            <a:xfrm>
              <a:off x="3271475" y="1461320"/>
              <a:ext cx="159080" cy="197460"/>
            </a:xfrm>
            <a:custGeom>
              <a:avLst/>
              <a:gdLst/>
              <a:ahLst/>
              <a:cxnLst/>
              <a:rect l="l" t="t" r="r" b="b"/>
              <a:pathLst>
                <a:path w="2317" h="2876" extrusionOk="0">
                  <a:moveTo>
                    <a:pt x="902" y="0"/>
                  </a:moveTo>
                  <a:cubicBezTo>
                    <a:pt x="902" y="0"/>
                    <a:pt x="646" y="713"/>
                    <a:pt x="501" y="1025"/>
                  </a:cubicBezTo>
                  <a:cubicBezTo>
                    <a:pt x="379" y="1281"/>
                    <a:pt x="0" y="1805"/>
                    <a:pt x="0" y="1805"/>
                  </a:cubicBezTo>
                  <a:cubicBezTo>
                    <a:pt x="0" y="1805"/>
                    <a:pt x="17" y="1804"/>
                    <a:pt x="46" y="1804"/>
                  </a:cubicBezTo>
                  <a:cubicBezTo>
                    <a:pt x="214" y="1804"/>
                    <a:pt x="797" y="1820"/>
                    <a:pt x="1025" y="2039"/>
                  </a:cubicBezTo>
                  <a:cubicBezTo>
                    <a:pt x="1274" y="2288"/>
                    <a:pt x="1756" y="2875"/>
                    <a:pt x="1843" y="2875"/>
                  </a:cubicBezTo>
                  <a:cubicBezTo>
                    <a:pt x="1845" y="2875"/>
                    <a:pt x="1847" y="2875"/>
                    <a:pt x="1849" y="2874"/>
                  </a:cubicBezTo>
                  <a:cubicBezTo>
                    <a:pt x="1927" y="2841"/>
                    <a:pt x="1838" y="2239"/>
                    <a:pt x="1860" y="2039"/>
                  </a:cubicBezTo>
                  <a:cubicBezTo>
                    <a:pt x="1894" y="1805"/>
                    <a:pt x="2194" y="1671"/>
                    <a:pt x="2284" y="1448"/>
                  </a:cubicBezTo>
                  <a:cubicBezTo>
                    <a:pt x="2295" y="1426"/>
                    <a:pt x="2317" y="1348"/>
                    <a:pt x="2272" y="1326"/>
                  </a:cubicBezTo>
                  <a:cubicBezTo>
                    <a:pt x="2268" y="1322"/>
                    <a:pt x="2262" y="1321"/>
                    <a:pt x="2256" y="1321"/>
                  </a:cubicBezTo>
                  <a:cubicBezTo>
                    <a:pt x="2217" y="1321"/>
                    <a:pt x="2155" y="1370"/>
                    <a:pt x="2116" y="1370"/>
                  </a:cubicBezTo>
                  <a:cubicBezTo>
                    <a:pt x="1927" y="1370"/>
                    <a:pt x="1693" y="1281"/>
                    <a:pt x="1537" y="1192"/>
                  </a:cubicBezTo>
                  <a:cubicBezTo>
                    <a:pt x="1359" y="1092"/>
                    <a:pt x="1147" y="925"/>
                    <a:pt x="1092" y="724"/>
                  </a:cubicBezTo>
                  <a:cubicBezTo>
                    <a:pt x="1014" y="490"/>
                    <a:pt x="958" y="234"/>
                    <a:pt x="9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423;p37"/>
            <p:cNvSpPr/>
            <p:nvPr/>
          </p:nvSpPr>
          <p:spPr>
            <a:xfrm>
              <a:off x="3478138" y="1491804"/>
              <a:ext cx="48061" cy="46069"/>
            </a:xfrm>
            <a:custGeom>
              <a:avLst/>
              <a:gdLst/>
              <a:ahLst/>
              <a:cxnLst/>
              <a:rect l="l" t="t" r="r" b="b"/>
              <a:pathLst>
                <a:path w="700" h="671" extrusionOk="0">
                  <a:moveTo>
                    <a:pt x="603" y="0"/>
                  </a:moveTo>
                  <a:cubicBezTo>
                    <a:pt x="510" y="0"/>
                    <a:pt x="276" y="22"/>
                    <a:pt x="142" y="236"/>
                  </a:cubicBezTo>
                  <a:cubicBezTo>
                    <a:pt x="1" y="453"/>
                    <a:pt x="211" y="670"/>
                    <a:pt x="408" y="670"/>
                  </a:cubicBezTo>
                  <a:cubicBezTo>
                    <a:pt x="443" y="670"/>
                    <a:pt x="478" y="663"/>
                    <a:pt x="510" y="648"/>
                  </a:cubicBezTo>
                  <a:cubicBezTo>
                    <a:pt x="688" y="559"/>
                    <a:pt x="432" y="503"/>
                    <a:pt x="399" y="436"/>
                  </a:cubicBezTo>
                  <a:cubicBezTo>
                    <a:pt x="387" y="403"/>
                    <a:pt x="387" y="369"/>
                    <a:pt x="399" y="336"/>
                  </a:cubicBezTo>
                  <a:cubicBezTo>
                    <a:pt x="421" y="258"/>
                    <a:pt x="465" y="202"/>
                    <a:pt x="532" y="169"/>
                  </a:cubicBezTo>
                  <a:cubicBezTo>
                    <a:pt x="566" y="158"/>
                    <a:pt x="599" y="146"/>
                    <a:pt x="621" y="135"/>
                  </a:cubicBezTo>
                  <a:cubicBezTo>
                    <a:pt x="655" y="124"/>
                    <a:pt x="699" y="91"/>
                    <a:pt x="699" y="57"/>
                  </a:cubicBezTo>
                  <a:cubicBezTo>
                    <a:pt x="699" y="24"/>
                    <a:pt x="666" y="2"/>
                    <a:pt x="644" y="2"/>
                  </a:cubicBezTo>
                  <a:cubicBezTo>
                    <a:pt x="641" y="2"/>
                    <a:pt x="627" y="0"/>
                    <a:pt x="60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424;p37"/>
            <p:cNvSpPr/>
            <p:nvPr/>
          </p:nvSpPr>
          <p:spPr>
            <a:xfrm>
              <a:off x="3519333" y="1519062"/>
              <a:ext cx="50464" cy="17576"/>
            </a:xfrm>
            <a:custGeom>
              <a:avLst/>
              <a:gdLst/>
              <a:ahLst/>
              <a:cxnLst/>
              <a:rect l="l" t="t" r="r" b="b"/>
              <a:pathLst>
                <a:path w="735" h="256" extrusionOk="0">
                  <a:moveTo>
                    <a:pt x="401" y="1"/>
                  </a:moveTo>
                  <a:cubicBezTo>
                    <a:pt x="235" y="1"/>
                    <a:pt x="1" y="55"/>
                    <a:pt x="10" y="151"/>
                  </a:cubicBezTo>
                  <a:cubicBezTo>
                    <a:pt x="18" y="218"/>
                    <a:pt x="111" y="255"/>
                    <a:pt x="195" y="255"/>
                  </a:cubicBezTo>
                  <a:cubicBezTo>
                    <a:pt x="236" y="255"/>
                    <a:pt x="274" y="247"/>
                    <a:pt x="300" y="228"/>
                  </a:cubicBezTo>
                  <a:cubicBezTo>
                    <a:pt x="369" y="194"/>
                    <a:pt x="446" y="166"/>
                    <a:pt x="513" y="166"/>
                  </a:cubicBezTo>
                  <a:cubicBezTo>
                    <a:pt x="532" y="166"/>
                    <a:pt x="550" y="168"/>
                    <a:pt x="567" y="173"/>
                  </a:cubicBezTo>
                  <a:cubicBezTo>
                    <a:pt x="592" y="179"/>
                    <a:pt x="618" y="183"/>
                    <a:pt x="641" y="183"/>
                  </a:cubicBezTo>
                  <a:cubicBezTo>
                    <a:pt x="699" y="183"/>
                    <a:pt x="735" y="159"/>
                    <a:pt x="679" y="95"/>
                  </a:cubicBezTo>
                  <a:cubicBezTo>
                    <a:pt x="679" y="95"/>
                    <a:pt x="634" y="28"/>
                    <a:pt x="478" y="6"/>
                  </a:cubicBezTo>
                  <a:cubicBezTo>
                    <a:pt x="455" y="2"/>
                    <a:pt x="429" y="1"/>
                    <a:pt x="40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425;p37"/>
            <p:cNvSpPr/>
            <p:nvPr/>
          </p:nvSpPr>
          <p:spPr>
            <a:xfrm>
              <a:off x="3463376" y="1603032"/>
              <a:ext cx="93375" cy="49846"/>
            </a:xfrm>
            <a:custGeom>
              <a:avLst/>
              <a:gdLst/>
              <a:ahLst/>
              <a:cxnLst/>
              <a:rect l="l" t="t" r="r" b="b"/>
              <a:pathLst>
                <a:path w="1360" h="726" extrusionOk="0">
                  <a:moveTo>
                    <a:pt x="91" y="1"/>
                  </a:moveTo>
                  <a:cubicBezTo>
                    <a:pt x="66" y="1"/>
                    <a:pt x="43" y="6"/>
                    <a:pt x="23" y="19"/>
                  </a:cubicBezTo>
                  <a:cubicBezTo>
                    <a:pt x="1" y="53"/>
                    <a:pt x="1" y="108"/>
                    <a:pt x="23" y="142"/>
                  </a:cubicBezTo>
                  <a:cubicBezTo>
                    <a:pt x="45" y="175"/>
                    <a:pt x="90" y="197"/>
                    <a:pt x="112" y="220"/>
                  </a:cubicBezTo>
                  <a:cubicBezTo>
                    <a:pt x="224" y="309"/>
                    <a:pt x="313" y="431"/>
                    <a:pt x="413" y="520"/>
                  </a:cubicBezTo>
                  <a:cubicBezTo>
                    <a:pt x="524" y="609"/>
                    <a:pt x="669" y="665"/>
                    <a:pt x="814" y="699"/>
                  </a:cubicBezTo>
                  <a:cubicBezTo>
                    <a:pt x="879" y="715"/>
                    <a:pt x="945" y="725"/>
                    <a:pt x="1010" y="725"/>
                  </a:cubicBezTo>
                  <a:cubicBezTo>
                    <a:pt x="1034" y="725"/>
                    <a:pt x="1058" y="724"/>
                    <a:pt x="1081" y="721"/>
                  </a:cubicBezTo>
                  <a:cubicBezTo>
                    <a:pt x="1171" y="710"/>
                    <a:pt x="1260" y="665"/>
                    <a:pt x="1315" y="587"/>
                  </a:cubicBezTo>
                  <a:cubicBezTo>
                    <a:pt x="1338" y="554"/>
                    <a:pt x="1360" y="509"/>
                    <a:pt x="1349" y="465"/>
                  </a:cubicBezTo>
                  <a:cubicBezTo>
                    <a:pt x="1338" y="420"/>
                    <a:pt x="1304" y="376"/>
                    <a:pt x="1260" y="364"/>
                  </a:cubicBezTo>
                  <a:cubicBezTo>
                    <a:pt x="1215" y="342"/>
                    <a:pt x="1171" y="331"/>
                    <a:pt x="1126" y="331"/>
                  </a:cubicBezTo>
                  <a:cubicBezTo>
                    <a:pt x="870" y="298"/>
                    <a:pt x="614" y="275"/>
                    <a:pt x="391" y="175"/>
                  </a:cubicBezTo>
                  <a:cubicBezTo>
                    <a:pt x="335" y="153"/>
                    <a:pt x="291" y="119"/>
                    <a:pt x="246" y="86"/>
                  </a:cubicBezTo>
                  <a:cubicBezTo>
                    <a:pt x="213" y="64"/>
                    <a:pt x="179" y="30"/>
                    <a:pt x="146" y="8"/>
                  </a:cubicBezTo>
                  <a:cubicBezTo>
                    <a:pt x="127" y="3"/>
                    <a:pt x="109" y="1"/>
                    <a:pt x="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 name="Google Shape;426;p37"/>
            <p:cNvSpPr/>
            <p:nvPr/>
          </p:nvSpPr>
          <p:spPr>
            <a:xfrm>
              <a:off x="3473332" y="1582984"/>
              <a:ext cx="105596" cy="42019"/>
            </a:xfrm>
            <a:custGeom>
              <a:avLst/>
              <a:gdLst/>
              <a:ahLst/>
              <a:cxnLst/>
              <a:rect l="l" t="t" r="r" b="b"/>
              <a:pathLst>
                <a:path w="1538" h="612" extrusionOk="0">
                  <a:moveTo>
                    <a:pt x="1226" y="1"/>
                  </a:moveTo>
                  <a:cubicBezTo>
                    <a:pt x="1163" y="1"/>
                    <a:pt x="1101" y="14"/>
                    <a:pt x="1048" y="44"/>
                  </a:cubicBezTo>
                  <a:cubicBezTo>
                    <a:pt x="936" y="88"/>
                    <a:pt x="858" y="177"/>
                    <a:pt x="758" y="222"/>
                  </a:cubicBezTo>
                  <a:cubicBezTo>
                    <a:pt x="705" y="242"/>
                    <a:pt x="647" y="252"/>
                    <a:pt x="589" y="252"/>
                  </a:cubicBezTo>
                  <a:cubicBezTo>
                    <a:pt x="489" y="252"/>
                    <a:pt x="386" y="223"/>
                    <a:pt x="301" y="166"/>
                  </a:cubicBezTo>
                  <a:cubicBezTo>
                    <a:pt x="268" y="155"/>
                    <a:pt x="235" y="122"/>
                    <a:pt x="190" y="122"/>
                  </a:cubicBezTo>
                  <a:cubicBezTo>
                    <a:pt x="168" y="133"/>
                    <a:pt x="146" y="133"/>
                    <a:pt x="123" y="144"/>
                  </a:cubicBezTo>
                  <a:cubicBezTo>
                    <a:pt x="90" y="166"/>
                    <a:pt x="56" y="189"/>
                    <a:pt x="34" y="211"/>
                  </a:cubicBezTo>
                  <a:cubicBezTo>
                    <a:pt x="23" y="222"/>
                    <a:pt x="12" y="233"/>
                    <a:pt x="12" y="244"/>
                  </a:cubicBezTo>
                  <a:cubicBezTo>
                    <a:pt x="1" y="255"/>
                    <a:pt x="12" y="267"/>
                    <a:pt x="12" y="278"/>
                  </a:cubicBezTo>
                  <a:cubicBezTo>
                    <a:pt x="56" y="367"/>
                    <a:pt x="134" y="434"/>
                    <a:pt x="235" y="489"/>
                  </a:cubicBezTo>
                  <a:cubicBezTo>
                    <a:pt x="469" y="601"/>
                    <a:pt x="747" y="612"/>
                    <a:pt x="1026" y="612"/>
                  </a:cubicBezTo>
                  <a:cubicBezTo>
                    <a:pt x="1070" y="612"/>
                    <a:pt x="1115" y="612"/>
                    <a:pt x="1159" y="590"/>
                  </a:cubicBezTo>
                  <a:cubicBezTo>
                    <a:pt x="1215" y="578"/>
                    <a:pt x="1259" y="545"/>
                    <a:pt x="1304" y="512"/>
                  </a:cubicBezTo>
                  <a:cubicBezTo>
                    <a:pt x="1360" y="467"/>
                    <a:pt x="1415" y="411"/>
                    <a:pt x="1460" y="345"/>
                  </a:cubicBezTo>
                  <a:cubicBezTo>
                    <a:pt x="1504" y="289"/>
                    <a:pt x="1538" y="233"/>
                    <a:pt x="1527" y="166"/>
                  </a:cubicBezTo>
                  <a:cubicBezTo>
                    <a:pt x="1516" y="99"/>
                    <a:pt x="1449" y="55"/>
                    <a:pt x="1393" y="33"/>
                  </a:cubicBezTo>
                  <a:cubicBezTo>
                    <a:pt x="1341" y="12"/>
                    <a:pt x="1283" y="1"/>
                    <a:pt x="122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427;p37"/>
            <p:cNvSpPr/>
            <p:nvPr/>
          </p:nvSpPr>
          <p:spPr>
            <a:xfrm>
              <a:off x="3455755" y="1580306"/>
              <a:ext cx="45177" cy="36320"/>
            </a:xfrm>
            <a:custGeom>
              <a:avLst/>
              <a:gdLst/>
              <a:ahLst/>
              <a:cxnLst/>
              <a:rect l="l" t="t" r="r" b="b"/>
              <a:pathLst>
                <a:path w="658" h="529" extrusionOk="0">
                  <a:moveTo>
                    <a:pt x="541" y="0"/>
                  </a:moveTo>
                  <a:cubicBezTo>
                    <a:pt x="509" y="0"/>
                    <a:pt x="478" y="8"/>
                    <a:pt x="446" y="16"/>
                  </a:cubicBezTo>
                  <a:cubicBezTo>
                    <a:pt x="335" y="49"/>
                    <a:pt x="234" y="72"/>
                    <a:pt x="134" y="127"/>
                  </a:cubicBezTo>
                  <a:cubicBezTo>
                    <a:pt x="90" y="138"/>
                    <a:pt x="56" y="172"/>
                    <a:pt x="34" y="205"/>
                  </a:cubicBezTo>
                  <a:cubicBezTo>
                    <a:pt x="1" y="250"/>
                    <a:pt x="1" y="317"/>
                    <a:pt x="1" y="372"/>
                  </a:cubicBezTo>
                  <a:cubicBezTo>
                    <a:pt x="1" y="417"/>
                    <a:pt x="12" y="462"/>
                    <a:pt x="34" y="484"/>
                  </a:cubicBezTo>
                  <a:cubicBezTo>
                    <a:pt x="56" y="517"/>
                    <a:pt x="112" y="528"/>
                    <a:pt x="156" y="528"/>
                  </a:cubicBezTo>
                  <a:cubicBezTo>
                    <a:pt x="246" y="528"/>
                    <a:pt x="346" y="484"/>
                    <a:pt x="413" y="417"/>
                  </a:cubicBezTo>
                  <a:cubicBezTo>
                    <a:pt x="435" y="406"/>
                    <a:pt x="446" y="384"/>
                    <a:pt x="468" y="361"/>
                  </a:cubicBezTo>
                  <a:cubicBezTo>
                    <a:pt x="502" y="339"/>
                    <a:pt x="524" y="317"/>
                    <a:pt x="557" y="294"/>
                  </a:cubicBezTo>
                  <a:cubicBezTo>
                    <a:pt x="602" y="261"/>
                    <a:pt x="647" y="205"/>
                    <a:pt x="647" y="150"/>
                  </a:cubicBezTo>
                  <a:cubicBezTo>
                    <a:pt x="658" y="94"/>
                    <a:pt x="635" y="27"/>
                    <a:pt x="580" y="5"/>
                  </a:cubicBezTo>
                  <a:cubicBezTo>
                    <a:pt x="567" y="2"/>
                    <a:pt x="554" y="0"/>
                    <a:pt x="54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428;p37"/>
            <p:cNvSpPr/>
            <p:nvPr/>
          </p:nvSpPr>
          <p:spPr>
            <a:xfrm>
              <a:off x="2984619" y="1243327"/>
              <a:ext cx="389359" cy="424512"/>
            </a:xfrm>
            <a:custGeom>
              <a:avLst/>
              <a:gdLst/>
              <a:ahLst/>
              <a:cxnLst/>
              <a:rect l="l" t="t" r="r" b="b"/>
              <a:pathLst>
                <a:path w="5671" h="6183" extrusionOk="0">
                  <a:moveTo>
                    <a:pt x="5548" y="2696"/>
                  </a:moveTo>
                  <a:cubicBezTo>
                    <a:pt x="5637" y="2473"/>
                    <a:pt x="5671" y="2217"/>
                    <a:pt x="5626" y="1972"/>
                  </a:cubicBezTo>
                  <a:cubicBezTo>
                    <a:pt x="5526" y="1460"/>
                    <a:pt x="5181" y="981"/>
                    <a:pt x="4735" y="713"/>
                  </a:cubicBezTo>
                  <a:cubicBezTo>
                    <a:pt x="3554" y="1"/>
                    <a:pt x="1805" y="223"/>
                    <a:pt x="825" y="1181"/>
                  </a:cubicBezTo>
                  <a:cubicBezTo>
                    <a:pt x="435" y="1560"/>
                    <a:pt x="179" y="2084"/>
                    <a:pt x="101" y="2607"/>
                  </a:cubicBezTo>
                  <a:cubicBezTo>
                    <a:pt x="1" y="3197"/>
                    <a:pt x="68" y="3821"/>
                    <a:pt x="290" y="4378"/>
                  </a:cubicBezTo>
                  <a:cubicBezTo>
                    <a:pt x="669" y="5325"/>
                    <a:pt x="1739" y="6183"/>
                    <a:pt x="2797" y="6038"/>
                  </a:cubicBezTo>
                  <a:cubicBezTo>
                    <a:pt x="3008" y="6004"/>
                    <a:pt x="3354" y="5848"/>
                    <a:pt x="3253" y="5581"/>
                  </a:cubicBezTo>
                  <a:cubicBezTo>
                    <a:pt x="3153" y="5336"/>
                    <a:pt x="2786" y="5180"/>
                    <a:pt x="2563" y="5102"/>
                  </a:cubicBezTo>
                  <a:cubicBezTo>
                    <a:pt x="1360" y="4690"/>
                    <a:pt x="458" y="3175"/>
                    <a:pt x="1304" y="2028"/>
                  </a:cubicBezTo>
                  <a:cubicBezTo>
                    <a:pt x="1739" y="1437"/>
                    <a:pt x="2485" y="1114"/>
                    <a:pt x="3209" y="1103"/>
                  </a:cubicBezTo>
                  <a:cubicBezTo>
                    <a:pt x="3755" y="1092"/>
                    <a:pt x="4501" y="1281"/>
                    <a:pt x="4791" y="1794"/>
                  </a:cubicBezTo>
                  <a:cubicBezTo>
                    <a:pt x="5080" y="2295"/>
                    <a:pt x="5169" y="2930"/>
                    <a:pt x="4947" y="3476"/>
                  </a:cubicBezTo>
                  <a:cubicBezTo>
                    <a:pt x="4991" y="3431"/>
                    <a:pt x="5013" y="3420"/>
                    <a:pt x="5058" y="3387"/>
                  </a:cubicBezTo>
                  <a:cubicBezTo>
                    <a:pt x="5125" y="3353"/>
                    <a:pt x="5181" y="3287"/>
                    <a:pt x="5225" y="3231"/>
                  </a:cubicBezTo>
                  <a:cubicBezTo>
                    <a:pt x="5325" y="3119"/>
                    <a:pt x="5414" y="2986"/>
                    <a:pt x="5481" y="2852"/>
                  </a:cubicBezTo>
                  <a:cubicBezTo>
                    <a:pt x="5515" y="2808"/>
                    <a:pt x="5537" y="2752"/>
                    <a:pt x="5548" y="269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429;p37"/>
            <p:cNvSpPr/>
            <p:nvPr/>
          </p:nvSpPr>
          <p:spPr>
            <a:xfrm>
              <a:off x="3073326" y="1354212"/>
              <a:ext cx="210435" cy="211190"/>
            </a:xfrm>
            <a:custGeom>
              <a:avLst/>
              <a:gdLst/>
              <a:ahLst/>
              <a:cxnLst/>
              <a:rect l="l" t="t" r="r" b="b"/>
              <a:pathLst>
                <a:path w="3065" h="3076" extrusionOk="0">
                  <a:moveTo>
                    <a:pt x="1527" y="1"/>
                  </a:moveTo>
                  <a:cubicBezTo>
                    <a:pt x="680" y="1"/>
                    <a:pt x="1" y="691"/>
                    <a:pt x="1" y="1538"/>
                  </a:cubicBezTo>
                  <a:cubicBezTo>
                    <a:pt x="1" y="2384"/>
                    <a:pt x="680" y="3075"/>
                    <a:pt x="1527" y="3075"/>
                  </a:cubicBezTo>
                  <a:cubicBezTo>
                    <a:pt x="2374" y="3075"/>
                    <a:pt x="3064" y="2384"/>
                    <a:pt x="3064" y="1538"/>
                  </a:cubicBezTo>
                  <a:cubicBezTo>
                    <a:pt x="3064" y="691"/>
                    <a:pt x="2374" y="1"/>
                    <a:pt x="1527" y="1"/>
                  </a:cubicBezTo>
                  <a:close/>
                  <a:moveTo>
                    <a:pt x="1527" y="2540"/>
                  </a:moveTo>
                  <a:cubicBezTo>
                    <a:pt x="981" y="2540"/>
                    <a:pt x="525" y="2095"/>
                    <a:pt x="525" y="1538"/>
                  </a:cubicBezTo>
                  <a:cubicBezTo>
                    <a:pt x="525" y="981"/>
                    <a:pt x="981" y="535"/>
                    <a:pt x="1527" y="535"/>
                  </a:cubicBezTo>
                  <a:cubicBezTo>
                    <a:pt x="2084" y="535"/>
                    <a:pt x="2541" y="981"/>
                    <a:pt x="2541" y="1538"/>
                  </a:cubicBezTo>
                  <a:cubicBezTo>
                    <a:pt x="2541" y="2095"/>
                    <a:pt x="2084" y="2540"/>
                    <a:pt x="1527" y="254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430;p37"/>
            <p:cNvSpPr/>
            <p:nvPr/>
          </p:nvSpPr>
          <p:spPr>
            <a:xfrm>
              <a:off x="3146791" y="1384078"/>
              <a:ext cx="63509" cy="64264"/>
            </a:xfrm>
            <a:custGeom>
              <a:avLst/>
              <a:gdLst/>
              <a:ahLst/>
              <a:cxnLst/>
              <a:rect l="l" t="t" r="r" b="b"/>
              <a:pathLst>
                <a:path w="925" h="936" extrusionOk="0">
                  <a:moveTo>
                    <a:pt x="457" y="936"/>
                  </a:moveTo>
                  <a:lnTo>
                    <a:pt x="412" y="880"/>
                  </a:lnTo>
                  <a:cubicBezTo>
                    <a:pt x="346" y="791"/>
                    <a:pt x="0" y="334"/>
                    <a:pt x="201" y="167"/>
                  </a:cubicBezTo>
                  <a:cubicBezTo>
                    <a:pt x="401" y="0"/>
                    <a:pt x="524" y="0"/>
                    <a:pt x="724" y="167"/>
                  </a:cubicBezTo>
                  <a:cubicBezTo>
                    <a:pt x="925" y="334"/>
                    <a:pt x="580" y="791"/>
                    <a:pt x="513" y="880"/>
                  </a:cubicBezTo>
                  <a:close/>
                  <a:moveTo>
                    <a:pt x="457" y="167"/>
                  </a:moveTo>
                  <a:cubicBezTo>
                    <a:pt x="412" y="167"/>
                    <a:pt x="357" y="201"/>
                    <a:pt x="279" y="256"/>
                  </a:cubicBezTo>
                  <a:cubicBezTo>
                    <a:pt x="212" y="323"/>
                    <a:pt x="335" y="557"/>
                    <a:pt x="457" y="735"/>
                  </a:cubicBezTo>
                  <a:cubicBezTo>
                    <a:pt x="591" y="557"/>
                    <a:pt x="713" y="323"/>
                    <a:pt x="646" y="256"/>
                  </a:cubicBezTo>
                  <a:cubicBezTo>
                    <a:pt x="568" y="201"/>
                    <a:pt x="513" y="167"/>
                    <a:pt x="457" y="16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431;p37"/>
            <p:cNvSpPr/>
            <p:nvPr/>
          </p:nvSpPr>
          <p:spPr>
            <a:xfrm>
              <a:off x="3146791" y="1465851"/>
              <a:ext cx="63509" cy="61312"/>
            </a:xfrm>
            <a:custGeom>
              <a:avLst/>
              <a:gdLst/>
              <a:ahLst/>
              <a:cxnLst/>
              <a:rect l="l" t="t" r="r" b="b"/>
              <a:pathLst>
                <a:path w="925" h="893" extrusionOk="0">
                  <a:moveTo>
                    <a:pt x="457" y="892"/>
                  </a:moveTo>
                  <a:cubicBezTo>
                    <a:pt x="379" y="892"/>
                    <a:pt x="301" y="859"/>
                    <a:pt x="201" y="781"/>
                  </a:cubicBezTo>
                  <a:cubicBezTo>
                    <a:pt x="0" y="614"/>
                    <a:pt x="346" y="157"/>
                    <a:pt x="412" y="68"/>
                  </a:cubicBezTo>
                  <a:lnTo>
                    <a:pt x="457" y="1"/>
                  </a:lnTo>
                  <a:lnTo>
                    <a:pt x="513" y="68"/>
                  </a:lnTo>
                  <a:cubicBezTo>
                    <a:pt x="580" y="157"/>
                    <a:pt x="925" y="614"/>
                    <a:pt x="724" y="781"/>
                  </a:cubicBezTo>
                  <a:cubicBezTo>
                    <a:pt x="624" y="859"/>
                    <a:pt x="546" y="892"/>
                    <a:pt x="457" y="892"/>
                  </a:cubicBezTo>
                  <a:close/>
                  <a:moveTo>
                    <a:pt x="457" y="201"/>
                  </a:moveTo>
                  <a:cubicBezTo>
                    <a:pt x="335" y="391"/>
                    <a:pt x="212" y="625"/>
                    <a:pt x="279" y="680"/>
                  </a:cubicBezTo>
                  <a:cubicBezTo>
                    <a:pt x="435" y="803"/>
                    <a:pt x="490" y="803"/>
                    <a:pt x="646" y="680"/>
                  </a:cubicBezTo>
                  <a:cubicBezTo>
                    <a:pt x="713" y="625"/>
                    <a:pt x="591" y="391"/>
                    <a:pt x="457" y="2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432;p37"/>
            <p:cNvSpPr/>
            <p:nvPr/>
          </p:nvSpPr>
          <p:spPr>
            <a:xfrm>
              <a:off x="3113148" y="1410032"/>
              <a:ext cx="57398" cy="45246"/>
            </a:xfrm>
            <a:custGeom>
              <a:avLst/>
              <a:gdLst/>
              <a:ahLst/>
              <a:cxnLst/>
              <a:rect l="l" t="t" r="r" b="b"/>
              <a:pathLst>
                <a:path w="836" h="659" extrusionOk="0">
                  <a:moveTo>
                    <a:pt x="479" y="658"/>
                  </a:moveTo>
                  <a:cubicBezTo>
                    <a:pt x="212" y="658"/>
                    <a:pt x="67" y="591"/>
                    <a:pt x="45" y="469"/>
                  </a:cubicBezTo>
                  <a:cubicBezTo>
                    <a:pt x="0" y="224"/>
                    <a:pt x="67" y="101"/>
                    <a:pt x="301" y="12"/>
                  </a:cubicBezTo>
                  <a:cubicBezTo>
                    <a:pt x="323" y="12"/>
                    <a:pt x="346" y="1"/>
                    <a:pt x="357" y="1"/>
                  </a:cubicBezTo>
                  <a:cubicBezTo>
                    <a:pt x="579" y="1"/>
                    <a:pt x="780" y="458"/>
                    <a:pt x="813" y="558"/>
                  </a:cubicBezTo>
                  <a:lnTo>
                    <a:pt x="836" y="625"/>
                  </a:lnTo>
                  <a:lnTo>
                    <a:pt x="769" y="636"/>
                  </a:lnTo>
                  <a:cubicBezTo>
                    <a:pt x="758" y="636"/>
                    <a:pt x="624" y="658"/>
                    <a:pt x="479" y="658"/>
                  </a:cubicBezTo>
                  <a:close/>
                  <a:moveTo>
                    <a:pt x="357" y="123"/>
                  </a:moveTo>
                  <a:cubicBezTo>
                    <a:pt x="357" y="123"/>
                    <a:pt x="346" y="123"/>
                    <a:pt x="346" y="123"/>
                  </a:cubicBezTo>
                  <a:cubicBezTo>
                    <a:pt x="167" y="190"/>
                    <a:pt x="134" y="257"/>
                    <a:pt x="156" y="446"/>
                  </a:cubicBezTo>
                  <a:cubicBezTo>
                    <a:pt x="167" y="502"/>
                    <a:pt x="290" y="535"/>
                    <a:pt x="479" y="535"/>
                  </a:cubicBezTo>
                  <a:cubicBezTo>
                    <a:pt x="546" y="535"/>
                    <a:pt x="613" y="535"/>
                    <a:pt x="669" y="524"/>
                  </a:cubicBezTo>
                  <a:cubicBezTo>
                    <a:pt x="591" y="346"/>
                    <a:pt x="446" y="123"/>
                    <a:pt x="357" y="12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433;p37"/>
            <p:cNvSpPr/>
            <p:nvPr/>
          </p:nvSpPr>
          <p:spPr>
            <a:xfrm>
              <a:off x="3185789" y="1459741"/>
              <a:ext cx="58153" cy="44421"/>
            </a:xfrm>
            <a:custGeom>
              <a:avLst/>
              <a:gdLst/>
              <a:ahLst/>
              <a:cxnLst/>
              <a:rect l="l" t="t" r="r" b="b"/>
              <a:pathLst>
                <a:path w="847" h="647" extrusionOk="0">
                  <a:moveTo>
                    <a:pt x="479" y="647"/>
                  </a:moveTo>
                  <a:cubicBezTo>
                    <a:pt x="257" y="647"/>
                    <a:pt x="67" y="190"/>
                    <a:pt x="34" y="101"/>
                  </a:cubicBezTo>
                  <a:lnTo>
                    <a:pt x="0" y="34"/>
                  </a:lnTo>
                  <a:lnTo>
                    <a:pt x="78" y="23"/>
                  </a:lnTo>
                  <a:cubicBezTo>
                    <a:pt x="90" y="12"/>
                    <a:pt x="223" y="1"/>
                    <a:pt x="368" y="1"/>
                  </a:cubicBezTo>
                  <a:cubicBezTo>
                    <a:pt x="635" y="1"/>
                    <a:pt x="780" y="68"/>
                    <a:pt x="802" y="190"/>
                  </a:cubicBezTo>
                  <a:cubicBezTo>
                    <a:pt x="847" y="435"/>
                    <a:pt x="780" y="558"/>
                    <a:pt x="546" y="636"/>
                  </a:cubicBezTo>
                  <a:cubicBezTo>
                    <a:pt x="524" y="647"/>
                    <a:pt x="502" y="647"/>
                    <a:pt x="479" y="647"/>
                  </a:cubicBezTo>
                  <a:close/>
                  <a:moveTo>
                    <a:pt x="179" y="135"/>
                  </a:moveTo>
                  <a:cubicBezTo>
                    <a:pt x="268" y="324"/>
                    <a:pt x="401" y="558"/>
                    <a:pt x="502" y="524"/>
                  </a:cubicBezTo>
                  <a:cubicBezTo>
                    <a:pt x="680" y="458"/>
                    <a:pt x="713" y="402"/>
                    <a:pt x="680" y="212"/>
                  </a:cubicBezTo>
                  <a:cubicBezTo>
                    <a:pt x="669" y="157"/>
                    <a:pt x="546" y="123"/>
                    <a:pt x="368" y="123"/>
                  </a:cubicBezTo>
                  <a:cubicBezTo>
                    <a:pt x="290" y="123"/>
                    <a:pt x="223" y="123"/>
                    <a:pt x="179" y="1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434;p37"/>
            <p:cNvSpPr/>
            <p:nvPr/>
          </p:nvSpPr>
          <p:spPr>
            <a:xfrm>
              <a:off x="3113148" y="1459741"/>
              <a:ext cx="57398" cy="44422"/>
            </a:xfrm>
            <a:custGeom>
              <a:avLst/>
              <a:gdLst/>
              <a:ahLst/>
              <a:cxnLst/>
              <a:rect l="l" t="t" r="r" b="b"/>
              <a:pathLst>
                <a:path w="836" h="647" extrusionOk="0">
                  <a:moveTo>
                    <a:pt x="357" y="647"/>
                  </a:moveTo>
                  <a:lnTo>
                    <a:pt x="357" y="647"/>
                  </a:lnTo>
                  <a:cubicBezTo>
                    <a:pt x="334" y="647"/>
                    <a:pt x="323" y="647"/>
                    <a:pt x="301" y="636"/>
                  </a:cubicBezTo>
                  <a:cubicBezTo>
                    <a:pt x="67" y="558"/>
                    <a:pt x="0" y="435"/>
                    <a:pt x="45" y="190"/>
                  </a:cubicBezTo>
                  <a:cubicBezTo>
                    <a:pt x="67" y="68"/>
                    <a:pt x="212" y="1"/>
                    <a:pt x="479" y="1"/>
                  </a:cubicBezTo>
                  <a:cubicBezTo>
                    <a:pt x="624" y="1"/>
                    <a:pt x="758" y="12"/>
                    <a:pt x="769" y="23"/>
                  </a:cubicBezTo>
                  <a:lnTo>
                    <a:pt x="836" y="34"/>
                  </a:lnTo>
                  <a:lnTo>
                    <a:pt x="813" y="101"/>
                  </a:lnTo>
                  <a:cubicBezTo>
                    <a:pt x="780" y="190"/>
                    <a:pt x="579" y="647"/>
                    <a:pt x="357" y="647"/>
                  </a:cubicBezTo>
                  <a:close/>
                  <a:moveTo>
                    <a:pt x="479" y="123"/>
                  </a:moveTo>
                  <a:cubicBezTo>
                    <a:pt x="290" y="123"/>
                    <a:pt x="167" y="157"/>
                    <a:pt x="156" y="212"/>
                  </a:cubicBezTo>
                  <a:cubicBezTo>
                    <a:pt x="134" y="402"/>
                    <a:pt x="167" y="458"/>
                    <a:pt x="346" y="524"/>
                  </a:cubicBezTo>
                  <a:cubicBezTo>
                    <a:pt x="435" y="558"/>
                    <a:pt x="579" y="324"/>
                    <a:pt x="669" y="135"/>
                  </a:cubicBezTo>
                  <a:cubicBezTo>
                    <a:pt x="613" y="123"/>
                    <a:pt x="546" y="123"/>
                    <a:pt x="479" y="12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435;p37"/>
            <p:cNvSpPr/>
            <p:nvPr/>
          </p:nvSpPr>
          <p:spPr>
            <a:xfrm>
              <a:off x="3185789" y="1410032"/>
              <a:ext cx="58153" cy="45246"/>
            </a:xfrm>
            <a:custGeom>
              <a:avLst/>
              <a:gdLst/>
              <a:ahLst/>
              <a:cxnLst/>
              <a:rect l="l" t="t" r="r" b="b"/>
              <a:pathLst>
                <a:path w="847" h="659" extrusionOk="0">
                  <a:moveTo>
                    <a:pt x="368" y="658"/>
                  </a:moveTo>
                  <a:cubicBezTo>
                    <a:pt x="223" y="658"/>
                    <a:pt x="90" y="636"/>
                    <a:pt x="78" y="636"/>
                  </a:cubicBezTo>
                  <a:lnTo>
                    <a:pt x="0" y="625"/>
                  </a:lnTo>
                  <a:lnTo>
                    <a:pt x="34" y="558"/>
                  </a:lnTo>
                  <a:cubicBezTo>
                    <a:pt x="67" y="458"/>
                    <a:pt x="257" y="1"/>
                    <a:pt x="479" y="1"/>
                  </a:cubicBezTo>
                  <a:cubicBezTo>
                    <a:pt x="502" y="1"/>
                    <a:pt x="524" y="12"/>
                    <a:pt x="546" y="12"/>
                  </a:cubicBezTo>
                  <a:cubicBezTo>
                    <a:pt x="769" y="101"/>
                    <a:pt x="847" y="224"/>
                    <a:pt x="802" y="469"/>
                  </a:cubicBezTo>
                  <a:cubicBezTo>
                    <a:pt x="780" y="591"/>
                    <a:pt x="635" y="658"/>
                    <a:pt x="368" y="658"/>
                  </a:cubicBezTo>
                  <a:close/>
                  <a:moveTo>
                    <a:pt x="179" y="524"/>
                  </a:moveTo>
                  <a:cubicBezTo>
                    <a:pt x="223" y="535"/>
                    <a:pt x="290" y="535"/>
                    <a:pt x="368" y="535"/>
                  </a:cubicBezTo>
                  <a:cubicBezTo>
                    <a:pt x="557" y="535"/>
                    <a:pt x="669" y="502"/>
                    <a:pt x="680" y="446"/>
                  </a:cubicBezTo>
                  <a:cubicBezTo>
                    <a:pt x="713" y="257"/>
                    <a:pt x="680" y="190"/>
                    <a:pt x="502" y="123"/>
                  </a:cubicBezTo>
                  <a:cubicBezTo>
                    <a:pt x="413" y="101"/>
                    <a:pt x="268" y="335"/>
                    <a:pt x="179" y="52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436;p37"/>
            <p:cNvSpPr/>
            <p:nvPr/>
          </p:nvSpPr>
          <p:spPr>
            <a:xfrm>
              <a:off x="3152146" y="1430698"/>
              <a:ext cx="52798" cy="52867"/>
            </a:xfrm>
            <a:custGeom>
              <a:avLst/>
              <a:gdLst/>
              <a:ahLst/>
              <a:cxnLst/>
              <a:rect l="l" t="t" r="r" b="b"/>
              <a:pathLst>
                <a:path w="769" h="770" extrusionOk="0">
                  <a:moveTo>
                    <a:pt x="769" y="390"/>
                  </a:moveTo>
                  <a:cubicBezTo>
                    <a:pt x="769" y="602"/>
                    <a:pt x="591" y="769"/>
                    <a:pt x="379" y="769"/>
                  </a:cubicBezTo>
                  <a:cubicBezTo>
                    <a:pt x="167" y="769"/>
                    <a:pt x="0" y="602"/>
                    <a:pt x="0" y="390"/>
                  </a:cubicBezTo>
                  <a:cubicBezTo>
                    <a:pt x="0" y="179"/>
                    <a:pt x="167" y="1"/>
                    <a:pt x="379" y="1"/>
                  </a:cubicBezTo>
                  <a:cubicBezTo>
                    <a:pt x="591" y="1"/>
                    <a:pt x="769" y="179"/>
                    <a:pt x="769" y="39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437;p37"/>
            <p:cNvSpPr/>
            <p:nvPr/>
          </p:nvSpPr>
          <p:spPr>
            <a:xfrm>
              <a:off x="3160523" y="1439143"/>
              <a:ext cx="36045" cy="35977"/>
            </a:xfrm>
            <a:custGeom>
              <a:avLst/>
              <a:gdLst/>
              <a:ahLst/>
              <a:cxnLst/>
              <a:rect l="l" t="t" r="r" b="b"/>
              <a:pathLst>
                <a:path w="525" h="524" extrusionOk="0">
                  <a:moveTo>
                    <a:pt x="524" y="267"/>
                  </a:moveTo>
                  <a:cubicBezTo>
                    <a:pt x="524" y="401"/>
                    <a:pt x="402" y="524"/>
                    <a:pt x="257" y="524"/>
                  </a:cubicBezTo>
                  <a:cubicBezTo>
                    <a:pt x="123" y="524"/>
                    <a:pt x="1" y="401"/>
                    <a:pt x="1" y="267"/>
                  </a:cubicBezTo>
                  <a:cubicBezTo>
                    <a:pt x="1" y="123"/>
                    <a:pt x="123" y="0"/>
                    <a:pt x="257" y="0"/>
                  </a:cubicBezTo>
                  <a:cubicBezTo>
                    <a:pt x="402" y="0"/>
                    <a:pt x="524" y="123"/>
                    <a:pt x="524" y="26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438;p37"/>
            <p:cNvSpPr/>
            <p:nvPr/>
          </p:nvSpPr>
          <p:spPr>
            <a:xfrm>
              <a:off x="2908957" y="1135327"/>
              <a:ext cx="627190" cy="294680"/>
            </a:xfrm>
            <a:custGeom>
              <a:avLst/>
              <a:gdLst/>
              <a:ahLst/>
              <a:cxnLst/>
              <a:rect l="l" t="t" r="r" b="b"/>
              <a:pathLst>
                <a:path w="9135" h="4292" extrusionOk="0">
                  <a:moveTo>
                    <a:pt x="5333" y="0"/>
                  </a:moveTo>
                  <a:cubicBezTo>
                    <a:pt x="4375" y="0"/>
                    <a:pt x="3368" y="213"/>
                    <a:pt x="2451" y="705"/>
                  </a:cubicBezTo>
                  <a:cubicBezTo>
                    <a:pt x="0" y="2019"/>
                    <a:pt x="412" y="4291"/>
                    <a:pt x="412" y="4291"/>
                  </a:cubicBezTo>
                  <a:cubicBezTo>
                    <a:pt x="1158" y="1288"/>
                    <a:pt x="3482" y="668"/>
                    <a:pt x="5164" y="668"/>
                  </a:cubicBezTo>
                  <a:cubicBezTo>
                    <a:pt x="5241" y="668"/>
                    <a:pt x="5317" y="669"/>
                    <a:pt x="5391" y="671"/>
                  </a:cubicBezTo>
                  <a:cubicBezTo>
                    <a:pt x="7096" y="738"/>
                    <a:pt x="8689" y="1952"/>
                    <a:pt x="8689" y="1952"/>
                  </a:cubicBezTo>
                  <a:cubicBezTo>
                    <a:pt x="9134" y="1651"/>
                    <a:pt x="9067" y="1473"/>
                    <a:pt x="9067" y="1473"/>
                  </a:cubicBezTo>
                  <a:cubicBezTo>
                    <a:pt x="8398" y="595"/>
                    <a:pt x="6935" y="0"/>
                    <a:pt x="5333"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9"/>
          <p:cNvSpPr/>
          <p:nvPr/>
        </p:nvSpPr>
        <p:spPr>
          <a:xfrm>
            <a:off x="3086824" y="3967213"/>
            <a:ext cx="5971115" cy="810067"/>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7" name="Google Shape;597;p39"/>
          <p:cNvCxnSpPr/>
          <p:nvPr/>
        </p:nvCxnSpPr>
        <p:spPr>
          <a:xfrm>
            <a:off x="4279125" y="3861673"/>
            <a:ext cx="4018800" cy="0"/>
          </a:xfrm>
          <a:prstGeom prst="straightConnector1">
            <a:avLst/>
          </a:prstGeom>
          <a:noFill/>
          <a:ln w="19050" cap="flat" cmpd="sng">
            <a:solidFill>
              <a:schemeClr val="lt1"/>
            </a:solidFill>
            <a:prstDash val="solid"/>
            <a:round/>
            <a:headEnd type="none" w="med" len="med"/>
            <a:tailEnd type="none" w="med" len="med"/>
          </a:ln>
        </p:spPr>
      </p:cxnSp>
      <p:sp>
        <p:nvSpPr>
          <p:cNvPr id="598" name="Google Shape;598;p39"/>
          <p:cNvSpPr/>
          <p:nvPr/>
        </p:nvSpPr>
        <p:spPr>
          <a:xfrm>
            <a:off x="5617725" y="683976"/>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9" name="Google Shape;599;p39"/>
          <p:cNvSpPr txBox="1">
            <a:spLocks noGrp="1"/>
          </p:cNvSpPr>
          <p:nvPr>
            <p:ph type="title"/>
          </p:nvPr>
        </p:nvSpPr>
        <p:spPr>
          <a:xfrm>
            <a:off x="2950100" y="2181200"/>
            <a:ext cx="6441326" cy="15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2">
                    <a:lumMod val="50000"/>
                  </a:schemeClr>
                </a:solidFill>
                <a:latin typeface="Lucida Handwriting" panose="03010101010101010101" pitchFamily="66" charset="0"/>
              </a:rPr>
              <a:t> TRANSFORMATION MATRIX</a:t>
            </a:r>
            <a:endParaRPr sz="3600" b="1" dirty="0">
              <a:solidFill>
                <a:schemeClr val="accent2">
                  <a:lumMod val="50000"/>
                </a:schemeClr>
              </a:solidFill>
              <a:latin typeface="Lucida Handwriting" panose="03010101010101010101" pitchFamily="66" charset="0"/>
            </a:endParaRPr>
          </a:p>
        </p:txBody>
      </p:sp>
      <p:sp>
        <p:nvSpPr>
          <p:cNvPr id="600" name="Google Shape;600;p39"/>
          <p:cNvSpPr txBox="1">
            <a:spLocks noGrp="1"/>
          </p:cNvSpPr>
          <p:nvPr>
            <p:ph type="title" idx="2"/>
          </p:nvPr>
        </p:nvSpPr>
        <p:spPr>
          <a:xfrm>
            <a:off x="5517675" y="972501"/>
            <a:ext cx="1541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01" name="Google Shape;601;p39"/>
          <p:cNvSpPr txBox="1">
            <a:spLocks noGrp="1"/>
          </p:cNvSpPr>
          <p:nvPr>
            <p:ph type="subTitle" idx="1"/>
          </p:nvPr>
        </p:nvSpPr>
        <p:spPr>
          <a:xfrm>
            <a:off x="3145380" y="4128704"/>
            <a:ext cx="5912560" cy="5714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4">
                    <a:lumMod val="75000"/>
                  </a:schemeClr>
                </a:solidFill>
                <a:latin typeface="Cavolini" panose="020B0502040204020203" pitchFamily="66" charset="0"/>
                <a:cs typeface="Cavolini" panose="020B0502040204020203" pitchFamily="66" charset="0"/>
              </a:rPr>
              <a:t>CODE TO FIND TRANSFORMATION MATRIX</a:t>
            </a:r>
            <a:endParaRPr sz="2000" b="1" dirty="0">
              <a:solidFill>
                <a:schemeClr val="accent4">
                  <a:lumMod val="75000"/>
                </a:schemeClr>
              </a:solidFill>
              <a:latin typeface="Cavolini" panose="020B0502040204020203" pitchFamily="66" charset="0"/>
              <a:cs typeface="Cavolini" panose="020B0502040204020203" pitchFamily="66" charset="0"/>
            </a:endParaRPr>
          </a:p>
        </p:txBody>
      </p:sp>
      <p:sp>
        <p:nvSpPr>
          <p:cNvPr id="602" name="Google Shape;602;p39"/>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1372352" y="897628"/>
            <a:ext cx="1999504" cy="3469157"/>
            <a:chOff x="838950" y="1315776"/>
            <a:chExt cx="1890248" cy="3279597"/>
          </a:xfrm>
        </p:grpSpPr>
        <p:sp>
          <p:nvSpPr>
            <p:cNvPr id="604" name="Google Shape;604;p39"/>
            <p:cNvSpPr/>
            <p:nvPr/>
          </p:nvSpPr>
          <p:spPr>
            <a:xfrm>
              <a:off x="1812359" y="3915951"/>
              <a:ext cx="503435" cy="652355"/>
            </a:xfrm>
            <a:custGeom>
              <a:avLst/>
              <a:gdLst/>
              <a:ahLst/>
              <a:cxnLst/>
              <a:rect l="l" t="t" r="r" b="b"/>
              <a:pathLst>
                <a:path w="4557" h="5905" extrusionOk="0">
                  <a:moveTo>
                    <a:pt x="1348" y="1"/>
                  </a:moveTo>
                  <a:lnTo>
                    <a:pt x="3097" y="1"/>
                  </a:lnTo>
                  <a:cubicBezTo>
                    <a:pt x="3097" y="1"/>
                    <a:pt x="4556" y="636"/>
                    <a:pt x="4556" y="3053"/>
                  </a:cubicBezTo>
                  <a:cubicBezTo>
                    <a:pt x="4556" y="5459"/>
                    <a:pt x="3019" y="5905"/>
                    <a:pt x="3019" y="5905"/>
                  </a:cubicBezTo>
                  <a:lnTo>
                    <a:pt x="1348" y="5905"/>
                  </a:lnTo>
                  <a:cubicBezTo>
                    <a:pt x="1348" y="5905"/>
                    <a:pt x="0" y="5359"/>
                    <a:pt x="0" y="2741"/>
                  </a:cubicBezTo>
                  <a:cubicBezTo>
                    <a:pt x="0" y="302"/>
                    <a:pt x="1348" y="1"/>
                    <a:pt x="134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39"/>
            <p:cNvSpPr/>
            <p:nvPr/>
          </p:nvSpPr>
          <p:spPr>
            <a:xfrm>
              <a:off x="1929243" y="2136506"/>
              <a:ext cx="588279" cy="1121211"/>
            </a:xfrm>
            <a:custGeom>
              <a:avLst/>
              <a:gdLst/>
              <a:ahLst/>
              <a:cxnLst/>
              <a:rect l="l" t="t" r="r" b="b"/>
              <a:pathLst>
                <a:path w="5325" h="10149" extrusionOk="0">
                  <a:moveTo>
                    <a:pt x="0" y="324"/>
                  </a:moveTo>
                  <a:cubicBezTo>
                    <a:pt x="0" y="324"/>
                    <a:pt x="1070" y="1"/>
                    <a:pt x="1449" y="1104"/>
                  </a:cubicBezTo>
                  <a:cubicBezTo>
                    <a:pt x="1816" y="2206"/>
                    <a:pt x="1927" y="5793"/>
                    <a:pt x="2206" y="6618"/>
                  </a:cubicBezTo>
                  <a:cubicBezTo>
                    <a:pt x="2484" y="7442"/>
                    <a:pt x="5325" y="9347"/>
                    <a:pt x="5325" y="9347"/>
                  </a:cubicBezTo>
                  <a:lnTo>
                    <a:pt x="4545" y="10149"/>
                  </a:lnTo>
                  <a:cubicBezTo>
                    <a:pt x="4545" y="10149"/>
                    <a:pt x="958" y="7598"/>
                    <a:pt x="802" y="6840"/>
                  </a:cubicBezTo>
                  <a:cubicBezTo>
                    <a:pt x="646" y="6083"/>
                    <a:pt x="0" y="324"/>
                    <a:pt x="0" y="3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6" name="Google Shape;606;p39"/>
            <p:cNvSpPr/>
            <p:nvPr/>
          </p:nvSpPr>
          <p:spPr>
            <a:xfrm>
              <a:off x="1877540" y="2155066"/>
              <a:ext cx="280717" cy="355729"/>
            </a:xfrm>
            <a:custGeom>
              <a:avLst/>
              <a:gdLst/>
              <a:ahLst/>
              <a:cxnLst/>
              <a:rect l="l" t="t" r="r" b="b"/>
              <a:pathLst>
                <a:path w="2541" h="3220" extrusionOk="0">
                  <a:moveTo>
                    <a:pt x="947" y="3219"/>
                  </a:moveTo>
                  <a:lnTo>
                    <a:pt x="2173" y="2696"/>
                  </a:lnTo>
                  <a:cubicBezTo>
                    <a:pt x="2540" y="2595"/>
                    <a:pt x="2240" y="1248"/>
                    <a:pt x="2084" y="858"/>
                  </a:cubicBezTo>
                  <a:cubicBezTo>
                    <a:pt x="1850" y="279"/>
                    <a:pt x="1671" y="111"/>
                    <a:pt x="1404" y="56"/>
                  </a:cubicBezTo>
                  <a:lnTo>
                    <a:pt x="1" y="0"/>
                  </a:lnTo>
                  <a:cubicBezTo>
                    <a:pt x="1" y="0"/>
                    <a:pt x="791" y="1571"/>
                    <a:pt x="947" y="321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7" name="Google Shape;607;p39"/>
            <p:cNvSpPr/>
            <p:nvPr/>
          </p:nvSpPr>
          <p:spPr>
            <a:xfrm>
              <a:off x="1891129" y="1542142"/>
              <a:ext cx="148920" cy="229015"/>
            </a:xfrm>
            <a:custGeom>
              <a:avLst/>
              <a:gdLst/>
              <a:ahLst/>
              <a:cxnLst/>
              <a:rect l="l" t="t" r="r" b="b"/>
              <a:pathLst>
                <a:path w="1348" h="2073" extrusionOk="0">
                  <a:moveTo>
                    <a:pt x="791" y="1"/>
                  </a:moveTo>
                  <a:lnTo>
                    <a:pt x="0" y="34"/>
                  </a:lnTo>
                  <a:lnTo>
                    <a:pt x="112" y="2073"/>
                  </a:lnTo>
                  <a:lnTo>
                    <a:pt x="902" y="2028"/>
                  </a:lnTo>
                  <a:cubicBezTo>
                    <a:pt x="902" y="2028"/>
                    <a:pt x="1348" y="1805"/>
                    <a:pt x="1303" y="981"/>
                  </a:cubicBezTo>
                  <a:cubicBezTo>
                    <a:pt x="1259" y="168"/>
                    <a:pt x="791" y="1"/>
                    <a:pt x="7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8" name="Google Shape;608;p39"/>
            <p:cNvSpPr/>
            <p:nvPr/>
          </p:nvSpPr>
          <p:spPr>
            <a:xfrm>
              <a:off x="981686" y="2143908"/>
              <a:ext cx="1150708" cy="2073726"/>
            </a:xfrm>
            <a:custGeom>
              <a:avLst/>
              <a:gdLst/>
              <a:ahLst/>
              <a:cxnLst/>
              <a:rect l="l" t="t" r="r" b="b"/>
              <a:pathLst>
                <a:path w="10416" h="18771" extrusionOk="0">
                  <a:moveTo>
                    <a:pt x="646" y="3031"/>
                  </a:moveTo>
                  <a:cubicBezTo>
                    <a:pt x="646" y="3031"/>
                    <a:pt x="1404" y="8199"/>
                    <a:pt x="1404" y="10304"/>
                  </a:cubicBezTo>
                  <a:cubicBezTo>
                    <a:pt x="1404" y="12421"/>
                    <a:pt x="969" y="16598"/>
                    <a:pt x="969" y="16598"/>
                  </a:cubicBezTo>
                  <a:cubicBezTo>
                    <a:pt x="969" y="16598"/>
                    <a:pt x="6739" y="18770"/>
                    <a:pt x="9469" y="16286"/>
                  </a:cubicBezTo>
                  <a:cubicBezTo>
                    <a:pt x="9469" y="16286"/>
                    <a:pt x="9246" y="8979"/>
                    <a:pt x="9268" y="7876"/>
                  </a:cubicBezTo>
                  <a:cubicBezTo>
                    <a:pt x="9301" y="6784"/>
                    <a:pt x="10415" y="1917"/>
                    <a:pt x="8622" y="101"/>
                  </a:cubicBezTo>
                  <a:lnTo>
                    <a:pt x="6428" y="1"/>
                  </a:lnTo>
                  <a:lnTo>
                    <a:pt x="3208" y="212"/>
                  </a:lnTo>
                  <a:lnTo>
                    <a:pt x="0" y="92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9" name="Google Shape;609;p39"/>
            <p:cNvSpPr/>
            <p:nvPr/>
          </p:nvSpPr>
          <p:spPr>
            <a:xfrm>
              <a:off x="1028417" y="2395021"/>
              <a:ext cx="289334" cy="1646630"/>
            </a:xfrm>
            <a:custGeom>
              <a:avLst/>
              <a:gdLst/>
              <a:ahLst/>
              <a:cxnLst/>
              <a:rect l="l" t="t" r="r" b="b"/>
              <a:pathLst>
                <a:path w="2619" h="14905" extrusionOk="0">
                  <a:moveTo>
                    <a:pt x="1" y="0"/>
                  </a:moveTo>
                  <a:lnTo>
                    <a:pt x="223" y="758"/>
                  </a:lnTo>
                  <a:cubicBezTo>
                    <a:pt x="223" y="758"/>
                    <a:pt x="981" y="5926"/>
                    <a:pt x="981" y="8031"/>
                  </a:cubicBezTo>
                  <a:cubicBezTo>
                    <a:pt x="981" y="10148"/>
                    <a:pt x="546" y="14325"/>
                    <a:pt x="546" y="14325"/>
                  </a:cubicBezTo>
                  <a:cubicBezTo>
                    <a:pt x="546" y="14325"/>
                    <a:pt x="1270" y="14670"/>
                    <a:pt x="2618" y="14904"/>
                  </a:cubicBezTo>
                  <a:cubicBezTo>
                    <a:pt x="2507" y="13746"/>
                    <a:pt x="2585" y="12587"/>
                    <a:pt x="2551" y="11418"/>
                  </a:cubicBezTo>
                  <a:cubicBezTo>
                    <a:pt x="2518" y="9958"/>
                    <a:pt x="2485" y="7875"/>
                    <a:pt x="2362" y="6416"/>
                  </a:cubicBezTo>
                  <a:cubicBezTo>
                    <a:pt x="2173" y="4177"/>
                    <a:pt x="1694" y="1794"/>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1028417" y="2395021"/>
              <a:ext cx="278287" cy="1068183"/>
            </a:xfrm>
            <a:custGeom>
              <a:avLst/>
              <a:gdLst/>
              <a:ahLst/>
              <a:cxnLst/>
              <a:rect l="l" t="t" r="r" b="b"/>
              <a:pathLst>
                <a:path w="2519" h="9669" extrusionOk="0">
                  <a:moveTo>
                    <a:pt x="1" y="0"/>
                  </a:moveTo>
                  <a:lnTo>
                    <a:pt x="223" y="758"/>
                  </a:lnTo>
                  <a:cubicBezTo>
                    <a:pt x="223" y="758"/>
                    <a:pt x="981" y="5926"/>
                    <a:pt x="981" y="8031"/>
                  </a:cubicBezTo>
                  <a:cubicBezTo>
                    <a:pt x="981" y="8444"/>
                    <a:pt x="959" y="8923"/>
                    <a:pt x="936" y="9435"/>
                  </a:cubicBezTo>
                  <a:cubicBezTo>
                    <a:pt x="1471" y="9524"/>
                    <a:pt x="1983" y="9658"/>
                    <a:pt x="2518" y="9669"/>
                  </a:cubicBezTo>
                  <a:cubicBezTo>
                    <a:pt x="2485" y="8555"/>
                    <a:pt x="2440" y="7352"/>
                    <a:pt x="2362" y="6416"/>
                  </a:cubicBezTo>
                  <a:cubicBezTo>
                    <a:pt x="2173" y="4177"/>
                    <a:pt x="1694" y="1794"/>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39"/>
            <p:cNvSpPr/>
            <p:nvPr/>
          </p:nvSpPr>
          <p:spPr>
            <a:xfrm>
              <a:off x="1088737" y="3709249"/>
              <a:ext cx="229015" cy="332419"/>
            </a:xfrm>
            <a:custGeom>
              <a:avLst/>
              <a:gdLst/>
              <a:ahLst/>
              <a:cxnLst/>
              <a:rect l="l" t="t" r="r" b="b"/>
              <a:pathLst>
                <a:path w="2073" h="3009" extrusionOk="0">
                  <a:moveTo>
                    <a:pt x="223" y="1"/>
                  </a:moveTo>
                  <a:cubicBezTo>
                    <a:pt x="112" y="1348"/>
                    <a:pt x="0" y="2429"/>
                    <a:pt x="0" y="2429"/>
                  </a:cubicBezTo>
                  <a:cubicBezTo>
                    <a:pt x="0" y="2429"/>
                    <a:pt x="724" y="2785"/>
                    <a:pt x="2072" y="3008"/>
                  </a:cubicBezTo>
                  <a:cubicBezTo>
                    <a:pt x="1972" y="2017"/>
                    <a:pt x="2017" y="1025"/>
                    <a:pt x="2017" y="34"/>
                  </a:cubicBezTo>
                  <a:lnTo>
                    <a:pt x="2017" y="34"/>
                  </a:lnTo>
                  <a:cubicBezTo>
                    <a:pt x="1925" y="41"/>
                    <a:pt x="1519" y="78"/>
                    <a:pt x="1082" y="78"/>
                  </a:cubicBezTo>
                  <a:cubicBezTo>
                    <a:pt x="779" y="78"/>
                    <a:pt x="461" y="60"/>
                    <a:pt x="22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2" name="Google Shape;612;p39"/>
            <p:cNvSpPr/>
            <p:nvPr/>
          </p:nvSpPr>
          <p:spPr>
            <a:xfrm>
              <a:off x="1331123" y="1949469"/>
              <a:ext cx="421020" cy="318831"/>
            </a:xfrm>
            <a:custGeom>
              <a:avLst/>
              <a:gdLst/>
              <a:ahLst/>
              <a:cxnLst/>
              <a:rect l="l" t="t" r="r" b="b"/>
              <a:pathLst>
                <a:path w="3811" h="2886" extrusionOk="0">
                  <a:moveTo>
                    <a:pt x="1" y="279"/>
                  </a:moveTo>
                  <a:lnTo>
                    <a:pt x="1" y="1972"/>
                  </a:lnTo>
                  <a:cubicBezTo>
                    <a:pt x="1" y="1972"/>
                    <a:pt x="680" y="2429"/>
                    <a:pt x="1304" y="2518"/>
                  </a:cubicBezTo>
                  <a:cubicBezTo>
                    <a:pt x="1917" y="2607"/>
                    <a:pt x="3287" y="2886"/>
                    <a:pt x="3810" y="1861"/>
                  </a:cubicBezTo>
                  <a:lnTo>
                    <a:pt x="3810" y="1"/>
                  </a:lnTo>
                  <a:cubicBezTo>
                    <a:pt x="3810" y="1"/>
                    <a:pt x="1371" y="1014"/>
                    <a:pt x="1" y="2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3" name="Google Shape;613;p39"/>
            <p:cNvSpPr/>
            <p:nvPr/>
          </p:nvSpPr>
          <p:spPr>
            <a:xfrm>
              <a:off x="1331123" y="1980292"/>
              <a:ext cx="140414" cy="246249"/>
            </a:xfrm>
            <a:custGeom>
              <a:avLst/>
              <a:gdLst/>
              <a:ahLst/>
              <a:cxnLst/>
              <a:rect l="l" t="t" r="r" b="b"/>
              <a:pathLst>
                <a:path w="1271" h="2229" extrusionOk="0">
                  <a:moveTo>
                    <a:pt x="1" y="0"/>
                  </a:moveTo>
                  <a:lnTo>
                    <a:pt x="1" y="1693"/>
                  </a:lnTo>
                  <a:cubicBezTo>
                    <a:pt x="1" y="1693"/>
                    <a:pt x="658" y="2139"/>
                    <a:pt x="1271" y="2228"/>
                  </a:cubicBezTo>
                  <a:lnTo>
                    <a:pt x="1271" y="257"/>
                  </a:lnTo>
                  <a:cubicBezTo>
                    <a:pt x="1242" y="257"/>
                    <a:pt x="1214" y="258"/>
                    <a:pt x="1186" y="258"/>
                  </a:cubicBezTo>
                  <a:cubicBezTo>
                    <a:pt x="759" y="258"/>
                    <a:pt x="346" y="178"/>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1042006" y="1315776"/>
              <a:ext cx="953731" cy="748247"/>
            </a:xfrm>
            <a:custGeom>
              <a:avLst/>
              <a:gdLst/>
              <a:ahLst/>
              <a:cxnLst/>
              <a:rect l="l" t="t" r="r" b="b"/>
              <a:pathLst>
                <a:path w="8633" h="6773" extrusionOk="0">
                  <a:moveTo>
                    <a:pt x="4322" y="0"/>
                  </a:moveTo>
                  <a:cubicBezTo>
                    <a:pt x="1927" y="0"/>
                    <a:pt x="0" y="1515"/>
                    <a:pt x="0" y="3386"/>
                  </a:cubicBezTo>
                  <a:cubicBezTo>
                    <a:pt x="0" y="5258"/>
                    <a:pt x="1927" y="6773"/>
                    <a:pt x="4322" y="6773"/>
                  </a:cubicBezTo>
                  <a:cubicBezTo>
                    <a:pt x="6706" y="6773"/>
                    <a:pt x="8633" y="5258"/>
                    <a:pt x="8633" y="3386"/>
                  </a:cubicBezTo>
                  <a:cubicBezTo>
                    <a:pt x="8633" y="1515"/>
                    <a:pt x="6706" y="0"/>
                    <a:pt x="4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5" name="Google Shape;615;p39"/>
            <p:cNvSpPr/>
            <p:nvPr/>
          </p:nvSpPr>
          <p:spPr>
            <a:xfrm>
              <a:off x="1179770" y="1358861"/>
              <a:ext cx="815968" cy="662077"/>
            </a:xfrm>
            <a:custGeom>
              <a:avLst/>
              <a:gdLst/>
              <a:ahLst/>
              <a:cxnLst/>
              <a:rect l="l" t="t" r="r" b="b"/>
              <a:pathLst>
                <a:path w="7386" h="5993" extrusionOk="0">
                  <a:moveTo>
                    <a:pt x="6183" y="646"/>
                  </a:moveTo>
                  <a:cubicBezTo>
                    <a:pt x="5526" y="245"/>
                    <a:pt x="4713" y="0"/>
                    <a:pt x="3821" y="0"/>
                  </a:cubicBezTo>
                  <a:cubicBezTo>
                    <a:pt x="1716" y="0"/>
                    <a:pt x="1" y="1348"/>
                    <a:pt x="1" y="2996"/>
                  </a:cubicBezTo>
                  <a:cubicBezTo>
                    <a:pt x="1" y="4645"/>
                    <a:pt x="1716" y="5993"/>
                    <a:pt x="3821" y="5993"/>
                  </a:cubicBezTo>
                  <a:cubicBezTo>
                    <a:pt x="4713" y="5993"/>
                    <a:pt x="5526" y="5748"/>
                    <a:pt x="6183" y="5347"/>
                  </a:cubicBezTo>
                  <a:cubicBezTo>
                    <a:pt x="6929" y="4734"/>
                    <a:pt x="7386" y="3910"/>
                    <a:pt x="7386" y="2996"/>
                  </a:cubicBezTo>
                  <a:cubicBezTo>
                    <a:pt x="7386" y="2083"/>
                    <a:pt x="6929" y="1259"/>
                    <a:pt x="6183" y="6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6" name="Google Shape;616;p39"/>
            <p:cNvSpPr/>
            <p:nvPr/>
          </p:nvSpPr>
          <p:spPr>
            <a:xfrm>
              <a:off x="1251138" y="1432660"/>
              <a:ext cx="706488" cy="498463"/>
            </a:xfrm>
            <a:custGeom>
              <a:avLst/>
              <a:gdLst/>
              <a:ahLst/>
              <a:cxnLst/>
              <a:rect l="l" t="t" r="r" b="b"/>
              <a:pathLst>
                <a:path w="6395" h="4512" extrusionOk="0">
                  <a:moveTo>
                    <a:pt x="5348" y="491"/>
                  </a:moveTo>
                  <a:cubicBezTo>
                    <a:pt x="4791" y="179"/>
                    <a:pt x="4078" y="0"/>
                    <a:pt x="3309" y="0"/>
                  </a:cubicBezTo>
                  <a:cubicBezTo>
                    <a:pt x="1482" y="0"/>
                    <a:pt x="1" y="1014"/>
                    <a:pt x="1" y="2262"/>
                  </a:cubicBezTo>
                  <a:cubicBezTo>
                    <a:pt x="1" y="3498"/>
                    <a:pt x="1482" y="4512"/>
                    <a:pt x="3309" y="4512"/>
                  </a:cubicBezTo>
                  <a:cubicBezTo>
                    <a:pt x="4078" y="4512"/>
                    <a:pt x="4791" y="4334"/>
                    <a:pt x="5348" y="4033"/>
                  </a:cubicBezTo>
                  <a:cubicBezTo>
                    <a:pt x="5994" y="3565"/>
                    <a:pt x="6395" y="2941"/>
                    <a:pt x="6395" y="2262"/>
                  </a:cubicBezTo>
                  <a:cubicBezTo>
                    <a:pt x="6395" y="1571"/>
                    <a:pt x="5994" y="947"/>
                    <a:pt x="5348" y="49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7" name="Google Shape;617;p39"/>
            <p:cNvSpPr/>
            <p:nvPr/>
          </p:nvSpPr>
          <p:spPr>
            <a:xfrm>
              <a:off x="1434529" y="1566778"/>
              <a:ext cx="200733" cy="126825"/>
            </a:xfrm>
            <a:custGeom>
              <a:avLst/>
              <a:gdLst/>
              <a:ahLst/>
              <a:cxnLst/>
              <a:rect l="l" t="t" r="r" b="b"/>
              <a:pathLst>
                <a:path w="1817" h="1148" extrusionOk="0">
                  <a:moveTo>
                    <a:pt x="1805" y="558"/>
                  </a:moveTo>
                  <a:cubicBezTo>
                    <a:pt x="1816" y="869"/>
                    <a:pt x="1415" y="1126"/>
                    <a:pt x="914" y="1137"/>
                  </a:cubicBezTo>
                  <a:cubicBezTo>
                    <a:pt x="424" y="1148"/>
                    <a:pt x="12" y="903"/>
                    <a:pt x="12" y="591"/>
                  </a:cubicBezTo>
                  <a:cubicBezTo>
                    <a:pt x="1" y="279"/>
                    <a:pt x="402" y="23"/>
                    <a:pt x="903" y="12"/>
                  </a:cubicBezTo>
                  <a:cubicBezTo>
                    <a:pt x="1393" y="1"/>
                    <a:pt x="1805" y="246"/>
                    <a:pt x="1805" y="558"/>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8" name="Google Shape;618;p39"/>
            <p:cNvSpPr/>
            <p:nvPr/>
          </p:nvSpPr>
          <p:spPr>
            <a:xfrm>
              <a:off x="1691719" y="1538496"/>
              <a:ext cx="187145" cy="124395"/>
            </a:xfrm>
            <a:custGeom>
              <a:avLst/>
              <a:gdLst/>
              <a:ahLst/>
              <a:cxnLst/>
              <a:rect l="l" t="t" r="r" b="b"/>
              <a:pathLst>
                <a:path w="1694" h="1126" extrusionOk="0">
                  <a:moveTo>
                    <a:pt x="1660" y="457"/>
                  </a:moveTo>
                  <a:cubicBezTo>
                    <a:pt x="1694" y="736"/>
                    <a:pt x="1360" y="1014"/>
                    <a:pt x="914" y="1070"/>
                  </a:cubicBezTo>
                  <a:cubicBezTo>
                    <a:pt x="457" y="1125"/>
                    <a:pt x="67" y="936"/>
                    <a:pt x="34" y="658"/>
                  </a:cubicBezTo>
                  <a:cubicBezTo>
                    <a:pt x="1" y="379"/>
                    <a:pt x="335" y="112"/>
                    <a:pt x="780" y="56"/>
                  </a:cubicBezTo>
                  <a:cubicBezTo>
                    <a:pt x="1226" y="0"/>
                    <a:pt x="1616" y="179"/>
                    <a:pt x="1660" y="45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9" name="Google Shape;619;p39"/>
            <p:cNvSpPr/>
            <p:nvPr/>
          </p:nvSpPr>
          <p:spPr>
            <a:xfrm>
              <a:off x="1491093" y="1496626"/>
              <a:ext cx="70262" cy="46841"/>
            </a:xfrm>
            <a:custGeom>
              <a:avLst/>
              <a:gdLst/>
              <a:ahLst/>
              <a:cxnLst/>
              <a:rect l="l" t="t" r="r" b="b"/>
              <a:pathLst>
                <a:path w="636" h="424" extrusionOk="0">
                  <a:moveTo>
                    <a:pt x="636" y="212"/>
                  </a:moveTo>
                  <a:cubicBezTo>
                    <a:pt x="636" y="324"/>
                    <a:pt x="491" y="424"/>
                    <a:pt x="313" y="424"/>
                  </a:cubicBezTo>
                  <a:cubicBezTo>
                    <a:pt x="146" y="424"/>
                    <a:pt x="1" y="324"/>
                    <a:pt x="1" y="212"/>
                  </a:cubicBezTo>
                  <a:cubicBezTo>
                    <a:pt x="1" y="90"/>
                    <a:pt x="146" y="1"/>
                    <a:pt x="313" y="1"/>
                  </a:cubicBezTo>
                  <a:cubicBezTo>
                    <a:pt x="491" y="1"/>
                    <a:pt x="636" y="90"/>
                    <a:pt x="636" y="212"/>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0" name="Google Shape;620;p39"/>
            <p:cNvSpPr/>
            <p:nvPr/>
          </p:nvSpPr>
          <p:spPr>
            <a:xfrm>
              <a:off x="1710168" y="1470774"/>
              <a:ext cx="71477" cy="50598"/>
            </a:xfrm>
            <a:custGeom>
              <a:avLst/>
              <a:gdLst/>
              <a:ahLst/>
              <a:cxnLst/>
              <a:rect l="l" t="t" r="r" b="b"/>
              <a:pathLst>
                <a:path w="647" h="458" extrusionOk="0">
                  <a:moveTo>
                    <a:pt x="636" y="201"/>
                  </a:moveTo>
                  <a:cubicBezTo>
                    <a:pt x="647" y="324"/>
                    <a:pt x="513" y="424"/>
                    <a:pt x="346" y="446"/>
                  </a:cubicBezTo>
                  <a:cubicBezTo>
                    <a:pt x="168" y="457"/>
                    <a:pt x="23" y="379"/>
                    <a:pt x="12" y="257"/>
                  </a:cubicBezTo>
                  <a:cubicBezTo>
                    <a:pt x="1" y="146"/>
                    <a:pt x="134" y="34"/>
                    <a:pt x="313" y="23"/>
                  </a:cubicBezTo>
                  <a:cubicBezTo>
                    <a:pt x="480" y="1"/>
                    <a:pt x="624" y="90"/>
                    <a:pt x="636" y="201"/>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1" name="Google Shape;621;p39"/>
            <p:cNvSpPr/>
            <p:nvPr/>
          </p:nvSpPr>
          <p:spPr>
            <a:xfrm>
              <a:off x="1576050" y="1708299"/>
              <a:ext cx="205594" cy="134227"/>
            </a:xfrm>
            <a:custGeom>
              <a:avLst/>
              <a:gdLst/>
              <a:ahLst/>
              <a:cxnLst/>
              <a:rect l="l" t="t" r="r" b="b"/>
              <a:pathLst>
                <a:path w="1861" h="1215" extrusionOk="0">
                  <a:moveTo>
                    <a:pt x="713" y="1092"/>
                  </a:moveTo>
                  <a:cubicBezTo>
                    <a:pt x="791" y="1126"/>
                    <a:pt x="869" y="1170"/>
                    <a:pt x="947" y="1181"/>
                  </a:cubicBezTo>
                  <a:cubicBezTo>
                    <a:pt x="1114" y="1215"/>
                    <a:pt x="1270" y="1126"/>
                    <a:pt x="1404" y="1025"/>
                  </a:cubicBezTo>
                  <a:cubicBezTo>
                    <a:pt x="1493" y="959"/>
                    <a:pt x="1582" y="869"/>
                    <a:pt x="1671" y="780"/>
                  </a:cubicBezTo>
                  <a:cubicBezTo>
                    <a:pt x="1760" y="669"/>
                    <a:pt x="1838" y="535"/>
                    <a:pt x="1850" y="402"/>
                  </a:cubicBezTo>
                  <a:cubicBezTo>
                    <a:pt x="1861" y="257"/>
                    <a:pt x="1783" y="90"/>
                    <a:pt x="1649" y="56"/>
                  </a:cubicBezTo>
                  <a:cubicBezTo>
                    <a:pt x="1460" y="1"/>
                    <a:pt x="1282" y="179"/>
                    <a:pt x="1092" y="223"/>
                  </a:cubicBezTo>
                  <a:cubicBezTo>
                    <a:pt x="814" y="290"/>
                    <a:pt x="535" y="79"/>
                    <a:pt x="257" y="134"/>
                  </a:cubicBezTo>
                  <a:cubicBezTo>
                    <a:pt x="190" y="145"/>
                    <a:pt x="123" y="168"/>
                    <a:pt x="90" y="223"/>
                  </a:cubicBezTo>
                  <a:cubicBezTo>
                    <a:pt x="1" y="324"/>
                    <a:pt x="45" y="491"/>
                    <a:pt x="123" y="602"/>
                  </a:cubicBezTo>
                  <a:cubicBezTo>
                    <a:pt x="268" y="814"/>
                    <a:pt x="491" y="959"/>
                    <a:pt x="713" y="1092"/>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2" name="Google Shape;622;p39"/>
            <p:cNvSpPr/>
            <p:nvPr/>
          </p:nvSpPr>
          <p:spPr>
            <a:xfrm>
              <a:off x="1021015" y="1596276"/>
              <a:ext cx="150246" cy="245034"/>
            </a:xfrm>
            <a:custGeom>
              <a:avLst/>
              <a:gdLst/>
              <a:ahLst/>
              <a:cxnLst/>
              <a:rect l="l" t="t" r="r" b="b"/>
              <a:pathLst>
                <a:path w="1360" h="2218" extrusionOk="0">
                  <a:moveTo>
                    <a:pt x="870" y="1"/>
                  </a:moveTo>
                  <a:lnTo>
                    <a:pt x="1" y="1"/>
                  </a:lnTo>
                  <a:lnTo>
                    <a:pt x="1" y="2218"/>
                  </a:lnTo>
                  <a:lnTo>
                    <a:pt x="870" y="2218"/>
                  </a:lnTo>
                  <a:cubicBezTo>
                    <a:pt x="870" y="2218"/>
                    <a:pt x="1360" y="1995"/>
                    <a:pt x="1360" y="1104"/>
                  </a:cubicBezTo>
                  <a:cubicBezTo>
                    <a:pt x="1360" y="213"/>
                    <a:pt x="870" y="1"/>
                    <a:pt x="87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3" name="Google Shape;623;p39"/>
            <p:cNvSpPr/>
            <p:nvPr/>
          </p:nvSpPr>
          <p:spPr>
            <a:xfrm>
              <a:off x="1032174" y="1764863"/>
              <a:ext cx="128041" cy="62971"/>
            </a:xfrm>
            <a:custGeom>
              <a:avLst/>
              <a:gdLst/>
              <a:ahLst/>
              <a:cxnLst/>
              <a:rect l="l" t="t" r="r" b="b"/>
              <a:pathLst>
                <a:path w="1159" h="570" extrusionOk="0">
                  <a:moveTo>
                    <a:pt x="0" y="1"/>
                  </a:moveTo>
                  <a:lnTo>
                    <a:pt x="0" y="569"/>
                  </a:lnTo>
                  <a:lnTo>
                    <a:pt x="869" y="569"/>
                  </a:lnTo>
                  <a:cubicBezTo>
                    <a:pt x="869" y="569"/>
                    <a:pt x="869" y="558"/>
                    <a:pt x="869" y="558"/>
                  </a:cubicBezTo>
                  <a:cubicBezTo>
                    <a:pt x="969" y="458"/>
                    <a:pt x="1092" y="291"/>
                    <a:pt x="1159" y="1"/>
                  </a:cubicBezTo>
                  <a:lnTo>
                    <a:pt x="1159" y="1"/>
                  </a:lnTo>
                  <a:cubicBezTo>
                    <a:pt x="968" y="52"/>
                    <a:pt x="772" y="89"/>
                    <a:pt x="568" y="89"/>
                  </a:cubicBezTo>
                  <a:cubicBezTo>
                    <a:pt x="463" y="89"/>
                    <a:pt x="355" y="79"/>
                    <a:pt x="245" y="57"/>
                  </a:cubicBezTo>
                  <a:cubicBezTo>
                    <a:pt x="156" y="46"/>
                    <a:pt x="78"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950863" y="1596276"/>
              <a:ext cx="145385" cy="245034"/>
            </a:xfrm>
            <a:custGeom>
              <a:avLst/>
              <a:gdLst/>
              <a:ahLst/>
              <a:cxnLst/>
              <a:rect l="l" t="t" r="r" b="b"/>
              <a:pathLst>
                <a:path w="1316" h="2218" extrusionOk="0">
                  <a:moveTo>
                    <a:pt x="1315" y="1104"/>
                  </a:moveTo>
                  <a:cubicBezTo>
                    <a:pt x="1315" y="1716"/>
                    <a:pt x="1026" y="2218"/>
                    <a:pt x="658" y="2218"/>
                  </a:cubicBezTo>
                  <a:cubicBezTo>
                    <a:pt x="302" y="2218"/>
                    <a:pt x="1" y="1716"/>
                    <a:pt x="1" y="1104"/>
                  </a:cubicBezTo>
                  <a:cubicBezTo>
                    <a:pt x="1" y="491"/>
                    <a:pt x="302" y="1"/>
                    <a:pt x="658" y="1"/>
                  </a:cubicBezTo>
                  <a:cubicBezTo>
                    <a:pt x="1026" y="1"/>
                    <a:pt x="1315" y="491"/>
                    <a:pt x="1315" y="11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5" name="Google Shape;625;p39"/>
            <p:cNvSpPr/>
            <p:nvPr/>
          </p:nvSpPr>
          <p:spPr>
            <a:xfrm>
              <a:off x="1224071" y="3939372"/>
              <a:ext cx="905895" cy="609270"/>
            </a:xfrm>
            <a:custGeom>
              <a:avLst/>
              <a:gdLst/>
              <a:ahLst/>
              <a:cxnLst/>
              <a:rect l="l" t="t" r="r" b="b"/>
              <a:pathLst>
                <a:path w="8200" h="5515" extrusionOk="0">
                  <a:moveTo>
                    <a:pt x="1" y="1"/>
                  </a:moveTo>
                  <a:cubicBezTo>
                    <a:pt x="1" y="1"/>
                    <a:pt x="4779" y="1326"/>
                    <a:pt x="7275" y="45"/>
                  </a:cubicBezTo>
                  <a:cubicBezTo>
                    <a:pt x="7275" y="45"/>
                    <a:pt x="8199" y="869"/>
                    <a:pt x="8166" y="2652"/>
                  </a:cubicBezTo>
                  <a:cubicBezTo>
                    <a:pt x="8143" y="4434"/>
                    <a:pt x="7475" y="5035"/>
                    <a:pt x="6929" y="5403"/>
                  </a:cubicBezTo>
                  <a:lnTo>
                    <a:pt x="79" y="5514"/>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6" name="Google Shape;626;p39"/>
            <p:cNvSpPr/>
            <p:nvPr/>
          </p:nvSpPr>
          <p:spPr>
            <a:xfrm>
              <a:off x="1272129" y="4339297"/>
              <a:ext cx="843035" cy="181069"/>
            </a:xfrm>
            <a:custGeom>
              <a:avLst/>
              <a:gdLst/>
              <a:ahLst/>
              <a:cxnLst/>
              <a:rect l="l" t="t" r="r" b="b"/>
              <a:pathLst>
                <a:path w="7631" h="1639" extrusionOk="0">
                  <a:moveTo>
                    <a:pt x="0" y="1"/>
                  </a:moveTo>
                  <a:lnTo>
                    <a:pt x="22" y="1638"/>
                  </a:lnTo>
                  <a:lnTo>
                    <a:pt x="6840" y="1516"/>
                  </a:lnTo>
                  <a:cubicBezTo>
                    <a:pt x="7163" y="1226"/>
                    <a:pt x="7474" y="792"/>
                    <a:pt x="7630" y="23"/>
                  </a:cubicBezTo>
                  <a:lnTo>
                    <a:pt x="7630" y="23"/>
                  </a:lnTo>
                  <a:cubicBezTo>
                    <a:pt x="6951" y="146"/>
                    <a:pt x="6260" y="235"/>
                    <a:pt x="5603" y="268"/>
                  </a:cubicBezTo>
                  <a:cubicBezTo>
                    <a:pt x="4872" y="304"/>
                    <a:pt x="4120" y="338"/>
                    <a:pt x="3365" y="338"/>
                  </a:cubicBezTo>
                  <a:cubicBezTo>
                    <a:pt x="2231" y="338"/>
                    <a:pt x="1090" y="26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7" name="Google Shape;627;p39"/>
            <p:cNvSpPr/>
            <p:nvPr/>
          </p:nvSpPr>
          <p:spPr>
            <a:xfrm>
              <a:off x="904131" y="3915951"/>
              <a:ext cx="523099" cy="679421"/>
            </a:xfrm>
            <a:custGeom>
              <a:avLst/>
              <a:gdLst/>
              <a:ahLst/>
              <a:cxnLst/>
              <a:rect l="l" t="t" r="r" b="b"/>
              <a:pathLst>
                <a:path w="4735" h="6150" extrusionOk="0">
                  <a:moveTo>
                    <a:pt x="1404" y="1"/>
                  </a:moveTo>
                  <a:lnTo>
                    <a:pt x="3231" y="1"/>
                  </a:lnTo>
                  <a:cubicBezTo>
                    <a:pt x="3231" y="1"/>
                    <a:pt x="4735" y="658"/>
                    <a:pt x="4735" y="3176"/>
                  </a:cubicBezTo>
                  <a:cubicBezTo>
                    <a:pt x="4735" y="4713"/>
                    <a:pt x="4144" y="5481"/>
                    <a:pt x="3676" y="5849"/>
                  </a:cubicBezTo>
                  <a:cubicBezTo>
                    <a:pt x="3420" y="6049"/>
                    <a:pt x="3097" y="6150"/>
                    <a:pt x="2763" y="6150"/>
                  </a:cubicBezTo>
                  <a:lnTo>
                    <a:pt x="1404" y="6150"/>
                  </a:lnTo>
                  <a:cubicBezTo>
                    <a:pt x="1404" y="6150"/>
                    <a:pt x="1" y="5582"/>
                    <a:pt x="1" y="2853"/>
                  </a:cubicBezTo>
                  <a:cubicBezTo>
                    <a:pt x="1" y="313"/>
                    <a:pt x="1404" y="1"/>
                    <a:pt x="140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8" name="Google Shape;628;p39"/>
            <p:cNvSpPr/>
            <p:nvPr/>
          </p:nvSpPr>
          <p:spPr>
            <a:xfrm>
              <a:off x="851213" y="3915951"/>
              <a:ext cx="427096" cy="679421"/>
            </a:xfrm>
            <a:custGeom>
              <a:avLst/>
              <a:gdLst/>
              <a:ahLst/>
              <a:cxnLst/>
              <a:rect l="l" t="t" r="r" b="b"/>
              <a:pathLst>
                <a:path w="3866" h="6150" extrusionOk="0">
                  <a:moveTo>
                    <a:pt x="1872" y="1"/>
                  </a:moveTo>
                  <a:cubicBezTo>
                    <a:pt x="1805" y="23"/>
                    <a:pt x="1" y="213"/>
                    <a:pt x="1" y="2975"/>
                  </a:cubicBezTo>
                  <a:cubicBezTo>
                    <a:pt x="1" y="5704"/>
                    <a:pt x="1883" y="6150"/>
                    <a:pt x="1883" y="6150"/>
                  </a:cubicBezTo>
                  <a:lnTo>
                    <a:pt x="1905" y="6150"/>
                  </a:lnTo>
                  <a:cubicBezTo>
                    <a:pt x="2986" y="6116"/>
                    <a:pt x="3866" y="4746"/>
                    <a:pt x="3866" y="3075"/>
                  </a:cubicBezTo>
                  <a:cubicBezTo>
                    <a:pt x="3866" y="1393"/>
                    <a:pt x="2975" y="23"/>
                    <a:pt x="1872"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9" name="Google Shape;629;p39"/>
            <p:cNvSpPr/>
            <p:nvPr/>
          </p:nvSpPr>
          <p:spPr>
            <a:xfrm>
              <a:off x="1481261" y="2952485"/>
              <a:ext cx="804921" cy="262157"/>
            </a:xfrm>
            <a:custGeom>
              <a:avLst/>
              <a:gdLst/>
              <a:ahLst/>
              <a:cxnLst/>
              <a:rect l="l" t="t" r="r" b="b"/>
              <a:pathLst>
                <a:path w="7286" h="2373" extrusionOk="0">
                  <a:moveTo>
                    <a:pt x="7286" y="0"/>
                  </a:moveTo>
                  <a:lnTo>
                    <a:pt x="7286" y="925"/>
                  </a:lnTo>
                  <a:lnTo>
                    <a:pt x="591" y="2373"/>
                  </a:lnTo>
                  <a:lnTo>
                    <a:pt x="1" y="147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39"/>
            <p:cNvSpPr/>
            <p:nvPr/>
          </p:nvSpPr>
          <p:spPr>
            <a:xfrm>
              <a:off x="2281221" y="2952485"/>
              <a:ext cx="447976" cy="360590"/>
            </a:xfrm>
            <a:custGeom>
              <a:avLst/>
              <a:gdLst/>
              <a:ahLst/>
              <a:cxnLst/>
              <a:rect l="l" t="t" r="r" b="b"/>
              <a:pathLst>
                <a:path w="4055" h="3264" extrusionOk="0">
                  <a:moveTo>
                    <a:pt x="3509" y="3264"/>
                  </a:moveTo>
                  <a:lnTo>
                    <a:pt x="0" y="936"/>
                  </a:lnTo>
                  <a:lnTo>
                    <a:pt x="45" y="0"/>
                  </a:lnTo>
                  <a:lnTo>
                    <a:pt x="4055" y="290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1" name="Google Shape;631;p39"/>
            <p:cNvSpPr/>
            <p:nvPr/>
          </p:nvSpPr>
          <p:spPr>
            <a:xfrm>
              <a:off x="1546552" y="3055781"/>
              <a:ext cx="1128502" cy="483770"/>
            </a:xfrm>
            <a:custGeom>
              <a:avLst/>
              <a:gdLst/>
              <a:ahLst/>
              <a:cxnLst/>
              <a:rect l="l" t="t" r="r" b="b"/>
              <a:pathLst>
                <a:path w="10215" h="4379" extrusionOk="0">
                  <a:moveTo>
                    <a:pt x="6650" y="1"/>
                  </a:moveTo>
                  <a:lnTo>
                    <a:pt x="0" y="1438"/>
                  </a:lnTo>
                  <a:lnTo>
                    <a:pt x="3609" y="4378"/>
                  </a:lnTo>
                  <a:lnTo>
                    <a:pt x="10215" y="2329"/>
                  </a:lnTo>
                  <a:lnTo>
                    <a:pt x="6650"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2" name="Google Shape;632;p39"/>
            <p:cNvSpPr/>
            <p:nvPr/>
          </p:nvSpPr>
          <p:spPr>
            <a:xfrm>
              <a:off x="1481261" y="3114886"/>
              <a:ext cx="482555" cy="467751"/>
            </a:xfrm>
            <a:custGeom>
              <a:avLst/>
              <a:gdLst/>
              <a:ahLst/>
              <a:cxnLst/>
              <a:rect l="l" t="t" r="r" b="b"/>
              <a:pathLst>
                <a:path w="4368" h="4234" extrusionOk="0">
                  <a:moveTo>
                    <a:pt x="1" y="0"/>
                  </a:moveTo>
                  <a:lnTo>
                    <a:pt x="446" y="1437"/>
                  </a:lnTo>
                  <a:lnTo>
                    <a:pt x="4289" y="4233"/>
                  </a:lnTo>
                  <a:lnTo>
                    <a:pt x="4367" y="332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3" name="Google Shape;633;p39"/>
            <p:cNvSpPr/>
            <p:nvPr/>
          </p:nvSpPr>
          <p:spPr>
            <a:xfrm>
              <a:off x="1955095" y="3273640"/>
              <a:ext cx="774098" cy="308999"/>
            </a:xfrm>
            <a:custGeom>
              <a:avLst/>
              <a:gdLst/>
              <a:ahLst/>
              <a:cxnLst/>
              <a:rect l="l" t="t" r="r" b="b"/>
              <a:pathLst>
                <a:path w="7007" h="2797" extrusionOk="0">
                  <a:moveTo>
                    <a:pt x="7007" y="0"/>
                  </a:moveTo>
                  <a:lnTo>
                    <a:pt x="78" y="1883"/>
                  </a:lnTo>
                  <a:lnTo>
                    <a:pt x="0" y="2796"/>
                  </a:lnTo>
                  <a:lnTo>
                    <a:pt x="6216" y="108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4" name="Google Shape;634;p39"/>
            <p:cNvSpPr/>
            <p:nvPr/>
          </p:nvSpPr>
          <p:spPr>
            <a:xfrm>
              <a:off x="1252353" y="2365413"/>
              <a:ext cx="765592" cy="581099"/>
            </a:xfrm>
            <a:custGeom>
              <a:avLst/>
              <a:gdLst/>
              <a:ahLst/>
              <a:cxnLst/>
              <a:rect l="l" t="t" r="r" b="b"/>
              <a:pathLst>
                <a:path w="6930" h="5260" extrusionOk="0">
                  <a:moveTo>
                    <a:pt x="6328" y="1"/>
                  </a:moveTo>
                  <a:cubicBezTo>
                    <a:pt x="6328" y="1"/>
                    <a:pt x="2084" y="380"/>
                    <a:pt x="1" y="691"/>
                  </a:cubicBezTo>
                  <a:cubicBezTo>
                    <a:pt x="1" y="691"/>
                    <a:pt x="636" y="2607"/>
                    <a:pt x="914" y="5258"/>
                  </a:cubicBezTo>
                  <a:cubicBezTo>
                    <a:pt x="914" y="5258"/>
                    <a:pt x="979" y="5260"/>
                    <a:pt x="1099" y="5260"/>
                  </a:cubicBezTo>
                  <a:cubicBezTo>
                    <a:pt x="1781" y="5260"/>
                    <a:pt x="4240" y="5219"/>
                    <a:pt x="6562" y="4679"/>
                  </a:cubicBezTo>
                  <a:cubicBezTo>
                    <a:pt x="6562" y="4679"/>
                    <a:pt x="6929" y="1493"/>
                    <a:pt x="632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5" name="Google Shape;635;p39"/>
            <p:cNvSpPr/>
            <p:nvPr/>
          </p:nvSpPr>
          <p:spPr>
            <a:xfrm>
              <a:off x="1285607" y="2385188"/>
              <a:ext cx="705272" cy="547625"/>
            </a:xfrm>
            <a:custGeom>
              <a:avLst/>
              <a:gdLst/>
              <a:ahLst/>
              <a:cxnLst/>
              <a:rect l="l" t="t" r="r" b="b"/>
              <a:pathLst>
                <a:path w="6384" h="4957" extrusionOk="0">
                  <a:moveTo>
                    <a:pt x="1" y="646"/>
                  </a:moveTo>
                  <a:cubicBezTo>
                    <a:pt x="1" y="646"/>
                    <a:pt x="580" y="2439"/>
                    <a:pt x="836" y="4901"/>
                  </a:cubicBezTo>
                  <a:cubicBezTo>
                    <a:pt x="836" y="4901"/>
                    <a:pt x="3521" y="4957"/>
                    <a:pt x="6038" y="4367"/>
                  </a:cubicBezTo>
                  <a:cubicBezTo>
                    <a:pt x="6038" y="4367"/>
                    <a:pt x="6383" y="1392"/>
                    <a:pt x="5826" y="0"/>
                  </a:cubicBezTo>
                  <a:cubicBezTo>
                    <a:pt x="5826" y="0"/>
                    <a:pt x="1917" y="356"/>
                    <a:pt x="1" y="6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6" name="Google Shape;636;p39"/>
            <p:cNvSpPr/>
            <p:nvPr/>
          </p:nvSpPr>
          <p:spPr>
            <a:xfrm>
              <a:off x="1467783" y="3753550"/>
              <a:ext cx="461565" cy="200623"/>
            </a:xfrm>
            <a:custGeom>
              <a:avLst/>
              <a:gdLst/>
              <a:ahLst/>
              <a:cxnLst/>
              <a:rect l="l" t="t" r="r" b="b"/>
              <a:pathLst>
                <a:path w="4178" h="1816" extrusionOk="0">
                  <a:moveTo>
                    <a:pt x="4177" y="1"/>
                  </a:moveTo>
                  <a:cubicBezTo>
                    <a:pt x="4177" y="1"/>
                    <a:pt x="3368" y="232"/>
                    <a:pt x="1652" y="232"/>
                  </a:cubicBezTo>
                  <a:cubicBezTo>
                    <a:pt x="1173" y="232"/>
                    <a:pt x="623" y="214"/>
                    <a:pt x="0" y="168"/>
                  </a:cubicBezTo>
                  <a:lnTo>
                    <a:pt x="0" y="1616"/>
                  </a:lnTo>
                  <a:cubicBezTo>
                    <a:pt x="0" y="1616"/>
                    <a:pt x="908" y="1816"/>
                    <a:pt x="1971" y="1816"/>
                  </a:cubicBezTo>
                  <a:cubicBezTo>
                    <a:pt x="2716" y="1816"/>
                    <a:pt x="3539" y="1717"/>
                    <a:pt x="4177" y="1382"/>
                  </a:cubicBezTo>
                  <a:lnTo>
                    <a:pt x="4177" y="1"/>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7" name="Google Shape;637;p39"/>
            <p:cNvSpPr/>
            <p:nvPr/>
          </p:nvSpPr>
          <p:spPr>
            <a:xfrm>
              <a:off x="932413" y="4039022"/>
              <a:ext cx="264698" cy="433283"/>
            </a:xfrm>
            <a:custGeom>
              <a:avLst/>
              <a:gdLst/>
              <a:ahLst/>
              <a:cxnLst/>
              <a:rect l="l" t="t" r="r" b="b"/>
              <a:pathLst>
                <a:path w="2396" h="3922" extrusionOk="0">
                  <a:moveTo>
                    <a:pt x="1193" y="1"/>
                  </a:moveTo>
                  <a:cubicBezTo>
                    <a:pt x="535" y="1"/>
                    <a:pt x="1" y="881"/>
                    <a:pt x="1" y="1961"/>
                  </a:cubicBezTo>
                  <a:cubicBezTo>
                    <a:pt x="1" y="3042"/>
                    <a:pt x="535" y="3922"/>
                    <a:pt x="1193" y="3922"/>
                  </a:cubicBezTo>
                  <a:cubicBezTo>
                    <a:pt x="1861" y="3922"/>
                    <a:pt x="2396" y="3042"/>
                    <a:pt x="2396" y="1961"/>
                  </a:cubicBezTo>
                  <a:cubicBezTo>
                    <a:pt x="2396" y="881"/>
                    <a:pt x="1861" y="1"/>
                    <a:pt x="119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8" name="Google Shape;638;p39"/>
            <p:cNvSpPr/>
            <p:nvPr/>
          </p:nvSpPr>
          <p:spPr>
            <a:xfrm>
              <a:off x="1460381" y="4096801"/>
              <a:ext cx="579662" cy="198303"/>
            </a:xfrm>
            <a:custGeom>
              <a:avLst/>
              <a:gdLst/>
              <a:ahLst/>
              <a:cxnLst/>
              <a:rect l="l" t="t" r="r" b="b"/>
              <a:pathLst>
                <a:path w="5247" h="1795" extrusionOk="0">
                  <a:moveTo>
                    <a:pt x="4813" y="202"/>
                  </a:moveTo>
                  <a:cubicBezTo>
                    <a:pt x="4879" y="202"/>
                    <a:pt x="4935" y="224"/>
                    <a:pt x="4980" y="269"/>
                  </a:cubicBezTo>
                  <a:cubicBezTo>
                    <a:pt x="5024" y="313"/>
                    <a:pt x="5046" y="369"/>
                    <a:pt x="5046" y="436"/>
                  </a:cubicBezTo>
                  <a:cubicBezTo>
                    <a:pt x="5035" y="469"/>
                    <a:pt x="5035" y="525"/>
                    <a:pt x="5035" y="570"/>
                  </a:cubicBezTo>
                  <a:cubicBezTo>
                    <a:pt x="4991" y="959"/>
                    <a:pt x="3754" y="1583"/>
                    <a:pt x="2997" y="1594"/>
                  </a:cubicBezTo>
                  <a:cubicBezTo>
                    <a:pt x="2987" y="1594"/>
                    <a:pt x="2977" y="1594"/>
                    <a:pt x="2967" y="1594"/>
                  </a:cubicBezTo>
                  <a:cubicBezTo>
                    <a:pt x="2168" y="1594"/>
                    <a:pt x="644" y="1158"/>
                    <a:pt x="468" y="1004"/>
                  </a:cubicBezTo>
                  <a:cubicBezTo>
                    <a:pt x="435" y="982"/>
                    <a:pt x="357" y="893"/>
                    <a:pt x="257" y="570"/>
                  </a:cubicBezTo>
                  <a:cubicBezTo>
                    <a:pt x="234" y="503"/>
                    <a:pt x="246" y="436"/>
                    <a:pt x="301" y="369"/>
                  </a:cubicBezTo>
                  <a:cubicBezTo>
                    <a:pt x="346" y="313"/>
                    <a:pt x="413" y="291"/>
                    <a:pt x="502" y="291"/>
                  </a:cubicBezTo>
                  <a:cubicBezTo>
                    <a:pt x="903" y="302"/>
                    <a:pt x="1315" y="313"/>
                    <a:pt x="1727" y="313"/>
                  </a:cubicBezTo>
                  <a:cubicBezTo>
                    <a:pt x="1817" y="314"/>
                    <a:pt x="1907" y="314"/>
                    <a:pt x="1995" y="314"/>
                  </a:cubicBezTo>
                  <a:cubicBezTo>
                    <a:pt x="3255" y="314"/>
                    <a:pt x="4282" y="244"/>
                    <a:pt x="4813" y="202"/>
                  </a:cubicBezTo>
                  <a:close/>
                  <a:moveTo>
                    <a:pt x="4802" y="0"/>
                  </a:moveTo>
                  <a:cubicBezTo>
                    <a:pt x="4791" y="0"/>
                    <a:pt x="4779" y="0"/>
                    <a:pt x="4768" y="1"/>
                  </a:cubicBezTo>
                  <a:cubicBezTo>
                    <a:pt x="4268" y="43"/>
                    <a:pt x="3243" y="114"/>
                    <a:pt x="1984" y="114"/>
                  </a:cubicBezTo>
                  <a:cubicBezTo>
                    <a:pt x="1896" y="114"/>
                    <a:pt x="1806" y="114"/>
                    <a:pt x="1716" y="113"/>
                  </a:cubicBezTo>
                  <a:cubicBezTo>
                    <a:pt x="1304" y="102"/>
                    <a:pt x="903" y="102"/>
                    <a:pt x="479" y="79"/>
                  </a:cubicBezTo>
                  <a:cubicBezTo>
                    <a:pt x="335" y="79"/>
                    <a:pt x="201" y="135"/>
                    <a:pt x="112" y="246"/>
                  </a:cubicBezTo>
                  <a:cubicBezTo>
                    <a:pt x="23" y="347"/>
                    <a:pt x="0" y="492"/>
                    <a:pt x="34" y="614"/>
                  </a:cubicBezTo>
                  <a:cubicBezTo>
                    <a:pt x="123" y="904"/>
                    <a:pt x="212" y="1071"/>
                    <a:pt x="323" y="1160"/>
                  </a:cubicBezTo>
                  <a:cubicBezTo>
                    <a:pt x="555" y="1347"/>
                    <a:pt x="2145" y="1795"/>
                    <a:pt x="2978" y="1795"/>
                  </a:cubicBezTo>
                  <a:cubicBezTo>
                    <a:pt x="2988" y="1795"/>
                    <a:pt x="2998" y="1795"/>
                    <a:pt x="3008" y="1795"/>
                  </a:cubicBezTo>
                  <a:cubicBezTo>
                    <a:pt x="3832" y="1784"/>
                    <a:pt x="5180" y="1126"/>
                    <a:pt x="5225" y="592"/>
                  </a:cubicBezTo>
                  <a:cubicBezTo>
                    <a:pt x="5236" y="536"/>
                    <a:pt x="5236" y="492"/>
                    <a:pt x="5236" y="447"/>
                  </a:cubicBezTo>
                  <a:cubicBezTo>
                    <a:pt x="5247" y="336"/>
                    <a:pt x="5202" y="224"/>
                    <a:pt x="5124" y="135"/>
                  </a:cubicBezTo>
                  <a:cubicBezTo>
                    <a:pt x="5043" y="54"/>
                    <a:pt x="4924" y="0"/>
                    <a:pt x="480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9" name="Google Shape;639;p39"/>
            <p:cNvSpPr/>
            <p:nvPr/>
          </p:nvSpPr>
          <p:spPr>
            <a:xfrm>
              <a:off x="878280" y="2441752"/>
              <a:ext cx="734769" cy="1052274"/>
            </a:xfrm>
            <a:custGeom>
              <a:avLst/>
              <a:gdLst/>
              <a:ahLst/>
              <a:cxnLst/>
              <a:rect l="l" t="t" r="r" b="b"/>
              <a:pathLst>
                <a:path w="6651" h="9525" extrusionOk="0">
                  <a:moveTo>
                    <a:pt x="2429" y="0"/>
                  </a:moveTo>
                  <a:lnTo>
                    <a:pt x="268" y="156"/>
                  </a:lnTo>
                  <a:cubicBezTo>
                    <a:pt x="268" y="156"/>
                    <a:pt x="1" y="5826"/>
                    <a:pt x="424" y="6717"/>
                  </a:cubicBezTo>
                  <a:cubicBezTo>
                    <a:pt x="702" y="7319"/>
                    <a:pt x="6317" y="9524"/>
                    <a:pt x="6317" y="9524"/>
                  </a:cubicBezTo>
                  <a:lnTo>
                    <a:pt x="6651" y="8544"/>
                  </a:lnTo>
                  <a:cubicBezTo>
                    <a:pt x="6651" y="8544"/>
                    <a:pt x="2607" y="6283"/>
                    <a:pt x="2240" y="5893"/>
                  </a:cubicBezTo>
                  <a:cubicBezTo>
                    <a:pt x="1872" y="5503"/>
                    <a:pt x="2429" y="0"/>
                    <a:pt x="242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0" name="Google Shape;640;p39"/>
            <p:cNvSpPr/>
            <p:nvPr/>
          </p:nvSpPr>
          <p:spPr>
            <a:xfrm>
              <a:off x="878280" y="2454015"/>
              <a:ext cx="717535" cy="1040012"/>
            </a:xfrm>
            <a:custGeom>
              <a:avLst/>
              <a:gdLst/>
              <a:ahLst/>
              <a:cxnLst/>
              <a:rect l="l" t="t" r="r" b="b"/>
              <a:pathLst>
                <a:path w="6495" h="9414" extrusionOk="0">
                  <a:moveTo>
                    <a:pt x="825" y="1"/>
                  </a:moveTo>
                  <a:lnTo>
                    <a:pt x="268" y="45"/>
                  </a:lnTo>
                  <a:cubicBezTo>
                    <a:pt x="268" y="45"/>
                    <a:pt x="1" y="5715"/>
                    <a:pt x="424" y="6606"/>
                  </a:cubicBezTo>
                  <a:cubicBezTo>
                    <a:pt x="702" y="7208"/>
                    <a:pt x="6317" y="9413"/>
                    <a:pt x="6317" y="9413"/>
                  </a:cubicBezTo>
                  <a:lnTo>
                    <a:pt x="6495" y="9202"/>
                  </a:lnTo>
                  <a:cubicBezTo>
                    <a:pt x="5203" y="8745"/>
                    <a:pt x="1237" y="6729"/>
                    <a:pt x="992" y="6216"/>
                  </a:cubicBezTo>
                  <a:cubicBezTo>
                    <a:pt x="636" y="5459"/>
                    <a:pt x="780" y="1237"/>
                    <a:pt x="82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1539150" y="3375721"/>
              <a:ext cx="439359" cy="197087"/>
            </a:xfrm>
            <a:custGeom>
              <a:avLst/>
              <a:gdLst/>
              <a:ahLst/>
              <a:cxnLst/>
              <a:rect l="l" t="t" r="r" b="b"/>
              <a:pathLst>
                <a:path w="3977" h="1784" extrusionOk="0">
                  <a:moveTo>
                    <a:pt x="3375" y="591"/>
                  </a:moveTo>
                  <a:cubicBezTo>
                    <a:pt x="3030" y="424"/>
                    <a:pt x="2328" y="524"/>
                    <a:pt x="2050" y="469"/>
                  </a:cubicBezTo>
                  <a:cubicBezTo>
                    <a:pt x="1549" y="380"/>
                    <a:pt x="1181" y="291"/>
                    <a:pt x="568" y="1"/>
                  </a:cubicBezTo>
                  <a:cubicBezTo>
                    <a:pt x="568" y="1"/>
                    <a:pt x="89" y="469"/>
                    <a:pt x="0" y="914"/>
                  </a:cubicBezTo>
                  <a:cubicBezTo>
                    <a:pt x="56" y="959"/>
                    <a:pt x="1370" y="1683"/>
                    <a:pt x="1983" y="1739"/>
                  </a:cubicBezTo>
                  <a:cubicBezTo>
                    <a:pt x="2429" y="1783"/>
                    <a:pt x="3944" y="1560"/>
                    <a:pt x="3966" y="1148"/>
                  </a:cubicBezTo>
                  <a:cubicBezTo>
                    <a:pt x="3977" y="747"/>
                    <a:pt x="3665" y="725"/>
                    <a:pt x="3375" y="59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2" name="Google Shape;642;p39"/>
            <p:cNvSpPr/>
            <p:nvPr/>
          </p:nvSpPr>
          <p:spPr>
            <a:xfrm>
              <a:off x="1878755" y="3496361"/>
              <a:ext cx="98544" cy="30933"/>
            </a:xfrm>
            <a:custGeom>
              <a:avLst/>
              <a:gdLst/>
              <a:ahLst/>
              <a:cxnLst/>
              <a:rect l="l" t="t" r="r" b="b"/>
              <a:pathLst>
                <a:path w="892" h="280" extrusionOk="0">
                  <a:moveTo>
                    <a:pt x="881" y="1"/>
                  </a:moveTo>
                  <a:cubicBezTo>
                    <a:pt x="491" y="56"/>
                    <a:pt x="34" y="90"/>
                    <a:pt x="1" y="90"/>
                  </a:cubicBezTo>
                  <a:cubicBezTo>
                    <a:pt x="1" y="90"/>
                    <a:pt x="79" y="212"/>
                    <a:pt x="157" y="279"/>
                  </a:cubicBezTo>
                  <a:cubicBezTo>
                    <a:pt x="168" y="279"/>
                    <a:pt x="480" y="246"/>
                    <a:pt x="814" y="212"/>
                  </a:cubicBezTo>
                  <a:cubicBezTo>
                    <a:pt x="858" y="157"/>
                    <a:pt x="892" y="112"/>
                    <a:pt x="892" y="56"/>
                  </a:cubicBezTo>
                  <a:cubicBezTo>
                    <a:pt x="892" y="34"/>
                    <a:pt x="881" y="23"/>
                    <a:pt x="8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3" name="Google Shape;643;p39"/>
            <p:cNvSpPr/>
            <p:nvPr/>
          </p:nvSpPr>
          <p:spPr>
            <a:xfrm>
              <a:off x="1859091" y="3455706"/>
              <a:ext cx="112132" cy="28613"/>
            </a:xfrm>
            <a:custGeom>
              <a:avLst/>
              <a:gdLst/>
              <a:ahLst/>
              <a:cxnLst/>
              <a:rect l="l" t="t" r="r" b="b"/>
              <a:pathLst>
                <a:path w="1015" h="259" extrusionOk="0">
                  <a:moveTo>
                    <a:pt x="803" y="1"/>
                  </a:moveTo>
                  <a:cubicBezTo>
                    <a:pt x="584" y="31"/>
                    <a:pt x="152" y="70"/>
                    <a:pt x="30" y="70"/>
                  </a:cubicBezTo>
                  <a:cubicBezTo>
                    <a:pt x="15" y="70"/>
                    <a:pt x="5" y="69"/>
                    <a:pt x="1" y="68"/>
                  </a:cubicBezTo>
                  <a:lnTo>
                    <a:pt x="1" y="68"/>
                  </a:lnTo>
                  <a:cubicBezTo>
                    <a:pt x="23" y="179"/>
                    <a:pt x="112" y="257"/>
                    <a:pt x="112" y="257"/>
                  </a:cubicBezTo>
                  <a:cubicBezTo>
                    <a:pt x="117" y="258"/>
                    <a:pt x="125" y="259"/>
                    <a:pt x="136" y="259"/>
                  </a:cubicBezTo>
                  <a:cubicBezTo>
                    <a:pt x="256" y="259"/>
                    <a:pt x="709" y="208"/>
                    <a:pt x="1014" y="157"/>
                  </a:cubicBezTo>
                  <a:cubicBezTo>
                    <a:pt x="947" y="90"/>
                    <a:pt x="892" y="34"/>
                    <a:pt x="8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4" name="Google Shape;644;p39"/>
            <p:cNvSpPr/>
            <p:nvPr/>
          </p:nvSpPr>
          <p:spPr>
            <a:xfrm>
              <a:off x="1539150" y="3452060"/>
              <a:ext cx="408647" cy="116441"/>
            </a:xfrm>
            <a:custGeom>
              <a:avLst/>
              <a:gdLst/>
              <a:ahLst/>
              <a:cxnLst/>
              <a:rect l="l" t="t" r="r" b="b"/>
              <a:pathLst>
                <a:path w="3699" h="1054" extrusionOk="0">
                  <a:moveTo>
                    <a:pt x="78" y="1"/>
                  </a:moveTo>
                  <a:cubicBezTo>
                    <a:pt x="45" y="67"/>
                    <a:pt x="23" y="145"/>
                    <a:pt x="0" y="223"/>
                  </a:cubicBezTo>
                  <a:cubicBezTo>
                    <a:pt x="11" y="223"/>
                    <a:pt x="23" y="223"/>
                    <a:pt x="34" y="234"/>
                  </a:cubicBezTo>
                  <a:cubicBezTo>
                    <a:pt x="212" y="357"/>
                    <a:pt x="1404" y="992"/>
                    <a:pt x="1983" y="1048"/>
                  </a:cubicBezTo>
                  <a:cubicBezTo>
                    <a:pt x="2020" y="1051"/>
                    <a:pt x="2063" y="1053"/>
                    <a:pt x="2112" y="1053"/>
                  </a:cubicBezTo>
                  <a:cubicBezTo>
                    <a:pt x="2514" y="1053"/>
                    <a:pt x="3292" y="934"/>
                    <a:pt x="3699" y="736"/>
                  </a:cubicBezTo>
                  <a:lnTo>
                    <a:pt x="3699" y="736"/>
                  </a:lnTo>
                  <a:cubicBezTo>
                    <a:pt x="3531" y="758"/>
                    <a:pt x="2596" y="869"/>
                    <a:pt x="2440" y="869"/>
                  </a:cubicBezTo>
                  <a:cubicBezTo>
                    <a:pt x="2423" y="870"/>
                    <a:pt x="2407" y="870"/>
                    <a:pt x="2390" y="870"/>
                  </a:cubicBezTo>
                  <a:cubicBezTo>
                    <a:pt x="1975" y="870"/>
                    <a:pt x="1468" y="739"/>
                    <a:pt x="1125" y="546"/>
                  </a:cubicBezTo>
                  <a:cubicBezTo>
                    <a:pt x="713" y="335"/>
                    <a:pt x="78" y="1"/>
                    <a:pt x="7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1514514" y="3356056"/>
              <a:ext cx="110917" cy="144059"/>
            </a:xfrm>
            <a:custGeom>
              <a:avLst/>
              <a:gdLst/>
              <a:ahLst/>
              <a:cxnLst/>
              <a:rect l="l" t="t" r="r" b="b"/>
              <a:pathLst>
                <a:path w="1004" h="1304" extrusionOk="0">
                  <a:moveTo>
                    <a:pt x="424" y="1"/>
                  </a:moveTo>
                  <a:cubicBezTo>
                    <a:pt x="424" y="1"/>
                    <a:pt x="123" y="491"/>
                    <a:pt x="1" y="1048"/>
                  </a:cubicBezTo>
                  <a:lnTo>
                    <a:pt x="513" y="1304"/>
                  </a:lnTo>
                  <a:cubicBezTo>
                    <a:pt x="513" y="1304"/>
                    <a:pt x="1003" y="257"/>
                    <a:pt x="992" y="246"/>
                  </a:cubicBezTo>
                  <a:cubicBezTo>
                    <a:pt x="992" y="246"/>
                    <a:pt x="725" y="68"/>
                    <a:pt x="4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6" name="Google Shape;646;p39"/>
            <p:cNvSpPr/>
            <p:nvPr/>
          </p:nvSpPr>
          <p:spPr>
            <a:xfrm>
              <a:off x="962021" y="2210414"/>
              <a:ext cx="242493" cy="386442"/>
            </a:xfrm>
            <a:custGeom>
              <a:avLst/>
              <a:gdLst/>
              <a:ahLst/>
              <a:cxnLst/>
              <a:rect l="l" t="t" r="r" b="b"/>
              <a:pathLst>
                <a:path w="2195" h="3498" extrusionOk="0">
                  <a:moveTo>
                    <a:pt x="0" y="67"/>
                  </a:moveTo>
                  <a:lnTo>
                    <a:pt x="992" y="11"/>
                  </a:lnTo>
                  <a:cubicBezTo>
                    <a:pt x="1225" y="0"/>
                    <a:pt x="1448" y="89"/>
                    <a:pt x="1615" y="256"/>
                  </a:cubicBezTo>
                  <a:cubicBezTo>
                    <a:pt x="1816" y="468"/>
                    <a:pt x="2039" y="825"/>
                    <a:pt x="2105" y="1404"/>
                  </a:cubicBezTo>
                  <a:cubicBezTo>
                    <a:pt x="2195" y="2106"/>
                    <a:pt x="2005" y="2674"/>
                    <a:pt x="1849" y="3008"/>
                  </a:cubicBezTo>
                  <a:cubicBezTo>
                    <a:pt x="1760" y="3186"/>
                    <a:pt x="1582" y="3320"/>
                    <a:pt x="1370" y="3342"/>
                  </a:cubicBezTo>
                  <a:lnTo>
                    <a:pt x="123" y="3498"/>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39"/>
            <p:cNvSpPr/>
            <p:nvPr/>
          </p:nvSpPr>
          <p:spPr>
            <a:xfrm>
              <a:off x="838950" y="2217816"/>
              <a:ext cx="257296" cy="379040"/>
            </a:xfrm>
            <a:custGeom>
              <a:avLst/>
              <a:gdLst/>
              <a:ahLst/>
              <a:cxnLst/>
              <a:rect l="l" t="t" r="r" b="b"/>
              <a:pathLst>
                <a:path w="2329" h="3431" extrusionOk="0">
                  <a:moveTo>
                    <a:pt x="2328" y="1716"/>
                  </a:moveTo>
                  <a:cubicBezTo>
                    <a:pt x="2328" y="2662"/>
                    <a:pt x="1805" y="3431"/>
                    <a:pt x="1159" y="3431"/>
                  </a:cubicBezTo>
                  <a:cubicBezTo>
                    <a:pt x="524" y="3431"/>
                    <a:pt x="0" y="2662"/>
                    <a:pt x="0" y="1716"/>
                  </a:cubicBezTo>
                  <a:cubicBezTo>
                    <a:pt x="0" y="769"/>
                    <a:pt x="524" y="0"/>
                    <a:pt x="1159" y="0"/>
                  </a:cubicBezTo>
                  <a:cubicBezTo>
                    <a:pt x="1805" y="0"/>
                    <a:pt x="2328" y="769"/>
                    <a:pt x="2328" y="171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8" name="Google Shape;648;p39"/>
            <p:cNvSpPr/>
            <p:nvPr/>
          </p:nvSpPr>
          <p:spPr>
            <a:xfrm>
              <a:off x="893084" y="2297801"/>
              <a:ext cx="149031" cy="219072"/>
            </a:xfrm>
            <a:custGeom>
              <a:avLst/>
              <a:gdLst/>
              <a:ahLst/>
              <a:cxnLst/>
              <a:rect l="l" t="t" r="r" b="b"/>
              <a:pathLst>
                <a:path w="1349" h="1983" extrusionOk="0">
                  <a:moveTo>
                    <a:pt x="669" y="0"/>
                  </a:moveTo>
                  <a:cubicBezTo>
                    <a:pt x="301" y="0"/>
                    <a:pt x="0" y="446"/>
                    <a:pt x="0" y="992"/>
                  </a:cubicBezTo>
                  <a:cubicBezTo>
                    <a:pt x="0" y="1537"/>
                    <a:pt x="301" y="1983"/>
                    <a:pt x="669" y="1983"/>
                  </a:cubicBezTo>
                  <a:cubicBezTo>
                    <a:pt x="1047" y="1983"/>
                    <a:pt x="1348" y="1537"/>
                    <a:pt x="1348" y="992"/>
                  </a:cubicBezTo>
                  <a:cubicBezTo>
                    <a:pt x="1348" y="446"/>
                    <a:pt x="1047" y="0"/>
                    <a:pt x="66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39"/>
            <p:cNvSpPr/>
            <p:nvPr/>
          </p:nvSpPr>
          <p:spPr>
            <a:xfrm>
              <a:off x="1610518" y="2284102"/>
              <a:ext cx="66506" cy="69268"/>
            </a:xfrm>
            <a:custGeom>
              <a:avLst/>
              <a:gdLst/>
              <a:ahLst/>
              <a:cxnLst/>
              <a:rect l="l" t="t" r="r" b="b"/>
              <a:pathLst>
                <a:path w="602" h="627" extrusionOk="0">
                  <a:moveTo>
                    <a:pt x="303" y="1"/>
                  </a:moveTo>
                  <a:cubicBezTo>
                    <a:pt x="134" y="1"/>
                    <a:pt x="0" y="132"/>
                    <a:pt x="0" y="314"/>
                  </a:cubicBezTo>
                  <a:cubicBezTo>
                    <a:pt x="0" y="496"/>
                    <a:pt x="134" y="626"/>
                    <a:pt x="303" y="626"/>
                  </a:cubicBezTo>
                  <a:cubicBezTo>
                    <a:pt x="310" y="626"/>
                    <a:pt x="317" y="626"/>
                    <a:pt x="323" y="625"/>
                  </a:cubicBezTo>
                  <a:cubicBezTo>
                    <a:pt x="479" y="614"/>
                    <a:pt x="602" y="481"/>
                    <a:pt x="602" y="314"/>
                  </a:cubicBezTo>
                  <a:cubicBezTo>
                    <a:pt x="602" y="146"/>
                    <a:pt x="479" y="13"/>
                    <a:pt x="323" y="2"/>
                  </a:cubicBezTo>
                  <a:cubicBezTo>
                    <a:pt x="317" y="1"/>
                    <a:pt x="310" y="1"/>
                    <a:pt x="30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0" name="Google Shape;650;p39"/>
            <p:cNvSpPr/>
            <p:nvPr/>
          </p:nvSpPr>
          <p:spPr>
            <a:xfrm>
              <a:off x="1623996" y="2296586"/>
              <a:ext cx="41981" cy="44411"/>
            </a:xfrm>
            <a:custGeom>
              <a:avLst/>
              <a:gdLst/>
              <a:ahLst/>
              <a:cxnLst/>
              <a:rect l="l" t="t" r="r" b="b"/>
              <a:pathLst>
                <a:path w="380" h="402" extrusionOk="0">
                  <a:moveTo>
                    <a:pt x="201" y="0"/>
                  </a:moveTo>
                  <a:cubicBezTo>
                    <a:pt x="90" y="0"/>
                    <a:pt x="1" y="89"/>
                    <a:pt x="1" y="201"/>
                  </a:cubicBezTo>
                  <a:cubicBezTo>
                    <a:pt x="1" y="312"/>
                    <a:pt x="90" y="401"/>
                    <a:pt x="201" y="401"/>
                  </a:cubicBezTo>
                  <a:cubicBezTo>
                    <a:pt x="302" y="390"/>
                    <a:pt x="380" y="301"/>
                    <a:pt x="380" y="201"/>
                  </a:cubicBezTo>
                  <a:cubicBezTo>
                    <a:pt x="380" y="100"/>
                    <a:pt x="302" y="11"/>
                    <a:pt x="201"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6" name="Google Shape;676;p41"/>
          <p:cNvSpPr txBox="1">
            <a:spLocks noGrp="1"/>
          </p:cNvSpPr>
          <p:nvPr>
            <p:ph type="subTitle" idx="1"/>
          </p:nvPr>
        </p:nvSpPr>
        <p:spPr>
          <a:xfrm>
            <a:off x="1019161" y="1"/>
            <a:ext cx="6832636" cy="4356846"/>
          </a:xfrm>
          <a:prstGeom prst="rect">
            <a:avLst/>
          </a:prstGeom>
        </p:spPr>
        <p:txBody>
          <a:bodyPr spcFirstLastPara="1" wrap="square" lIns="91425" tIns="91425" rIns="91425" bIns="91425" anchor="t" anchorCtr="0">
            <a:noAutofit/>
          </a:bodyPr>
          <a:lstStyle/>
          <a:p>
            <a:r>
              <a:rPr lang="en-US" sz="1800" b="0" i="0" dirty="0">
                <a:effectLst/>
                <a:latin typeface="Abadi" panose="020B0604020104020204" pitchFamily="34" charset="0"/>
              </a:rPr>
              <a:t>prompt = {</a:t>
            </a:r>
            <a:r>
              <a:rPr lang="en-US" sz="1800" b="0" i="0" dirty="0">
                <a:solidFill>
                  <a:srgbClr val="A709F5"/>
                </a:solidFill>
                <a:effectLst/>
                <a:latin typeface="Abadi" panose="020B0604020104020204" pitchFamily="34" charset="0"/>
              </a:rPr>
              <a:t>'Enter theta1 (degrees):'</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'Enter theta2 (degrees):'</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'Enter theta3 (degrees):'</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'Enter theta4 (degrees):'</a:t>
            </a:r>
            <a:r>
              <a:rPr lang="en-US" sz="1800" b="0" i="0" dirty="0">
                <a:effectLst/>
                <a:latin typeface="Abadi" panose="020B0604020104020204" pitchFamily="34" charset="0"/>
              </a:rPr>
              <a:t>};</a:t>
            </a:r>
          </a:p>
          <a:p>
            <a:r>
              <a:rPr lang="nn-NO" sz="1800" b="0" i="0" dirty="0">
                <a:effectLst/>
                <a:latin typeface="Abadi" panose="020B0604020104020204" pitchFamily="34" charset="0"/>
              </a:rPr>
              <a:t>theta1 = deg2rad(theta1);</a:t>
            </a:r>
          </a:p>
          <a:p>
            <a:r>
              <a:rPr lang="nn-NO" sz="1800" b="0" i="0" dirty="0">
                <a:effectLst/>
                <a:latin typeface="Abadi" panose="020B0604020104020204" pitchFamily="34" charset="0"/>
              </a:rPr>
              <a:t>theta2 = deg2rad(theta2);</a:t>
            </a:r>
          </a:p>
          <a:p>
            <a:r>
              <a:rPr lang="nn-NO" sz="1800" b="0" i="0" dirty="0">
                <a:effectLst/>
                <a:latin typeface="Abadi" panose="020B0604020104020204" pitchFamily="34" charset="0"/>
              </a:rPr>
              <a:t>theta3 = deg2rad(theta3);</a:t>
            </a:r>
          </a:p>
          <a:p>
            <a:r>
              <a:rPr lang="nn-NO" sz="1800" b="0" i="0" dirty="0">
                <a:effectLst/>
                <a:latin typeface="Abadi" panose="020B0604020104020204" pitchFamily="34" charset="0"/>
              </a:rPr>
              <a:t>theta4 = deg2rad(theta4);</a:t>
            </a:r>
          </a:p>
          <a:p>
            <a:r>
              <a:rPr lang="en-US" sz="1800" b="0" i="0" dirty="0">
                <a:effectLst/>
                <a:latin typeface="Abadi" panose="020B0604020104020204" pitchFamily="34" charset="0"/>
              </a:rPr>
              <a:t>pose = app.forwardKinematics(theta1, theta2, theta3, theta4); </a:t>
            </a:r>
          </a:p>
          <a:p>
            <a:r>
              <a:rPr lang="en-US" sz="1800" b="0" i="0" dirty="0">
                <a:effectLst/>
                <a:latin typeface="Abadi" panose="020B0604020104020204" pitchFamily="34" charset="0"/>
              </a:rPr>
              <a:t>endEffectorPos = pose(1:3, 4);</a:t>
            </a:r>
          </a:p>
          <a:p>
            <a:r>
              <a:rPr lang="en-US" sz="1800" b="0" i="0" dirty="0">
                <a:effectLst/>
                <a:latin typeface="Abadi" panose="020B0604020104020204" pitchFamily="34" charset="0"/>
              </a:rPr>
              <a:t>disp(endEffectorPos);</a:t>
            </a:r>
          </a:p>
          <a:p>
            <a:r>
              <a:rPr lang="en-US" sz="1800" b="0" i="0" dirty="0">
                <a:effectLst/>
                <a:latin typeface="Abadi" panose="020B0604020104020204" pitchFamily="34" charset="0"/>
              </a:rPr>
              <a:t>var = sprintf(</a:t>
            </a:r>
            <a:r>
              <a:rPr lang="en-US" sz="1800" b="0" i="0" dirty="0">
                <a:solidFill>
                  <a:srgbClr val="A709F5"/>
                </a:solidFill>
                <a:effectLst/>
                <a:latin typeface="Abadi" panose="020B0604020104020204" pitchFamily="34" charset="0"/>
              </a:rPr>
              <a:t>'[%.1f %.1f %.1f %.1f\n %.1f %.1f %.1f %.1f\n %.1f %.1f %.1f %.1f\n %.1f %.1f %.1f %.1f]'</a:t>
            </a:r>
            <a:r>
              <a:rPr lang="en-US" sz="1800" b="0" i="0" dirty="0">
                <a:effectLst/>
                <a:latin typeface="Abadi" panose="020B0604020104020204" pitchFamily="34" charset="0"/>
              </a:rPr>
              <a:t>, </a:t>
            </a:r>
            <a:r>
              <a:rPr lang="en-US" sz="1800" b="0" i="0" dirty="0">
                <a:solidFill>
                  <a:srgbClr val="0E00FF"/>
                </a:solidFill>
                <a:effectLst/>
                <a:latin typeface="Abadi" panose="020B0604020104020204" pitchFamily="34" charset="0"/>
              </a:rPr>
              <a:t>...</a:t>
            </a:r>
            <a:endParaRPr lang="en-US" sz="1800" b="0" i="0" dirty="0">
              <a:effectLst/>
              <a:latin typeface="Abadi" panose="020B0604020104020204" pitchFamily="34" charset="0"/>
            </a:endParaRPr>
          </a:p>
          <a:p>
            <a:r>
              <a:rPr lang="en-US" sz="1800" b="0" i="0" dirty="0">
                <a:effectLst/>
                <a:latin typeface="Abadi" panose="020B0604020104020204" pitchFamily="34" charset="0"/>
              </a:rPr>
              <a:t>pose(1,1), pose(1,2), pose(1,3), pose(1,4), </a:t>
            </a:r>
            <a:r>
              <a:rPr lang="en-US" sz="1800" b="0" i="0" dirty="0">
                <a:solidFill>
                  <a:srgbClr val="0E00FF"/>
                </a:solidFill>
                <a:effectLst/>
                <a:latin typeface="Abadi" panose="020B0604020104020204" pitchFamily="34" charset="0"/>
              </a:rPr>
              <a:t>...</a:t>
            </a:r>
            <a:endParaRPr lang="en-US" sz="1800" b="0" i="0" dirty="0">
              <a:effectLst/>
              <a:latin typeface="Abadi" panose="020B0604020104020204" pitchFamily="34" charset="0"/>
            </a:endParaRPr>
          </a:p>
          <a:p>
            <a:r>
              <a:rPr lang="en-US" sz="1800" b="0" i="0" dirty="0">
                <a:effectLst/>
                <a:latin typeface="Abadi" panose="020B0604020104020204" pitchFamily="34" charset="0"/>
              </a:rPr>
              <a:t>pose(2,1), pose(2,2), pose(2,3), pose(2,4), </a:t>
            </a:r>
            <a:r>
              <a:rPr lang="en-US" sz="1800" b="0" i="0" dirty="0">
                <a:solidFill>
                  <a:srgbClr val="0E00FF"/>
                </a:solidFill>
                <a:effectLst/>
                <a:latin typeface="Abadi" panose="020B0604020104020204" pitchFamily="34" charset="0"/>
              </a:rPr>
              <a:t>...</a:t>
            </a:r>
            <a:endParaRPr lang="en-US" sz="1800" b="0" i="0" dirty="0">
              <a:effectLst/>
              <a:latin typeface="Abadi" panose="020B0604020104020204" pitchFamily="34" charset="0"/>
            </a:endParaRPr>
          </a:p>
          <a:p>
            <a:r>
              <a:rPr lang="en-US" sz="1800" b="0" i="0" dirty="0">
                <a:effectLst/>
                <a:latin typeface="Abadi" panose="020B0604020104020204" pitchFamily="34" charset="0"/>
              </a:rPr>
              <a:t>pose(3,1), pose(3,2), pose(3,3), pose(3,4), </a:t>
            </a:r>
            <a:r>
              <a:rPr lang="en-US" sz="1800" b="0" i="0" dirty="0">
                <a:solidFill>
                  <a:srgbClr val="0E00FF"/>
                </a:solidFill>
                <a:effectLst/>
                <a:latin typeface="Abadi" panose="020B0604020104020204" pitchFamily="34" charset="0"/>
              </a:rPr>
              <a:t>...</a:t>
            </a:r>
            <a:endParaRPr lang="en-US" sz="1800" b="0" i="0" dirty="0">
              <a:effectLst/>
              <a:latin typeface="Abadi" panose="020B0604020104020204" pitchFamily="34" charset="0"/>
            </a:endParaRPr>
          </a:p>
          <a:p>
            <a:r>
              <a:rPr lang="en-US" sz="1800" b="0" i="0" dirty="0">
                <a:effectLst/>
                <a:latin typeface="Abadi" panose="020B0604020104020204" pitchFamily="34" charset="0"/>
              </a:rPr>
              <a:t>pose(4,1), pose(4,2), pose(4,3), pose(4,4));</a:t>
            </a:r>
          </a:p>
          <a:p>
            <a:endParaRPr lang="nn-NO" sz="1800" b="0" i="0" dirty="0">
              <a:effectLst/>
              <a:latin typeface="Abadi" panose="020B0604020104020204" pitchFamily="34" charset="0"/>
            </a:endParaRPr>
          </a:p>
          <a:p>
            <a:pPr marL="139700" indent="0">
              <a:buNone/>
            </a:pPr>
            <a:endParaRPr lang="nn-NO" sz="1800" b="0" i="0" dirty="0">
              <a:effectLst/>
              <a:latin typeface="Abadi" panose="020B0604020104020204" pitchFamily="34" charset="0"/>
            </a:endParaRPr>
          </a:p>
        </p:txBody>
      </p:sp>
      <p:grpSp>
        <p:nvGrpSpPr>
          <p:cNvPr id="677" name="Google Shape;677;p41"/>
          <p:cNvGrpSpPr/>
          <p:nvPr/>
        </p:nvGrpSpPr>
        <p:grpSpPr>
          <a:xfrm>
            <a:off x="7634932" y="246696"/>
            <a:ext cx="1509068" cy="3595857"/>
            <a:chOff x="6222000" y="769300"/>
            <a:chExt cx="1578028" cy="3760177"/>
          </a:xfrm>
        </p:grpSpPr>
        <p:sp>
          <p:nvSpPr>
            <p:cNvPr id="678" name="Google Shape;678;p41"/>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C42C707B-A0B8-E0D7-6BC5-D32EC07F0266}"/>
            </a:ext>
          </a:extLst>
        </p:cNvPr>
        <p:cNvGrpSpPr/>
        <p:nvPr/>
      </p:nvGrpSpPr>
      <p:grpSpPr>
        <a:xfrm>
          <a:off x="0" y="0"/>
          <a:ext cx="0" cy="0"/>
          <a:chOff x="0" y="0"/>
          <a:chExt cx="0" cy="0"/>
        </a:xfrm>
      </p:grpSpPr>
      <p:sp>
        <p:nvSpPr>
          <p:cNvPr id="676" name="Google Shape;676;p41">
            <a:extLst>
              <a:ext uri="{FF2B5EF4-FFF2-40B4-BE49-F238E27FC236}">
                <a16:creationId xmlns:a16="http://schemas.microsoft.com/office/drawing/2014/main" id="{DE2691B5-FF66-D866-CE56-485387293405}"/>
              </a:ext>
            </a:extLst>
          </p:cNvPr>
          <p:cNvSpPr txBox="1">
            <a:spLocks noGrp="1"/>
          </p:cNvSpPr>
          <p:nvPr>
            <p:ph type="subTitle" idx="1"/>
          </p:nvPr>
        </p:nvSpPr>
        <p:spPr>
          <a:xfrm>
            <a:off x="1019161" y="509437"/>
            <a:ext cx="6832636" cy="3847410"/>
          </a:xfrm>
          <a:prstGeom prst="rect">
            <a:avLst/>
          </a:prstGeom>
        </p:spPr>
        <p:txBody>
          <a:bodyPr spcFirstLastPara="1" wrap="square" lIns="91425" tIns="91425" rIns="91425" bIns="91425" anchor="t" anchorCtr="0">
            <a:noAutofit/>
          </a:bodyPr>
          <a:lstStyle/>
          <a:p>
            <a:r>
              <a:rPr lang="en-US" sz="1800" i="0" dirty="0">
                <a:solidFill>
                  <a:srgbClr val="0E00FF"/>
                </a:solidFill>
                <a:effectLst/>
                <a:latin typeface="Abadi" panose="020B0604020104020204" pitchFamily="34" charset="0"/>
              </a:rPr>
              <a:t>if </a:t>
            </a:r>
            <a:r>
              <a:rPr lang="en-US" sz="1800" i="0" dirty="0">
                <a:effectLst/>
                <a:latin typeface="Abadi" panose="020B0604020104020204" pitchFamily="34" charset="0"/>
              </a:rPr>
              <a:t>theta(i) &lt; qmin || theta(i) &gt; qmax</a:t>
            </a:r>
          </a:p>
          <a:p>
            <a:r>
              <a:rPr lang="en-US" sz="1800" i="0" dirty="0">
                <a:effectLst/>
                <a:latin typeface="Abadi" panose="020B0604020104020204" pitchFamily="34" charset="0"/>
              </a:rPr>
              <a:t>sprintf(</a:t>
            </a:r>
            <a:r>
              <a:rPr lang="en-US" sz="1800" i="0" dirty="0">
                <a:solidFill>
                  <a:srgbClr val="A709F5"/>
                </a:solidFill>
                <a:effectLst/>
                <a:latin typeface="Abadi" panose="020B0604020104020204" pitchFamily="34" charset="0"/>
              </a:rPr>
              <a:t>'Joint %d exceeds its limits! Valid range: [%.1f, %.1f]’</a:t>
            </a:r>
            <a:r>
              <a:rPr lang="en-US" sz="1800" dirty="0">
                <a:solidFill>
                  <a:srgbClr val="A709F5"/>
                </a:solidFill>
                <a:latin typeface="Abadi" panose="020B0604020104020204" pitchFamily="34" charset="0"/>
              </a:rPr>
              <a:t>)</a:t>
            </a:r>
          </a:p>
          <a:p>
            <a:r>
              <a:rPr lang="en-US" sz="1800" i="0" dirty="0">
                <a:effectLst/>
                <a:latin typeface="Abadi" panose="020B0604020104020204" pitchFamily="34" charset="0"/>
              </a:rPr>
              <a:t>figure(</a:t>
            </a:r>
            <a:r>
              <a:rPr lang="en-US" sz="1800" i="0" dirty="0">
                <a:solidFill>
                  <a:srgbClr val="A709F5"/>
                </a:solidFill>
                <a:effectLst/>
                <a:latin typeface="Abadi" panose="020B0604020104020204" pitchFamily="34" charset="0"/>
              </a:rPr>
              <a:t>'Name'</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'SUMO_ROBO'</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a:t>
            </a:r>
            <a:r>
              <a:rPr lang="en-US" sz="1800" i="0" dirty="0" err="1">
                <a:solidFill>
                  <a:srgbClr val="A709F5"/>
                </a:solidFill>
                <a:effectLst/>
                <a:latin typeface="Abadi" panose="020B0604020104020204" pitchFamily="34" charset="0"/>
              </a:rPr>
              <a:t>NumberTitle</a:t>
            </a:r>
            <a:r>
              <a:rPr lang="en-US" sz="1800" i="0" dirty="0">
                <a:solidFill>
                  <a:srgbClr val="A709F5"/>
                </a:solidFill>
                <a:effectLst/>
                <a:latin typeface="Abadi" panose="020B0604020104020204" pitchFamily="34" charset="0"/>
              </a:rPr>
              <a:t>'</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'off'</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a:t>
            </a:r>
            <a:r>
              <a:rPr lang="en-US" sz="1800" i="0" dirty="0" err="1">
                <a:solidFill>
                  <a:srgbClr val="A709F5"/>
                </a:solidFill>
                <a:effectLst/>
                <a:latin typeface="Abadi" panose="020B0604020104020204" pitchFamily="34" charset="0"/>
              </a:rPr>
              <a:t>WindowState</a:t>
            </a:r>
            <a:r>
              <a:rPr lang="en-US" sz="1800" i="0" dirty="0">
                <a:solidFill>
                  <a:srgbClr val="A709F5"/>
                </a:solidFill>
                <a:effectLst/>
                <a:latin typeface="Abadi" panose="020B0604020104020204" pitchFamily="34" charset="0"/>
              </a:rPr>
              <a:t>'</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'maximized'</a:t>
            </a:r>
            <a:r>
              <a:rPr lang="en-US" sz="1800" i="0" dirty="0">
                <a:effectLst/>
                <a:latin typeface="Abadi" panose="020B0604020104020204" pitchFamily="34" charset="0"/>
              </a:rPr>
              <a:t>);</a:t>
            </a:r>
          </a:p>
          <a:p>
            <a:r>
              <a:rPr lang="en-US" sz="1800" i="0" dirty="0">
                <a:effectLst/>
                <a:latin typeface="Abadi" panose="020B0604020104020204" pitchFamily="34" charset="0"/>
              </a:rPr>
              <a:t>show(puma560, theta, </a:t>
            </a:r>
            <a:r>
              <a:rPr lang="en-US" sz="1800" i="0" dirty="0">
                <a:solidFill>
                  <a:srgbClr val="A709F5"/>
                </a:solidFill>
                <a:effectLst/>
                <a:latin typeface="Abadi" panose="020B0604020104020204" pitchFamily="34" charset="0"/>
              </a:rPr>
              <a:t>'Frames'</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'off’</a:t>
            </a:r>
            <a:r>
              <a:rPr lang="en-US" sz="1800" i="0" dirty="0">
                <a:effectLst/>
                <a:latin typeface="Abadi" panose="020B0604020104020204" pitchFamily="34" charset="0"/>
              </a:rPr>
              <a:t>);</a:t>
            </a:r>
            <a:endParaRPr lang="en-US" sz="1800" dirty="0">
              <a:latin typeface="Abadi" panose="020B0604020104020204" pitchFamily="34" charset="0"/>
            </a:endParaRPr>
          </a:p>
          <a:p>
            <a:r>
              <a:rPr lang="en-US" sz="1800" i="0" dirty="0">
                <a:effectLst/>
                <a:latin typeface="Abadi" panose="020B0604020104020204" pitchFamily="34" charset="0"/>
              </a:rPr>
              <a:t>app.TextArea.Value = {output_String}; </a:t>
            </a:r>
          </a:p>
          <a:p>
            <a:r>
              <a:rPr lang="en-US" sz="1800" i="0" dirty="0">
                <a:effectLst/>
                <a:latin typeface="Abadi" panose="020B0604020104020204" pitchFamily="34" charset="0"/>
              </a:rPr>
              <a:t>app.TextArea.Visible = </a:t>
            </a:r>
            <a:r>
              <a:rPr lang="en-US" sz="1800" i="0" dirty="0">
                <a:solidFill>
                  <a:srgbClr val="A709F5"/>
                </a:solidFill>
                <a:effectLst/>
                <a:latin typeface="Abadi" panose="020B0604020104020204" pitchFamily="34" charset="0"/>
              </a:rPr>
              <a:t>'on'</a:t>
            </a:r>
            <a:r>
              <a:rPr lang="en-US" sz="1800" i="0" dirty="0">
                <a:effectLst/>
                <a:latin typeface="Abadi" panose="020B0604020104020204" pitchFamily="34" charset="0"/>
              </a:rPr>
              <a:t>; </a:t>
            </a:r>
          </a:p>
          <a:p>
            <a:r>
              <a:rPr lang="en-US" sz="1800" i="0" dirty="0">
                <a:effectLst/>
                <a:latin typeface="Abadi" panose="020B0604020104020204" pitchFamily="34" charset="0"/>
              </a:rPr>
              <a:t>pause(5); </a:t>
            </a:r>
          </a:p>
          <a:p>
            <a:r>
              <a:rPr lang="en-US" sz="1800" i="0" dirty="0">
                <a:effectLst/>
                <a:latin typeface="Abadi" panose="020B0604020104020204" pitchFamily="34" charset="0"/>
              </a:rPr>
              <a:t>app.TextArea.Visible = </a:t>
            </a:r>
            <a:r>
              <a:rPr lang="en-US" sz="1800" i="0" dirty="0">
                <a:solidFill>
                  <a:srgbClr val="A709F5"/>
                </a:solidFill>
                <a:effectLst/>
                <a:latin typeface="Abadi" panose="020B0604020104020204" pitchFamily="34" charset="0"/>
              </a:rPr>
              <a:t>'off'</a:t>
            </a:r>
            <a:r>
              <a:rPr lang="en-US" sz="1800" i="0" dirty="0">
                <a:effectLst/>
                <a:latin typeface="Abadi" panose="020B0604020104020204" pitchFamily="34" charset="0"/>
              </a:rPr>
              <a:t>; </a:t>
            </a:r>
          </a:p>
          <a:p>
            <a:r>
              <a:rPr lang="en-US" sz="1800" i="0" dirty="0">
                <a:effectLst/>
                <a:latin typeface="Abadi" panose="020B0604020104020204" pitchFamily="34" charset="0"/>
              </a:rPr>
              <a:t>puma560 = loadrobot(</a:t>
            </a:r>
            <a:r>
              <a:rPr lang="en-US" sz="1800" i="0" dirty="0">
                <a:solidFill>
                  <a:srgbClr val="A709F5"/>
                </a:solidFill>
                <a:effectLst/>
                <a:latin typeface="Abadi" panose="020B0604020104020204" pitchFamily="34" charset="0"/>
              </a:rPr>
              <a:t>'puma560'</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a:t>
            </a:r>
            <a:r>
              <a:rPr lang="en-US" sz="1800" i="0" dirty="0" err="1">
                <a:solidFill>
                  <a:srgbClr val="A709F5"/>
                </a:solidFill>
                <a:effectLst/>
                <a:latin typeface="Abadi" panose="020B0604020104020204" pitchFamily="34" charset="0"/>
              </a:rPr>
              <a:t>DataFormat</a:t>
            </a:r>
            <a:r>
              <a:rPr lang="en-US" sz="1800" i="0" dirty="0">
                <a:solidFill>
                  <a:srgbClr val="A709F5"/>
                </a:solidFill>
                <a:effectLst/>
                <a:latin typeface="Abadi" panose="020B0604020104020204" pitchFamily="34" charset="0"/>
              </a:rPr>
              <a:t>'</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'row'</a:t>
            </a:r>
            <a:r>
              <a:rPr lang="en-US" sz="1800" i="0" dirty="0">
                <a:effectLst/>
                <a:latin typeface="Abadi" panose="020B0604020104020204" pitchFamily="34" charset="0"/>
              </a:rPr>
              <a:t>, </a:t>
            </a:r>
            <a:r>
              <a:rPr lang="en-US" sz="1800" i="0" dirty="0">
                <a:solidFill>
                  <a:srgbClr val="A709F5"/>
                </a:solidFill>
                <a:effectLst/>
                <a:latin typeface="Abadi" panose="020B0604020104020204" pitchFamily="34" charset="0"/>
              </a:rPr>
              <a:t>'Gravity'</a:t>
            </a:r>
            <a:r>
              <a:rPr lang="en-US" sz="1800" i="0" dirty="0">
                <a:effectLst/>
                <a:latin typeface="Abadi" panose="020B0604020104020204" pitchFamily="34" charset="0"/>
              </a:rPr>
              <a:t>, [0 0 -9.81]);</a:t>
            </a:r>
          </a:p>
          <a:p>
            <a:pPr marL="139700" indent="0">
              <a:buNone/>
            </a:pPr>
            <a:endParaRPr lang="en-US" sz="1800" i="0" dirty="0">
              <a:effectLst/>
              <a:latin typeface="Abadi" panose="020B0604020104020204" pitchFamily="34" charset="0"/>
            </a:endParaRPr>
          </a:p>
        </p:txBody>
      </p:sp>
      <p:grpSp>
        <p:nvGrpSpPr>
          <p:cNvPr id="677" name="Google Shape;677;p41">
            <a:extLst>
              <a:ext uri="{FF2B5EF4-FFF2-40B4-BE49-F238E27FC236}">
                <a16:creationId xmlns:a16="http://schemas.microsoft.com/office/drawing/2014/main" id="{868C4864-8E5C-D819-713A-F894AEAA1094}"/>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388B85F6-EB2D-49AE-C89F-30B8AD2296A5}"/>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1F2F54C9-5DA2-CD34-33E3-EC0C673C89A7}"/>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7E1C2BBF-661F-040C-FBC9-84B13C6376BC}"/>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850B63F2-DA3F-ECEB-E0F9-5A0C73849BC5}"/>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F9B22CF2-AAF1-82A3-E8C1-B8B434651DD6}"/>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FDCA6A6D-BE0E-DA24-335E-4C3A2A20C2E1}"/>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75904A32-A8C1-32E9-491D-E992A3E44B12}"/>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AFF6A8F2-D72F-7BB1-0AAA-01C4158D2227}"/>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2450E026-5D08-9E3A-60F7-E20C5253BC72}"/>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F1E0DC3B-1D45-B243-AE15-354CE9C9ECFF}"/>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5CFC03C2-70CC-C322-29A4-06D1BF563C83}"/>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F8204A36-8D9B-8751-BAA0-178001D0083F}"/>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FE62F0F6-22A8-34B6-D3DB-4E78A88AF722}"/>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B01FAB67-0731-4F72-BF3E-272CE75E31B3}"/>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BF99CBF8-6A07-8556-5A8F-85A26B432F88}"/>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6D1259CF-201C-9EF2-5507-F057A02362C9}"/>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0CCB3B31-1A6C-E251-F52F-EE3005C3134F}"/>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3763CAEA-A89F-5CAA-088E-CC664B71B744}"/>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C5A5C921-BA30-FF00-7F3E-AE2DFE96F08A}"/>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836ADCAB-0D83-0C52-7CBF-D461AF5D922F}"/>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E9AA1FF4-8E7D-EC96-B1E2-5822639B9474}"/>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2A61BFC7-544B-A8D5-8F14-C6221FFBB713}"/>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0D9575AE-B9BF-9E6D-54FA-8F8CD3C446D2}"/>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9C30C85E-6816-4C91-9F88-609E6C2BE0B1}"/>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4279B92D-2506-9107-F42D-ECF1E4F4048E}"/>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A805BF93-6606-0621-37F1-7D1E75562DAE}"/>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7D5D895C-E410-EBC1-1EA8-4F1CADE7677B}"/>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C61A45AD-D8A8-EF22-4300-FEAF52D56A98}"/>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BD1649E7-3242-B07F-91AB-7766CE6B1723}"/>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DCB93FED-BED0-046C-7BA7-82AE2AE36245}"/>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C4DF3948-EE78-51F1-C090-1584CC913E65}"/>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3891F97F-D3F4-77BC-A5E5-6E897FC6CB53}"/>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E77A0D60-3095-03C1-1547-F6E290431F4B}"/>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40CB864E-775F-17DF-5C67-329C7192EFC7}"/>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3DEF5F60-E084-35CC-9EE7-9324426F4A8D}"/>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D1655D34-BE9C-8113-D18B-2878536E7FC1}"/>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D80BE8C1-2C2A-3834-98D7-567A8C724EB8}"/>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C02E5717-153F-6612-F573-165DD63C42A9}"/>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FCF400ED-B1E0-476E-BC22-99EDECD357CA}"/>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FD406DCD-753E-4124-4DA9-704B5E7C9261}"/>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2D7D69D2-BC55-9C40-3CEE-84B25B86F1BF}"/>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5CA2CEA7-4330-85B2-7171-903164FCAAEA}"/>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6713984B-5D6A-5C32-6E39-3C33B572A0C5}"/>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836BF955-8D95-6844-51FC-DDA4D1A9CF23}"/>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EEA6C5D0-1760-7B8F-9458-D11FC3C29A21}"/>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C2958C7C-F1B4-3539-69AD-A0825D8C22E3}"/>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BEC04FAE-9FF0-81FC-D4D3-40A543A34DCA}"/>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856D42A5-2EF2-2D8B-EB3C-38212D9D6922}"/>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18461B46-4078-9974-AFCA-8C4156B93844}"/>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8611D625-C3BC-403E-7A6D-1E0DF35D7EF2}"/>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1B115B88-C176-D824-DD04-DF336AB562F3}"/>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7F4029E0-6BEF-523C-AAD9-5DBDBD1BC609}"/>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81138F47-DAA8-A84F-007A-6FE001388B1B}"/>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0399C2F3-7631-6D55-C008-55866D1C02B9}"/>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4222AF13-6574-934E-A72A-8A7B4B29CCA5}"/>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059718FC-E595-4A25-7DDB-EDEDFA1A8D07}"/>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DB706FD9-2A90-5E44-565D-BB3A44067778}"/>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67C129C0-946B-E950-1BFF-31B2431BC09E}"/>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695747D7-498B-E407-4AA1-2E42D77C2C80}"/>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BF13856B-08AF-632D-2C61-A7F68A6F85E4}"/>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246ADFE3-B658-6466-650D-7A1C90C0C546}"/>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04F6CA84-8011-A6D1-BBC2-A4FB0957F0AF}"/>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940E5C13-A868-89DD-BCE0-1B8267F1E4F7}"/>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C4B50FBE-7DEE-C6AD-0966-1B5ADF55ADC5}"/>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E3AEF5CD-5F0D-E3D7-09A1-10FD28C60094}"/>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62AF84C2-0279-B1C7-DA46-1F5F93CCDC24}"/>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04C7003B-1819-DFDD-38FB-2AA2C8D6715B}"/>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7A606950-2C5A-695B-B3FB-3EC20659DCAB}"/>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7CC2345B-A123-CE90-1B1E-56E7492C7320}"/>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53E5D74A-4610-D844-D68B-710BD7782CA9}"/>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37DE299B-F0B1-08B3-0C05-E4880D1D147E}"/>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22BBF0D9-B306-AC1A-F237-A616B8648EA9}"/>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AB573086-0AF3-CAFE-B7EF-6954C4543E3B}"/>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F23A3ECE-845E-9C52-13AF-CEF675D59E4C}"/>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004EE16B-653D-4B92-9DE1-6E4B611089B6}"/>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3B0D0688-85F2-97CD-D654-63C62B4DCB9F}"/>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C082611B-48B8-FBE1-DC36-0BE3ED21545F}"/>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AB2F1524-CE51-8B20-B12B-89380E6183EE}"/>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5DE74375-3065-7016-E20D-D05E6C47D93F}"/>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D0DE7BB4-5E79-1B51-0A69-ED8E3E5BE566}"/>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75ED3516-4759-F7C6-0DF8-C871D12252F8}"/>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0B2047FD-912E-BA42-B763-B12B8AD477F7}"/>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5D5E1E26-30D8-9BAC-9810-223C3134F563}"/>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7DC9AC3F-1E76-B896-A1FA-3305FF927296}"/>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C7F28B5C-92DE-5EFD-4FFE-B8525590E762}"/>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EF062372-F9CB-8B03-620C-428A578D8546}"/>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2C854A02-D4A2-EE44-D84C-A38D62D9E606}"/>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5C9E1FBE-FFE6-7DEA-A6E9-FDD568414C0C}"/>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0835CBB7-52F9-D0AF-1FCA-176FE9A14647}"/>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108D7A5B-5E70-81AC-96AE-042EB6914DEA}"/>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387D6E8D-41ED-F3AB-18CD-8A086FE9CF35}"/>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2F36377F-9E02-5710-1CFD-F90B860F17DE}"/>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3B5DAEF7-8D99-C342-67A1-8EC22498B9F3}"/>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07CDCB73-3D69-E26F-87EB-C463C943331D}"/>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16B41B27-A43F-7DA8-71C9-A1D1D787D6A2}"/>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96096BC6-CA25-F935-AFEF-3F87B999044A}"/>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F08D5CC3-F6F2-FAB8-74E1-E9D789A7DE02}"/>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62DD18FD-A632-F538-2F8C-52275262EFB2}"/>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80622BE6-35A1-0B27-942C-B57A0EAAABFA}"/>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32D48865-9040-1FB8-C255-D78155D35434}"/>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FF650478-2660-02D2-7C58-3000D65B7BA8}"/>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57C72F49-1548-48DE-1B0D-B07D1D4FD151}"/>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86D5A6A2-EB42-5C04-FC7C-41D63A40E489}"/>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7002A89B-274B-F40D-2709-CE92C585E6D0}"/>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33C302E0-FA63-BD31-FEB6-0FC697AFA838}"/>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C6C2D974-C938-E4C1-E796-B0A24C810C74}"/>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A33D042B-3559-CC5B-6CBF-2FF7B05FEF45}"/>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42D0EB28-0580-AC30-38EB-95D561EE0113}"/>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97681683-AABC-B7A7-079E-A7E8A6270B9A}"/>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B08E3258-3526-E58A-98B8-BBBA40EAD132}"/>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5C154515-7B5D-73F9-95E9-475CEC6A040B}"/>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F490E9CA-E8F1-F0CF-D747-A9306A4CFE8B}"/>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2AD2AC26-5FB6-D923-B648-FC479AC02EC3}"/>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0C0F685E-779B-3B6C-188D-E86D5DC17DB8}"/>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624ACEEE-5F3E-1577-DC85-631DC3D66D08}"/>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A9A78B82-2C4C-1C3D-943B-18614CFB408B}"/>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A6E893AE-6407-A102-1570-3F89FED7E95B}"/>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9A636D5A-CF9D-91AB-5661-C0B454F02287}"/>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1AC59AE1-8379-111F-9557-FDD8E59739F2}"/>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B8376A29-6017-B4A1-58F1-4AC9F4A28112}"/>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DDF564EE-96AF-2C4B-685C-FE2CB55DDB4F}"/>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36E10F9A-6139-6374-A423-006CC33DCE88}"/>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8CB33FC5-D5CA-3ADD-4E62-09A91FBE1B53}"/>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88D92CE4-CD0B-9D39-F757-644290C72D5C}"/>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E263221A-0DFC-E3C5-2CD8-E69BC21B96E2}"/>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9DA61BC5-346E-670F-009A-3B3B39B07557}"/>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E155B132-4D13-D140-C735-E06CD1398E3C}"/>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7C756F03-DF80-6197-0B88-C7C8F3F497F4}"/>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66075BE4-D3BD-DEB2-EBFD-0D6D05C3003A}"/>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B4451BEE-DDA3-11E6-0779-0CEB5A075529}"/>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4B7A92E3-99AA-B23C-CE21-86FD063820C9}"/>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F130FC4B-46CB-8167-5968-71A7F8073499}"/>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6C6A44A7-156B-5A48-6553-37BE69FBA501}"/>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8120BE0F-206E-255F-D0FD-E9D04D3DC16D}"/>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1ED476AC-D005-6D47-C02C-AA69DF0D5922}"/>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32A99A86-F3CC-BEA3-13DA-76A5C2C63C70}"/>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F56247B3-7D5B-AF9F-8C73-4EFD9C7F4EAD}"/>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410FE671-837E-C45F-AD6E-62E66EDCB48F}"/>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19817791-5355-D4C4-46B8-FADB1DAE890E}"/>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DBA184E0-D08D-C10A-5C6A-EC164E3D2FFF}"/>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13E6DF7A-202E-7C3A-20D0-1D70661143CA}"/>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0589BA15-C3FD-B41D-913C-346883A19C41}"/>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D083201B-FD29-ACD1-A598-2B91F82649CD}"/>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AD627878-D811-6A85-0692-AD7744F77B2A}"/>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4B4BF2E7-2B9F-28C8-D44B-E48B0DEBC23E}"/>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7F2F448D-97DB-9FD2-7F09-9D44AD8B985C}"/>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3EECEA6E-415B-32DC-E9CE-82D06245484A}"/>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01166392-48F8-50D2-28B3-A6995E1AE7BE}"/>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D2224E81-A333-7D89-7173-47FDAE56693F}"/>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3C34E800-FC7E-C8A6-1691-2CC5BFA2FBA9}"/>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043552A0-6D4E-353C-4F2E-A1B0643120AB}"/>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4282E8BE-31D8-5213-9BED-C2145000A8F3}"/>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3B91869A-FC75-E0F6-067C-2B9E25B8FA1A}"/>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8691C483-456E-4904-FA5E-D1B189FD631F}"/>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B230CAB9-B72F-E12F-4599-ECF6BCF3B46F}"/>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63C69A51-9BC8-76BC-ED3B-67B2A1511A51}"/>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F7B6C6EA-EE18-6476-AACC-00CB7F7F1899}"/>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37A46385-CD5B-CC2C-6027-AF441274C758}"/>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35D36337-9943-8DF5-40B1-2CAAA7DB487A}"/>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CFCD8F38-EBBB-5FBC-685B-AD41F26ACDDB}"/>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20821A44-1999-FE69-DD2E-4E17CA073A86}"/>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FB400EF6-994B-0216-7366-22A4B4B7DB13}"/>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002E7CC5-6B41-F8FA-FDCE-F2F2ADD5AEDA}"/>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8D037926-F957-7FF5-3763-A5ED2E5BEEEF}"/>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4044F072-445C-EEB9-1D18-1386856F1E78}"/>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30533AF0-0121-C376-516A-0E6C2A82D0E0}"/>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3232C2C1-7C32-B0EB-E40C-638E19D82118}"/>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2BC7E675-B7D6-9632-3512-465FA34E2B37}"/>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7F825EAB-47AD-F004-AEFA-8FC53D590898}"/>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A25F9C4B-0E58-F8D7-6AD6-C5104C9C0089}"/>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6A3BA68D-0EA6-A842-3849-3605B0FE42B6}"/>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E6F3E57F-7B19-9B24-CFAD-58AE2DBAE23A}"/>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6B483C1B-7397-78ED-70D1-74F92DAC166A}"/>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1B481FA3-578F-8DCB-E4AA-268CDFA215E6}"/>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3F8201E8-241E-7839-411A-FDB0339AB696}"/>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7C035A93-53FC-853B-F63C-B1A3CB005B68}"/>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878A0D1A-3494-E685-784D-E97EE59F7F19}"/>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A77F6E36-2C0B-A903-B369-954671BAAF23}"/>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41A5E227-8035-5767-37D8-0B1A50FA8D44}"/>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D6516CA5-0B83-33A5-6009-39E8CDC8CF24}"/>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7B25A50B-BF16-FED6-2E0B-1FE6460AC95E}"/>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2565E3EF-323C-D138-A1EC-4FB7E04EC220}"/>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DB50C941-EF86-6365-CE12-2FA56CE21197}"/>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E76806B0-BC10-DD51-08F6-6F3170A82718}"/>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8761E3E4-BA32-EF27-F99C-DF7A6D5D5726}"/>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F2216783-E22D-6A3B-EE5C-1DC0EF808478}"/>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25F48ED1-56FD-7AAA-282C-3CE142A2844D}"/>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5CBEFC1A-37A3-21D4-EA12-E56CED1A5A0C}"/>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85462768-1AE2-78BD-0E7D-82CC9A85100A}"/>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D7196F4C-FB4D-42C5-67C5-60F0D3249868}"/>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762C0DD6-CDE7-412E-A395-78D4280E781D}"/>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70F425E8-AEE7-32F1-3234-E85EAA7841D6}"/>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94130C7D-EC6D-5069-ED84-2394A92CE7A7}"/>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288B7467-8FDA-4277-4426-00CFCFC062B3}"/>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D49FC945-D213-B5E4-36A9-EE2ACB236ADB}"/>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C2955A72-7986-2467-EA68-4F1CE4089AF4}"/>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41A90B7B-1EC5-48A4-1FDF-07626715B7A7}"/>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E320FE1B-5815-A039-E64C-E0E4C29D1503}"/>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907D228B-DEA0-A954-4D9F-8A133AD9E50E}"/>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0736196A-854D-3727-1F22-120AC1008231}"/>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7A4279D5-AE8A-1DD4-AC26-E8D4CC277B7D}"/>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E900D88A-935C-9B85-5E67-62A3498B3EE8}"/>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7EFC1CAA-BAD5-CBCE-091E-959849F26167}"/>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0F55E60E-4DA4-1893-79A7-073DE096414C}"/>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8823506B-9273-DE04-B968-B1FF91E9EC0B}"/>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C51EF956-B884-D1CC-DF3D-51D2C9CF2E45}"/>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9117C970-2B15-D847-A550-AD95B638D7B6}"/>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0A377546-8537-861C-93BA-D572CB3512FD}"/>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1AD3073F-CCA4-C9C3-C8F8-669C3E58B428}"/>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5CD716FA-EBA3-4EA4-42C9-AA7CA0832874}"/>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0276E193-B4EA-5446-E154-B4E043EDE7C8}"/>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FCEFE8EC-B502-7415-945C-3D9018D88F1A}"/>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E73E6EB7-67D0-EF16-1B36-285DCF380089}"/>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21DC3982-B270-C3E5-A38E-9018E264F7AE}"/>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8144516F-AF11-AAF2-CCCD-6D9666AA1FDE}"/>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A3FEA990-8096-B55B-4B0F-7563AC7C1D5A}"/>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68B5BF80-B657-AE14-D7BA-908EA619A1CD}"/>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B142D74A-96CB-D3ED-27D4-D03971BED3CC}"/>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2BCCB64B-2A06-0BFE-8ACF-95AF2C09C4AA}"/>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A368E217-AB4C-401C-4FF2-8241849409B4}"/>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3174543A-3B85-01BC-3064-6F91376BC382}"/>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EFA0E2EF-1526-484E-08C4-5EFB846A97E6}"/>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6A4BBECD-0B21-55B2-B709-B86AAC49E230}"/>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72D2CEB7-39D0-65F8-CE90-DA006A66314F}"/>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568D41D7-976E-1C6E-CD8F-2E0EE114B211}"/>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EEF3607B-DFE6-C826-3CA2-232B5D78CD67}"/>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1BF22180-2D4F-6B2C-45C4-77C48CC7F77E}"/>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179C509D-E824-EA6A-2C85-ABB3CB3CCD79}"/>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092BBCDC-1A3C-E158-644C-AF788D1A8EE3}"/>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A9AAAAA9-1FE7-DA8C-5E97-E3110BA626CE}"/>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B563667B-0EAE-C20D-AEDF-A03E83EB83F3}"/>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25B9B75B-8E36-E64C-AA1A-EDC5D5AD21A4}"/>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9DCA8300-5E1D-EE73-8B3B-1735150E4ACB}"/>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6F21CE82-FE44-8FA2-C735-3487EB4CDE8A}"/>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9A3409E6-F72D-2B17-57D7-56285955D8BD}"/>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F37517D8-DC97-567D-B08B-D6F5AC04FCFF}"/>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C393CB59-C992-9041-5E88-3918DB810EF2}"/>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3358D943-EED2-08A5-736A-080484916D50}"/>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A2EDD745-3AC2-F36C-EA71-6ADCED25E2E3}"/>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D679910B-DE51-A5BA-E561-3305A61C1D35}"/>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1BDB2295-2659-2690-875D-FADCE36E6BCF}"/>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BCA15785-B073-773A-6F8F-BCBF9099D783}"/>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086CD6A9-80AA-4910-B339-1F3F4E8CC03D}"/>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B39EAB78-EB25-A59F-0E4D-5C2AF1750550}"/>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4CFBB609-459E-8545-7883-1DA21ACF7B78}"/>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25D8A56F-FF25-DDBA-9BC9-D6AF12134572}"/>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B9E611CF-9D0A-DD8E-6D90-A6871418FB3F}"/>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25BF3D22-C169-F723-70A3-D71866010E89}"/>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92260DEF-461B-098E-A3BA-2536CE16A8FC}"/>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C5852BF9-B4E6-EEE3-0C2B-49C9ECACFEF0}"/>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4985112A-D688-9917-89E1-6B394FFF1873}"/>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7595BBF8-5680-8E02-D990-C37BD225C002}"/>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7647B2A8-7E25-A0E4-0398-92931374791E}"/>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FBBFCE24-B012-C57E-839E-2F53015278C0}"/>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1F283194-BC0E-BBB6-E6F6-847B31435444}"/>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EF36B5BD-F3ED-F4DE-348F-BE2C3DF88011}"/>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A7EFF3E6-27FF-33DD-397B-CE1955D0A9FE}"/>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E5506B4A-BEE1-721F-CD8F-CD19F3265675}"/>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2338C4D1-84FC-09C9-EDC4-F9BF3C7A22F1}"/>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9BAB550B-51B4-93E9-5168-E1446952D16A}"/>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195DE07D-F52D-B5B2-CC51-4BA9B64EC755}"/>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C638E96A-1481-EB87-50DB-EF36CD2670B5}"/>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AFC6B370-2C9F-BCED-0485-FE69DADB9792}"/>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E738F51D-166E-860C-6225-09ED9BA23015}"/>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EC71668E-3393-148B-61C2-30DCB833BD6D}"/>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38DC23B7-B240-AC16-EA9B-0EEE41AD4EA3}"/>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FAC72AA9-6FE2-1AB7-26DC-4AC1FA98A8C1}"/>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0B7E3411-29CD-78BA-755D-DDA1A4930D7D}"/>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BB397674-F751-43A4-6E5C-291F9DF4421C}"/>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A55FB43A-0321-E1C2-3F9D-8575D3FAF229}"/>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59648648-2117-C8AC-41B2-ACA14FC174FC}"/>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C4806064-5DA0-857B-520F-B3BDB9FE388C}"/>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6D975CFD-90C2-39A9-1A24-8F6EC2CCA3BE}"/>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71F4750B-D1B6-4033-5EDF-3B41507D5C66}"/>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8C45966C-CD29-576A-D7AE-260FAAEBC6E1}"/>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4F414FCD-8065-2C98-984C-50CC8D0DA163}"/>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5A83C74C-0AA9-9627-3891-87E06C6821DD}"/>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CBCFA487-6C52-A07A-2219-59143965579F}"/>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053705DB-7ADF-D5F6-B6C8-FA8B65CA8919}"/>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FE211B99-8CFF-7703-2B9F-C9490FFABC73}"/>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6B7271F5-D72B-4226-5ABD-9FCB12D284E8}"/>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00A975C7-EB6D-00C7-767D-5B367E524EC2}"/>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3795303C-CF3C-2A4F-2ACE-B9463730557D}"/>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2E3972BB-36B9-A22D-48FB-24CDD8797AEC}"/>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25F98063-33CF-CCD1-DC40-74D2A72B91E3}"/>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EAF5CF6D-C543-B1C3-0831-8BE67955B199}"/>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30E0258C-0633-AF5A-0360-4DEACB760BBF}"/>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B901E4FD-0BEC-9723-399E-7A4BB8ADFBF1}"/>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B77AC1A2-C6F4-E086-134A-C78A627396F6}"/>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9DBFCC40-1B0D-4981-0922-E04C301FB1CB}"/>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1B3BC157-CC13-0DCD-9313-D2BFBD8B3323}"/>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D30CF5F4-7436-EDD6-9798-67968CC43EF4}"/>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2E2208A9-1CE6-E922-7B75-12499CDD56D2}"/>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B4AE6187-2405-36A3-9BAA-A53EB385AAE9}"/>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980903D8-420C-C590-4E82-68496047DE1A}"/>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5BFE637C-A7A1-58B0-71A1-1F438DA0EFB3}"/>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5B651FB9-3B09-6AA3-8E5C-6A22B721495E}"/>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28033595-AD7A-B40C-B376-153A52838979}"/>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4459ECFE-8321-4283-500C-E741FCDD33CA}"/>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60F312DC-6C72-7D62-CB80-1B1B2C2CE325}"/>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1B588F3D-A72D-DABE-3164-9972D1597F86}"/>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347C0929-0DBF-DB29-BE76-6B8F554FD948}"/>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AF9C4FBA-ACF2-EAC6-696E-C3FE2FB25EBE}"/>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50B48C82-5DE7-BF43-BFD2-FB3CD843FDEE}"/>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4278C562-5208-9660-2B5F-969BDAB25B4A}"/>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E3F1254B-90D7-C9D5-83BD-C8C3A53DEA26}"/>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138376E3-085F-9208-2FB7-FBFE7C28C576}"/>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06FDCC69-ED65-AE48-7712-77406DE88F20}"/>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7B4CD4E1-444A-7CCF-FF32-C9E1E08FFA1A}"/>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B4816CB2-3218-6530-7348-595DF7328307}"/>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81A997B7-392D-7E70-25E2-F22636D7C865}"/>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973C6B8C-3643-F130-C355-3DC5FC21D0A4}"/>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379688B7-7AFB-3E0C-FC69-113AEEC38C6C}"/>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D2428D49-CA22-6B70-41D8-1CDBE4E189DE}"/>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D50BA3C0-9C20-CD69-8704-8A7DA1312E49}"/>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B0F2D324-9058-D623-1939-CA520D2B8578}"/>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B3EB11B6-1E01-E8A1-3888-B6B1E1A35577}"/>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798D1932-CCB5-BB80-0E1E-ED728C750A0F}"/>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06996160-C11B-D7DA-8426-6E538112D032}"/>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2CA8126F-F4EB-13A0-1327-2E45F8126130}"/>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89FA3BF7-4B52-2871-C246-FE12FFE75F48}"/>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618D4B39-F663-5DE8-FD27-EF6852589F4D}"/>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FCB23B89-CEA7-EAA0-CA0B-F4D118FB2218}"/>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C8DC05D3-3CC0-CABF-1716-272A28A33A41}"/>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1CCCC9EE-7FF4-150E-C7D9-E4CCBCC7D99B}"/>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A7B625D8-46CD-EA6E-7BA2-B6C04366B2DA}"/>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322C6239-336F-9371-0E7F-79403624F643}"/>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54DD62B0-692E-EB5D-B622-27E344C59275}"/>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9273A11C-5A96-D8ED-EEED-FD3D3329B483}"/>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9740D8A4-D3AE-577E-9CA0-8E0E2A94E185}"/>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CAB9F47E-EAA8-4725-37AB-132AB598777D}"/>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BEF105BF-A25B-9D47-4729-A19B70E19BF7}"/>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C120906C-D639-7C6A-FB0F-6C8C832A23C4}"/>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0BFC22C6-2725-B2C9-D9FB-825118530C30}"/>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287852DC-59FF-9FAF-05C1-278D86989A26}"/>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CBDE505E-C6CF-5613-E185-787E5D5635E0}"/>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85323CD2-3325-20CD-06C1-47B1298E0CA6}"/>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BA4B835E-D933-F7F6-43F5-E58AD11D0265}"/>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3A74FCC3-6964-739B-48AB-A8DBE348DFD2}"/>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EB67988F-F7F5-1C65-E97F-09AB06316D8D}"/>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557D9972-3605-18A4-632D-A38D95995E16}"/>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C321192D-428F-B065-0A45-94C725D72E44}"/>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6DA4F1E5-26A6-F782-DBE1-7FBF91D1C587}"/>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7057E16D-DF5E-2B5E-90FE-52AFFE4C30D7}"/>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3ADBE04A-8B19-8AD3-769C-C8916DB2725B}"/>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67F9922F-23F3-B11B-15D4-F0D54A8593B1}"/>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0DAB6B12-3ECD-123E-5E5F-018C000C2A5D}"/>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B196D629-62B5-BEDD-DD6D-3B422D0DE5E4}"/>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8BB9404D-38FB-BB1F-84F3-1CD38078B948}"/>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7E818053-8963-9C0F-369A-F07B430CBEAF}"/>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CA705579-2A57-F7AB-F702-74CE0526717A}"/>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5B8FA2E9-9060-7E87-997F-09744E964AA9}"/>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8193C12B-6D1E-0202-5F5B-5B0595D3352E}"/>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A3A60542-BBF9-6BF9-EDEB-69E2EE502C46}"/>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B3B9561C-7FBB-096C-8D77-F7AEBF8B3526}"/>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37D7F64E-43F7-FC47-CF12-EC68B27324DF}"/>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9A0DC52E-2297-980B-23A4-F9AAA7607701}"/>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5DFDEE8F-8848-69C9-F3CA-AA55405960FA}"/>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F6156124-4EE2-AF31-8A94-3B38D9824836}"/>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F564A3D9-F678-3BA2-FE57-B990268FFD84}"/>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6F89AF6E-9527-B378-4435-00CA6DC87F00}"/>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CC4657CE-BC01-16C2-50CE-1FF52D08719F}"/>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81B8E99F-B99A-2786-B41C-CC69F64ECF6E}"/>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1668F032-36C7-852E-53EF-1F259A8FB3C3}"/>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4A06CB02-836C-A7BE-0212-C8183B792D3B}"/>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C0B36162-C00E-6AB5-DCCA-68BF83833218}"/>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4E36F7CF-F90A-4F2F-4175-90E7B62319C2}"/>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4A9C2F63-66B1-6F50-65DE-D84B625AF994}"/>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7BA5FAF7-4423-13CF-7383-E89CA31BE063}"/>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012F9976-C30F-08C4-18A7-5BA12B7E6AF2}"/>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35819064-75D8-BF80-AF0F-B4DEEE8C3844}"/>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9895E8E8-E457-03E1-F515-07441642E38A}"/>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153AE7AD-4639-0112-5A01-0F19AB778FF7}"/>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5F7D001E-C3F3-294B-4533-E79792448E62}"/>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51D5D880-E52E-7732-F95B-BE38AD94B473}"/>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7AF82BFE-EFE3-9221-D075-69C3F8F98A83}"/>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2A1AD751-A13D-7B7A-0051-06ED708167A3}"/>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CD2BEB2A-6F78-1A1E-2EB9-4D2C5118BA45}"/>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DEB4A8D0-2B7D-FF9F-29DA-3DC04182CCF2}"/>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5B1324C9-E345-112C-4FC2-A21F642B7B18}"/>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A9430217-9E2D-1512-27C2-E9088F672017}"/>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B5BE4FED-BADA-D846-3300-F6B36D2C5764}"/>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7B3FC143-C53C-DC0D-366C-BC318E58F77B}"/>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0FEF3AE3-FBEE-BA54-F491-54D6F4676676}"/>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3F6FFEBB-E180-3826-47A1-7D3E36EAE087}"/>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F00E2CE4-C001-358F-02CD-D12818BED30F}"/>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47BE0582-C31B-5CE5-2B9B-D36E4DB75C67}"/>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2CAF2B93-F964-A0A7-7A58-D0693212E7EF}"/>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53F07823-5D4A-F5CD-E7D1-9F9551517C49}"/>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54447466-A904-62CD-DE21-F74D6B1B1CAD}"/>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2503418F-AA62-75D1-FEEF-EBFB2C426FF6}"/>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5B5E015C-431F-E082-4658-B4705DE57C18}"/>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C1C46E54-9E9F-A091-FF2E-B27742A53D2A}"/>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8313DC06-A452-276C-CCC3-264C1064E21C}"/>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D509FED7-8F9F-68C3-C97B-A641F2C71C64}"/>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D6A759AE-D831-C62E-63B8-355D627DC34A}"/>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9E798800-6488-C68A-C174-C4BA8BF21E27}"/>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66AD7A3F-48F9-3D0B-B4F4-75272F64A636}"/>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06D96EAB-4D20-7412-1DEC-1312DE717C3F}"/>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D65C2120-0972-0C60-8DB8-751C4A0920BF}"/>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DCA59C77-20E1-5993-A343-3C6AC3A1D7E6}"/>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BCA670E3-3321-19D2-1484-F14F0E647288}"/>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CBC2F907-6748-F6E0-9B31-64C7CC11CDFF}"/>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6CEE53DC-7139-732C-8811-2606896DFBFA}"/>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F7657EBF-BB1B-75CD-8B90-42921AF84F2A}"/>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28E9B61A-614B-44DB-6CCE-C67F9BD6731E}"/>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0F21D551-83D1-76CD-B453-7D293A7A0A32}"/>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C148D317-17BC-1D95-5A85-CBFD40CFD879}"/>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835FF643-B85D-7E31-6ACB-5D4071C91850}"/>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0F8417EF-236F-26AF-CC69-2891385585D7}"/>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EAB99739-0087-3E3F-715A-3DD8BA708163}"/>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49B0881B-D969-CFBA-BA37-AD6B619AB7A0}"/>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4674F500-2943-2ADC-274B-7EAB0A7ADDE7}"/>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54B7D4D8-57EF-9A1D-09DD-CF033370E8AF}"/>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ECCCCE59-DEA5-90EF-B489-FEF27C5EAFF8}"/>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045F880E-FDF8-7EB7-D475-32B27865C731}"/>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90364380-732B-D2FC-A20C-104F13711F19}"/>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1B9665DD-5F23-D04B-D30B-0BCF9893E2AF}"/>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19B31EBF-90F6-DEEA-8AC1-760EEAC814DC}"/>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10AAA708-9EBE-DA2E-796F-D3B9FB5AB6DA}"/>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4E84A0C3-6A83-BE6A-74D0-A860086BC85E}"/>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182BC655-AE4C-1C79-EF68-EB9D77203D0D}"/>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D681805E-C72E-5466-7B26-9C3E718909F5}"/>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BC043986-FE76-FB50-B6B1-962929F9EEB2}"/>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6ECFC5A4-FD5B-0E56-0EEF-9E5C53D886F8}"/>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6B2AEFDC-0D5E-D820-9D93-C43812804666}"/>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BE59A400-220B-70EE-2B28-C9DA6B90E85A}"/>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445A71FF-D21A-83D2-0194-D3EEA9B77B4A}"/>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F4FEA731-B6CD-6B0E-31FD-0D136ABFFCB7}"/>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22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5">
          <a:extLst>
            <a:ext uri="{FF2B5EF4-FFF2-40B4-BE49-F238E27FC236}">
              <a16:creationId xmlns:a16="http://schemas.microsoft.com/office/drawing/2014/main" id="{3779BD21-2256-1FDA-DE4E-C6E7A9C33CC6}"/>
            </a:ext>
          </a:extLst>
        </p:cNvPr>
        <p:cNvGrpSpPr/>
        <p:nvPr/>
      </p:nvGrpSpPr>
      <p:grpSpPr>
        <a:xfrm>
          <a:off x="0" y="0"/>
          <a:ext cx="0" cy="0"/>
          <a:chOff x="0" y="0"/>
          <a:chExt cx="0" cy="0"/>
        </a:xfrm>
      </p:grpSpPr>
      <p:sp>
        <p:nvSpPr>
          <p:cNvPr id="596" name="Google Shape;596;p39">
            <a:extLst>
              <a:ext uri="{FF2B5EF4-FFF2-40B4-BE49-F238E27FC236}">
                <a16:creationId xmlns:a16="http://schemas.microsoft.com/office/drawing/2014/main" id="{158DC6EC-2BE9-CDAC-F773-71C9D3978409}"/>
              </a:ext>
            </a:extLst>
          </p:cNvPr>
          <p:cNvSpPr/>
          <p:nvPr/>
        </p:nvSpPr>
        <p:spPr>
          <a:xfrm>
            <a:off x="3006091" y="3967213"/>
            <a:ext cx="6051848" cy="810067"/>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7" name="Google Shape;597;p39">
            <a:extLst>
              <a:ext uri="{FF2B5EF4-FFF2-40B4-BE49-F238E27FC236}">
                <a16:creationId xmlns:a16="http://schemas.microsoft.com/office/drawing/2014/main" id="{77CCCFC7-2D38-06EB-F0E9-2F5FB9C5A023}"/>
              </a:ext>
            </a:extLst>
          </p:cNvPr>
          <p:cNvCxnSpPr/>
          <p:nvPr/>
        </p:nvCxnSpPr>
        <p:spPr>
          <a:xfrm>
            <a:off x="4279125" y="3861673"/>
            <a:ext cx="4018800" cy="0"/>
          </a:xfrm>
          <a:prstGeom prst="straightConnector1">
            <a:avLst/>
          </a:prstGeom>
          <a:noFill/>
          <a:ln w="19050" cap="flat" cmpd="sng">
            <a:solidFill>
              <a:schemeClr val="lt1"/>
            </a:solidFill>
            <a:prstDash val="solid"/>
            <a:round/>
            <a:headEnd type="none" w="med" len="med"/>
            <a:tailEnd type="none" w="med" len="med"/>
          </a:ln>
        </p:spPr>
      </p:cxnSp>
      <p:sp>
        <p:nvSpPr>
          <p:cNvPr id="598" name="Google Shape;598;p39">
            <a:extLst>
              <a:ext uri="{FF2B5EF4-FFF2-40B4-BE49-F238E27FC236}">
                <a16:creationId xmlns:a16="http://schemas.microsoft.com/office/drawing/2014/main" id="{DE2F2611-49A5-23D7-0C59-B60974624E80}"/>
              </a:ext>
            </a:extLst>
          </p:cNvPr>
          <p:cNvSpPr/>
          <p:nvPr/>
        </p:nvSpPr>
        <p:spPr>
          <a:xfrm>
            <a:off x="5617725" y="683976"/>
            <a:ext cx="1341600" cy="13416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9" name="Google Shape;599;p39">
            <a:extLst>
              <a:ext uri="{FF2B5EF4-FFF2-40B4-BE49-F238E27FC236}">
                <a16:creationId xmlns:a16="http://schemas.microsoft.com/office/drawing/2014/main" id="{AD677000-E94C-BE15-D625-FC75B3AE119E}"/>
              </a:ext>
            </a:extLst>
          </p:cNvPr>
          <p:cNvSpPr txBox="1">
            <a:spLocks noGrp="1"/>
          </p:cNvSpPr>
          <p:nvPr>
            <p:ph type="title"/>
          </p:nvPr>
        </p:nvSpPr>
        <p:spPr>
          <a:xfrm>
            <a:off x="2817236" y="2181200"/>
            <a:ext cx="6445098" cy="15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2">
                    <a:lumMod val="50000"/>
                  </a:schemeClr>
                </a:solidFill>
                <a:latin typeface="Lucida Handwriting" panose="03010101010101010101" pitchFamily="66" charset="0"/>
              </a:rPr>
              <a:t> FORWARD KINEMATICS</a:t>
            </a:r>
            <a:endParaRPr sz="3600" b="1" dirty="0">
              <a:solidFill>
                <a:schemeClr val="accent2">
                  <a:lumMod val="50000"/>
                </a:schemeClr>
              </a:solidFill>
              <a:latin typeface="Lucida Handwriting" panose="03010101010101010101" pitchFamily="66" charset="0"/>
            </a:endParaRPr>
          </a:p>
        </p:txBody>
      </p:sp>
      <p:sp>
        <p:nvSpPr>
          <p:cNvPr id="600" name="Google Shape;600;p39">
            <a:extLst>
              <a:ext uri="{FF2B5EF4-FFF2-40B4-BE49-F238E27FC236}">
                <a16:creationId xmlns:a16="http://schemas.microsoft.com/office/drawing/2014/main" id="{75E0680E-1487-B77A-4D31-0326227D5609}"/>
              </a:ext>
            </a:extLst>
          </p:cNvPr>
          <p:cNvSpPr txBox="1">
            <a:spLocks noGrp="1"/>
          </p:cNvSpPr>
          <p:nvPr>
            <p:ph type="title" idx="2"/>
          </p:nvPr>
        </p:nvSpPr>
        <p:spPr>
          <a:xfrm>
            <a:off x="5517675" y="972501"/>
            <a:ext cx="1541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01" name="Google Shape;601;p39">
            <a:extLst>
              <a:ext uri="{FF2B5EF4-FFF2-40B4-BE49-F238E27FC236}">
                <a16:creationId xmlns:a16="http://schemas.microsoft.com/office/drawing/2014/main" id="{C7828BBE-467A-AEEB-AD6C-E6AF65742B75}"/>
              </a:ext>
            </a:extLst>
          </p:cNvPr>
          <p:cNvSpPr txBox="1">
            <a:spLocks noGrp="1"/>
          </p:cNvSpPr>
          <p:nvPr>
            <p:ph type="subTitle" idx="1"/>
          </p:nvPr>
        </p:nvSpPr>
        <p:spPr>
          <a:xfrm>
            <a:off x="3163619" y="4113439"/>
            <a:ext cx="5894320" cy="5866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4">
                    <a:lumMod val="75000"/>
                  </a:schemeClr>
                </a:solidFill>
                <a:latin typeface="Cavolini" panose="020B0502040204020203" pitchFamily="66" charset="0"/>
                <a:cs typeface="Cavolini" panose="020B0502040204020203" pitchFamily="66" charset="0"/>
              </a:rPr>
              <a:t>CODE TO FIND FORWARD KINEMATICS</a:t>
            </a:r>
            <a:endParaRPr sz="2000" b="1" dirty="0">
              <a:solidFill>
                <a:schemeClr val="accent4">
                  <a:lumMod val="75000"/>
                </a:schemeClr>
              </a:solidFill>
              <a:latin typeface="Cavolini" panose="020B0502040204020203" pitchFamily="66" charset="0"/>
              <a:cs typeface="Cavolini" panose="020B0502040204020203" pitchFamily="66" charset="0"/>
            </a:endParaRPr>
          </a:p>
        </p:txBody>
      </p:sp>
      <p:sp>
        <p:nvSpPr>
          <p:cNvPr id="602" name="Google Shape;602;p39">
            <a:extLst>
              <a:ext uri="{FF2B5EF4-FFF2-40B4-BE49-F238E27FC236}">
                <a16:creationId xmlns:a16="http://schemas.microsoft.com/office/drawing/2014/main" id="{E4A2ECBA-8D0A-D23E-7C6B-B7E4940C4625}"/>
              </a:ext>
            </a:extLst>
          </p:cNvPr>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a:extLst>
              <a:ext uri="{FF2B5EF4-FFF2-40B4-BE49-F238E27FC236}">
                <a16:creationId xmlns:a16="http://schemas.microsoft.com/office/drawing/2014/main" id="{B32C7A31-2150-B4EF-CD75-15AF938E5903}"/>
              </a:ext>
            </a:extLst>
          </p:cNvPr>
          <p:cNvGrpSpPr/>
          <p:nvPr/>
        </p:nvGrpSpPr>
        <p:grpSpPr>
          <a:xfrm>
            <a:off x="1006592" y="915159"/>
            <a:ext cx="1999504" cy="3469157"/>
            <a:chOff x="838950" y="1315776"/>
            <a:chExt cx="1890248" cy="3279597"/>
          </a:xfrm>
        </p:grpSpPr>
        <p:sp>
          <p:nvSpPr>
            <p:cNvPr id="604" name="Google Shape;604;p39">
              <a:extLst>
                <a:ext uri="{FF2B5EF4-FFF2-40B4-BE49-F238E27FC236}">
                  <a16:creationId xmlns:a16="http://schemas.microsoft.com/office/drawing/2014/main" id="{4DAB713A-E4F9-DFC2-0110-407FA4697AB3}"/>
                </a:ext>
              </a:extLst>
            </p:cNvPr>
            <p:cNvSpPr/>
            <p:nvPr/>
          </p:nvSpPr>
          <p:spPr>
            <a:xfrm>
              <a:off x="1812359" y="3915951"/>
              <a:ext cx="503435" cy="652355"/>
            </a:xfrm>
            <a:custGeom>
              <a:avLst/>
              <a:gdLst/>
              <a:ahLst/>
              <a:cxnLst/>
              <a:rect l="l" t="t" r="r" b="b"/>
              <a:pathLst>
                <a:path w="4557" h="5905" extrusionOk="0">
                  <a:moveTo>
                    <a:pt x="1348" y="1"/>
                  </a:moveTo>
                  <a:lnTo>
                    <a:pt x="3097" y="1"/>
                  </a:lnTo>
                  <a:cubicBezTo>
                    <a:pt x="3097" y="1"/>
                    <a:pt x="4556" y="636"/>
                    <a:pt x="4556" y="3053"/>
                  </a:cubicBezTo>
                  <a:cubicBezTo>
                    <a:pt x="4556" y="5459"/>
                    <a:pt x="3019" y="5905"/>
                    <a:pt x="3019" y="5905"/>
                  </a:cubicBezTo>
                  <a:lnTo>
                    <a:pt x="1348" y="5905"/>
                  </a:lnTo>
                  <a:cubicBezTo>
                    <a:pt x="1348" y="5905"/>
                    <a:pt x="0" y="5359"/>
                    <a:pt x="0" y="2741"/>
                  </a:cubicBezTo>
                  <a:cubicBezTo>
                    <a:pt x="0" y="302"/>
                    <a:pt x="1348" y="1"/>
                    <a:pt x="134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39">
              <a:extLst>
                <a:ext uri="{FF2B5EF4-FFF2-40B4-BE49-F238E27FC236}">
                  <a16:creationId xmlns:a16="http://schemas.microsoft.com/office/drawing/2014/main" id="{8A45B2A1-DB31-C873-61D9-0147B92DAC4B}"/>
                </a:ext>
              </a:extLst>
            </p:cNvPr>
            <p:cNvSpPr/>
            <p:nvPr/>
          </p:nvSpPr>
          <p:spPr>
            <a:xfrm>
              <a:off x="1929243" y="2136506"/>
              <a:ext cx="588279" cy="1121211"/>
            </a:xfrm>
            <a:custGeom>
              <a:avLst/>
              <a:gdLst/>
              <a:ahLst/>
              <a:cxnLst/>
              <a:rect l="l" t="t" r="r" b="b"/>
              <a:pathLst>
                <a:path w="5325" h="10149" extrusionOk="0">
                  <a:moveTo>
                    <a:pt x="0" y="324"/>
                  </a:moveTo>
                  <a:cubicBezTo>
                    <a:pt x="0" y="324"/>
                    <a:pt x="1070" y="1"/>
                    <a:pt x="1449" y="1104"/>
                  </a:cubicBezTo>
                  <a:cubicBezTo>
                    <a:pt x="1816" y="2206"/>
                    <a:pt x="1927" y="5793"/>
                    <a:pt x="2206" y="6618"/>
                  </a:cubicBezTo>
                  <a:cubicBezTo>
                    <a:pt x="2484" y="7442"/>
                    <a:pt x="5325" y="9347"/>
                    <a:pt x="5325" y="9347"/>
                  </a:cubicBezTo>
                  <a:lnTo>
                    <a:pt x="4545" y="10149"/>
                  </a:lnTo>
                  <a:cubicBezTo>
                    <a:pt x="4545" y="10149"/>
                    <a:pt x="958" y="7598"/>
                    <a:pt x="802" y="6840"/>
                  </a:cubicBezTo>
                  <a:cubicBezTo>
                    <a:pt x="646" y="6083"/>
                    <a:pt x="0" y="324"/>
                    <a:pt x="0" y="3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6" name="Google Shape;606;p39">
              <a:extLst>
                <a:ext uri="{FF2B5EF4-FFF2-40B4-BE49-F238E27FC236}">
                  <a16:creationId xmlns:a16="http://schemas.microsoft.com/office/drawing/2014/main" id="{B5F6A2FD-BFAF-0F38-C126-7CAB5181E836}"/>
                </a:ext>
              </a:extLst>
            </p:cNvPr>
            <p:cNvSpPr/>
            <p:nvPr/>
          </p:nvSpPr>
          <p:spPr>
            <a:xfrm>
              <a:off x="1877540" y="2155066"/>
              <a:ext cx="280717" cy="355729"/>
            </a:xfrm>
            <a:custGeom>
              <a:avLst/>
              <a:gdLst/>
              <a:ahLst/>
              <a:cxnLst/>
              <a:rect l="l" t="t" r="r" b="b"/>
              <a:pathLst>
                <a:path w="2541" h="3220" extrusionOk="0">
                  <a:moveTo>
                    <a:pt x="947" y="3219"/>
                  </a:moveTo>
                  <a:lnTo>
                    <a:pt x="2173" y="2696"/>
                  </a:lnTo>
                  <a:cubicBezTo>
                    <a:pt x="2540" y="2595"/>
                    <a:pt x="2240" y="1248"/>
                    <a:pt x="2084" y="858"/>
                  </a:cubicBezTo>
                  <a:cubicBezTo>
                    <a:pt x="1850" y="279"/>
                    <a:pt x="1671" y="111"/>
                    <a:pt x="1404" y="56"/>
                  </a:cubicBezTo>
                  <a:lnTo>
                    <a:pt x="1" y="0"/>
                  </a:lnTo>
                  <a:cubicBezTo>
                    <a:pt x="1" y="0"/>
                    <a:pt x="791" y="1571"/>
                    <a:pt x="947" y="321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7" name="Google Shape;607;p39">
              <a:extLst>
                <a:ext uri="{FF2B5EF4-FFF2-40B4-BE49-F238E27FC236}">
                  <a16:creationId xmlns:a16="http://schemas.microsoft.com/office/drawing/2014/main" id="{2B5EC1BF-4364-008D-8A22-10832CE73664}"/>
                </a:ext>
              </a:extLst>
            </p:cNvPr>
            <p:cNvSpPr/>
            <p:nvPr/>
          </p:nvSpPr>
          <p:spPr>
            <a:xfrm>
              <a:off x="1891129" y="1542142"/>
              <a:ext cx="148920" cy="229015"/>
            </a:xfrm>
            <a:custGeom>
              <a:avLst/>
              <a:gdLst/>
              <a:ahLst/>
              <a:cxnLst/>
              <a:rect l="l" t="t" r="r" b="b"/>
              <a:pathLst>
                <a:path w="1348" h="2073" extrusionOk="0">
                  <a:moveTo>
                    <a:pt x="791" y="1"/>
                  </a:moveTo>
                  <a:lnTo>
                    <a:pt x="0" y="34"/>
                  </a:lnTo>
                  <a:lnTo>
                    <a:pt x="112" y="2073"/>
                  </a:lnTo>
                  <a:lnTo>
                    <a:pt x="902" y="2028"/>
                  </a:lnTo>
                  <a:cubicBezTo>
                    <a:pt x="902" y="2028"/>
                    <a:pt x="1348" y="1805"/>
                    <a:pt x="1303" y="981"/>
                  </a:cubicBezTo>
                  <a:cubicBezTo>
                    <a:pt x="1259" y="168"/>
                    <a:pt x="791" y="1"/>
                    <a:pt x="7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8" name="Google Shape;608;p39">
              <a:extLst>
                <a:ext uri="{FF2B5EF4-FFF2-40B4-BE49-F238E27FC236}">
                  <a16:creationId xmlns:a16="http://schemas.microsoft.com/office/drawing/2014/main" id="{449CBEC6-858E-6462-6B3D-4673FE7144B6}"/>
                </a:ext>
              </a:extLst>
            </p:cNvPr>
            <p:cNvSpPr/>
            <p:nvPr/>
          </p:nvSpPr>
          <p:spPr>
            <a:xfrm>
              <a:off x="981686" y="2143908"/>
              <a:ext cx="1150708" cy="2073726"/>
            </a:xfrm>
            <a:custGeom>
              <a:avLst/>
              <a:gdLst/>
              <a:ahLst/>
              <a:cxnLst/>
              <a:rect l="l" t="t" r="r" b="b"/>
              <a:pathLst>
                <a:path w="10416" h="18771" extrusionOk="0">
                  <a:moveTo>
                    <a:pt x="646" y="3031"/>
                  </a:moveTo>
                  <a:cubicBezTo>
                    <a:pt x="646" y="3031"/>
                    <a:pt x="1404" y="8199"/>
                    <a:pt x="1404" y="10304"/>
                  </a:cubicBezTo>
                  <a:cubicBezTo>
                    <a:pt x="1404" y="12421"/>
                    <a:pt x="969" y="16598"/>
                    <a:pt x="969" y="16598"/>
                  </a:cubicBezTo>
                  <a:cubicBezTo>
                    <a:pt x="969" y="16598"/>
                    <a:pt x="6739" y="18770"/>
                    <a:pt x="9469" y="16286"/>
                  </a:cubicBezTo>
                  <a:cubicBezTo>
                    <a:pt x="9469" y="16286"/>
                    <a:pt x="9246" y="8979"/>
                    <a:pt x="9268" y="7876"/>
                  </a:cubicBezTo>
                  <a:cubicBezTo>
                    <a:pt x="9301" y="6784"/>
                    <a:pt x="10415" y="1917"/>
                    <a:pt x="8622" y="101"/>
                  </a:cubicBezTo>
                  <a:lnTo>
                    <a:pt x="6428" y="1"/>
                  </a:lnTo>
                  <a:lnTo>
                    <a:pt x="3208" y="212"/>
                  </a:lnTo>
                  <a:lnTo>
                    <a:pt x="0" y="92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09" name="Google Shape;609;p39">
              <a:extLst>
                <a:ext uri="{FF2B5EF4-FFF2-40B4-BE49-F238E27FC236}">
                  <a16:creationId xmlns:a16="http://schemas.microsoft.com/office/drawing/2014/main" id="{44725407-F3CA-134F-E301-54AEA003C918}"/>
                </a:ext>
              </a:extLst>
            </p:cNvPr>
            <p:cNvSpPr/>
            <p:nvPr/>
          </p:nvSpPr>
          <p:spPr>
            <a:xfrm>
              <a:off x="1028417" y="2395021"/>
              <a:ext cx="289334" cy="1646630"/>
            </a:xfrm>
            <a:custGeom>
              <a:avLst/>
              <a:gdLst/>
              <a:ahLst/>
              <a:cxnLst/>
              <a:rect l="l" t="t" r="r" b="b"/>
              <a:pathLst>
                <a:path w="2619" h="14905" extrusionOk="0">
                  <a:moveTo>
                    <a:pt x="1" y="0"/>
                  </a:moveTo>
                  <a:lnTo>
                    <a:pt x="223" y="758"/>
                  </a:lnTo>
                  <a:cubicBezTo>
                    <a:pt x="223" y="758"/>
                    <a:pt x="981" y="5926"/>
                    <a:pt x="981" y="8031"/>
                  </a:cubicBezTo>
                  <a:cubicBezTo>
                    <a:pt x="981" y="10148"/>
                    <a:pt x="546" y="14325"/>
                    <a:pt x="546" y="14325"/>
                  </a:cubicBezTo>
                  <a:cubicBezTo>
                    <a:pt x="546" y="14325"/>
                    <a:pt x="1270" y="14670"/>
                    <a:pt x="2618" y="14904"/>
                  </a:cubicBezTo>
                  <a:cubicBezTo>
                    <a:pt x="2507" y="13746"/>
                    <a:pt x="2585" y="12587"/>
                    <a:pt x="2551" y="11418"/>
                  </a:cubicBezTo>
                  <a:cubicBezTo>
                    <a:pt x="2518" y="9958"/>
                    <a:pt x="2485" y="7875"/>
                    <a:pt x="2362" y="6416"/>
                  </a:cubicBezTo>
                  <a:cubicBezTo>
                    <a:pt x="2173" y="4177"/>
                    <a:pt x="1694" y="1794"/>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a:extLst>
                <a:ext uri="{FF2B5EF4-FFF2-40B4-BE49-F238E27FC236}">
                  <a16:creationId xmlns:a16="http://schemas.microsoft.com/office/drawing/2014/main" id="{A3B9166A-99E0-4CFA-694E-D308BA8BB269}"/>
                </a:ext>
              </a:extLst>
            </p:cNvPr>
            <p:cNvSpPr/>
            <p:nvPr/>
          </p:nvSpPr>
          <p:spPr>
            <a:xfrm>
              <a:off x="1028417" y="2395021"/>
              <a:ext cx="278287" cy="1068183"/>
            </a:xfrm>
            <a:custGeom>
              <a:avLst/>
              <a:gdLst/>
              <a:ahLst/>
              <a:cxnLst/>
              <a:rect l="l" t="t" r="r" b="b"/>
              <a:pathLst>
                <a:path w="2519" h="9669" extrusionOk="0">
                  <a:moveTo>
                    <a:pt x="1" y="0"/>
                  </a:moveTo>
                  <a:lnTo>
                    <a:pt x="223" y="758"/>
                  </a:lnTo>
                  <a:cubicBezTo>
                    <a:pt x="223" y="758"/>
                    <a:pt x="981" y="5926"/>
                    <a:pt x="981" y="8031"/>
                  </a:cubicBezTo>
                  <a:cubicBezTo>
                    <a:pt x="981" y="8444"/>
                    <a:pt x="959" y="8923"/>
                    <a:pt x="936" y="9435"/>
                  </a:cubicBezTo>
                  <a:cubicBezTo>
                    <a:pt x="1471" y="9524"/>
                    <a:pt x="1983" y="9658"/>
                    <a:pt x="2518" y="9669"/>
                  </a:cubicBezTo>
                  <a:cubicBezTo>
                    <a:pt x="2485" y="8555"/>
                    <a:pt x="2440" y="7352"/>
                    <a:pt x="2362" y="6416"/>
                  </a:cubicBezTo>
                  <a:cubicBezTo>
                    <a:pt x="2173" y="4177"/>
                    <a:pt x="1694" y="1794"/>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39">
              <a:extLst>
                <a:ext uri="{FF2B5EF4-FFF2-40B4-BE49-F238E27FC236}">
                  <a16:creationId xmlns:a16="http://schemas.microsoft.com/office/drawing/2014/main" id="{8BF1A454-ADE4-01E7-387F-4259204AB59A}"/>
                </a:ext>
              </a:extLst>
            </p:cNvPr>
            <p:cNvSpPr/>
            <p:nvPr/>
          </p:nvSpPr>
          <p:spPr>
            <a:xfrm>
              <a:off x="1088737" y="3709249"/>
              <a:ext cx="229015" cy="332419"/>
            </a:xfrm>
            <a:custGeom>
              <a:avLst/>
              <a:gdLst/>
              <a:ahLst/>
              <a:cxnLst/>
              <a:rect l="l" t="t" r="r" b="b"/>
              <a:pathLst>
                <a:path w="2073" h="3009" extrusionOk="0">
                  <a:moveTo>
                    <a:pt x="223" y="1"/>
                  </a:moveTo>
                  <a:cubicBezTo>
                    <a:pt x="112" y="1348"/>
                    <a:pt x="0" y="2429"/>
                    <a:pt x="0" y="2429"/>
                  </a:cubicBezTo>
                  <a:cubicBezTo>
                    <a:pt x="0" y="2429"/>
                    <a:pt x="724" y="2785"/>
                    <a:pt x="2072" y="3008"/>
                  </a:cubicBezTo>
                  <a:cubicBezTo>
                    <a:pt x="1972" y="2017"/>
                    <a:pt x="2017" y="1025"/>
                    <a:pt x="2017" y="34"/>
                  </a:cubicBezTo>
                  <a:lnTo>
                    <a:pt x="2017" y="34"/>
                  </a:lnTo>
                  <a:cubicBezTo>
                    <a:pt x="1925" y="41"/>
                    <a:pt x="1519" y="78"/>
                    <a:pt x="1082" y="78"/>
                  </a:cubicBezTo>
                  <a:cubicBezTo>
                    <a:pt x="779" y="78"/>
                    <a:pt x="461" y="60"/>
                    <a:pt x="22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2" name="Google Shape;612;p39">
              <a:extLst>
                <a:ext uri="{FF2B5EF4-FFF2-40B4-BE49-F238E27FC236}">
                  <a16:creationId xmlns:a16="http://schemas.microsoft.com/office/drawing/2014/main" id="{354A1510-6936-F1EA-6048-F07481476586}"/>
                </a:ext>
              </a:extLst>
            </p:cNvPr>
            <p:cNvSpPr/>
            <p:nvPr/>
          </p:nvSpPr>
          <p:spPr>
            <a:xfrm>
              <a:off x="1331123" y="1949469"/>
              <a:ext cx="421020" cy="318831"/>
            </a:xfrm>
            <a:custGeom>
              <a:avLst/>
              <a:gdLst/>
              <a:ahLst/>
              <a:cxnLst/>
              <a:rect l="l" t="t" r="r" b="b"/>
              <a:pathLst>
                <a:path w="3811" h="2886" extrusionOk="0">
                  <a:moveTo>
                    <a:pt x="1" y="279"/>
                  </a:moveTo>
                  <a:lnTo>
                    <a:pt x="1" y="1972"/>
                  </a:lnTo>
                  <a:cubicBezTo>
                    <a:pt x="1" y="1972"/>
                    <a:pt x="680" y="2429"/>
                    <a:pt x="1304" y="2518"/>
                  </a:cubicBezTo>
                  <a:cubicBezTo>
                    <a:pt x="1917" y="2607"/>
                    <a:pt x="3287" y="2886"/>
                    <a:pt x="3810" y="1861"/>
                  </a:cubicBezTo>
                  <a:lnTo>
                    <a:pt x="3810" y="1"/>
                  </a:lnTo>
                  <a:cubicBezTo>
                    <a:pt x="3810" y="1"/>
                    <a:pt x="1371" y="1014"/>
                    <a:pt x="1" y="2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3" name="Google Shape;613;p39">
              <a:extLst>
                <a:ext uri="{FF2B5EF4-FFF2-40B4-BE49-F238E27FC236}">
                  <a16:creationId xmlns:a16="http://schemas.microsoft.com/office/drawing/2014/main" id="{48116BDE-7F95-C860-583C-86D4789FFDBB}"/>
                </a:ext>
              </a:extLst>
            </p:cNvPr>
            <p:cNvSpPr/>
            <p:nvPr/>
          </p:nvSpPr>
          <p:spPr>
            <a:xfrm>
              <a:off x="1331123" y="1980292"/>
              <a:ext cx="140414" cy="246249"/>
            </a:xfrm>
            <a:custGeom>
              <a:avLst/>
              <a:gdLst/>
              <a:ahLst/>
              <a:cxnLst/>
              <a:rect l="l" t="t" r="r" b="b"/>
              <a:pathLst>
                <a:path w="1271" h="2229" extrusionOk="0">
                  <a:moveTo>
                    <a:pt x="1" y="0"/>
                  </a:moveTo>
                  <a:lnTo>
                    <a:pt x="1" y="1693"/>
                  </a:lnTo>
                  <a:cubicBezTo>
                    <a:pt x="1" y="1693"/>
                    <a:pt x="658" y="2139"/>
                    <a:pt x="1271" y="2228"/>
                  </a:cubicBezTo>
                  <a:lnTo>
                    <a:pt x="1271" y="257"/>
                  </a:lnTo>
                  <a:cubicBezTo>
                    <a:pt x="1242" y="257"/>
                    <a:pt x="1214" y="258"/>
                    <a:pt x="1186" y="258"/>
                  </a:cubicBezTo>
                  <a:cubicBezTo>
                    <a:pt x="759" y="258"/>
                    <a:pt x="346" y="178"/>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a:extLst>
                <a:ext uri="{FF2B5EF4-FFF2-40B4-BE49-F238E27FC236}">
                  <a16:creationId xmlns:a16="http://schemas.microsoft.com/office/drawing/2014/main" id="{205297C5-99CC-3FEC-7664-0304DDE7BFFE}"/>
                </a:ext>
              </a:extLst>
            </p:cNvPr>
            <p:cNvSpPr/>
            <p:nvPr/>
          </p:nvSpPr>
          <p:spPr>
            <a:xfrm>
              <a:off x="1042006" y="1315776"/>
              <a:ext cx="953731" cy="748247"/>
            </a:xfrm>
            <a:custGeom>
              <a:avLst/>
              <a:gdLst/>
              <a:ahLst/>
              <a:cxnLst/>
              <a:rect l="l" t="t" r="r" b="b"/>
              <a:pathLst>
                <a:path w="8633" h="6773" extrusionOk="0">
                  <a:moveTo>
                    <a:pt x="4322" y="0"/>
                  </a:moveTo>
                  <a:cubicBezTo>
                    <a:pt x="1927" y="0"/>
                    <a:pt x="0" y="1515"/>
                    <a:pt x="0" y="3386"/>
                  </a:cubicBezTo>
                  <a:cubicBezTo>
                    <a:pt x="0" y="5258"/>
                    <a:pt x="1927" y="6773"/>
                    <a:pt x="4322" y="6773"/>
                  </a:cubicBezTo>
                  <a:cubicBezTo>
                    <a:pt x="6706" y="6773"/>
                    <a:pt x="8633" y="5258"/>
                    <a:pt x="8633" y="3386"/>
                  </a:cubicBezTo>
                  <a:cubicBezTo>
                    <a:pt x="8633" y="1515"/>
                    <a:pt x="6706" y="0"/>
                    <a:pt x="4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5" name="Google Shape;615;p39">
              <a:extLst>
                <a:ext uri="{FF2B5EF4-FFF2-40B4-BE49-F238E27FC236}">
                  <a16:creationId xmlns:a16="http://schemas.microsoft.com/office/drawing/2014/main" id="{14BCB457-54B7-CB0A-4DC5-2167DB0A0525}"/>
                </a:ext>
              </a:extLst>
            </p:cNvPr>
            <p:cNvSpPr/>
            <p:nvPr/>
          </p:nvSpPr>
          <p:spPr>
            <a:xfrm>
              <a:off x="1179770" y="1358861"/>
              <a:ext cx="815968" cy="662077"/>
            </a:xfrm>
            <a:custGeom>
              <a:avLst/>
              <a:gdLst/>
              <a:ahLst/>
              <a:cxnLst/>
              <a:rect l="l" t="t" r="r" b="b"/>
              <a:pathLst>
                <a:path w="7386" h="5993" extrusionOk="0">
                  <a:moveTo>
                    <a:pt x="6183" y="646"/>
                  </a:moveTo>
                  <a:cubicBezTo>
                    <a:pt x="5526" y="245"/>
                    <a:pt x="4713" y="0"/>
                    <a:pt x="3821" y="0"/>
                  </a:cubicBezTo>
                  <a:cubicBezTo>
                    <a:pt x="1716" y="0"/>
                    <a:pt x="1" y="1348"/>
                    <a:pt x="1" y="2996"/>
                  </a:cubicBezTo>
                  <a:cubicBezTo>
                    <a:pt x="1" y="4645"/>
                    <a:pt x="1716" y="5993"/>
                    <a:pt x="3821" y="5993"/>
                  </a:cubicBezTo>
                  <a:cubicBezTo>
                    <a:pt x="4713" y="5993"/>
                    <a:pt x="5526" y="5748"/>
                    <a:pt x="6183" y="5347"/>
                  </a:cubicBezTo>
                  <a:cubicBezTo>
                    <a:pt x="6929" y="4734"/>
                    <a:pt x="7386" y="3910"/>
                    <a:pt x="7386" y="2996"/>
                  </a:cubicBezTo>
                  <a:cubicBezTo>
                    <a:pt x="7386" y="2083"/>
                    <a:pt x="6929" y="1259"/>
                    <a:pt x="6183" y="6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6" name="Google Shape;616;p39">
              <a:extLst>
                <a:ext uri="{FF2B5EF4-FFF2-40B4-BE49-F238E27FC236}">
                  <a16:creationId xmlns:a16="http://schemas.microsoft.com/office/drawing/2014/main" id="{C46C5B6D-EA77-63A3-1615-39F34F16ADAF}"/>
                </a:ext>
              </a:extLst>
            </p:cNvPr>
            <p:cNvSpPr/>
            <p:nvPr/>
          </p:nvSpPr>
          <p:spPr>
            <a:xfrm>
              <a:off x="1251138" y="1432660"/>
              <a:ext cx="706488" cy="498463"/>
            </a:xfrm>
            <a:custGeom>
              <a:avLst/>
              <a:gdLst/>
              <a:ahLst/>
              <a:cxnLst/>
              <a:rect l="l" t="t" r="r" b="b"/>
              <a:pathLst>
                <a:path w="6395" h="4512" extrusionOk="0">
                  <a:moveTo>
                    <a:pt x="5348" y="491"/>
                  </a:moveTo>
                  <a:cubicBezTo>
                    <a:pt x="4791" y="179"/>
                    <a:pt x="4078" y="0"/>
                    <a:pt x="3309" y="0"/>
                  </a:cubicBezTo>
                  <a:cubicBezTo>
                    <a:pt x="1482" y="0"/>
                    <a:pt x="1" y="1014"/>
                    <a:pt x="1" y="2262"/>
                  </a:cubicBezTo>
                  <a:cubicBezTo>
                    <a:pt x="1" y="3498"/>
                    <a:pt x="1482" y="4512"/>
                    <a:pt x="3309" y="4512"/>
                  </a:cubicBezTo>
                  <a:cubicBezTo>
                    <a:pt x="4078" y="4512"/>
                    <a:pt x="4791" y="4334"/>
                    <a:pt x="5348" y="4033"/>
                  </a:cubicBezTo>
                  <a:cubicBezTo>
                    <a:pt x="5994" y="3565"/>
                    <a:pt x="6395" y="2941"/>
                    <a:pt x="6395" y="2262"/>
                  </a:cubicBezTo>
                  <a:cubicBezTo>
                    <a:pt x="6395" y="1571"/>
                    <a:pt x="5994" y="947"/>
                    <a:pt x="5348" y="49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7" name="Google Shape;617;p39">
              <a:extLst>
                <a:ext uri="{FF2B5EF4-FFF2-40B4-BE49-F238E27FC236}">
                  <a16:creationId xmlns:a16="http://schemas.microsoft.com/office/drawing/2014/main" id="{BB3283E9-8EEB-56BD-D78E-B541FBD24FD1}"/>
                </a:ext>
              </a:extLst>
            </p:cNvPr>
            <p:cNvSpPr/>
            <p:nvPr/>
          </p:nvSpPr>
          <p:spPr>
            <a:xfrm>
              <a:off x="1434529" y="1566778"/>
              <a:ext cx="200733" cy="126825"/>
            </a:xfrm>
            <a:custGeom>
              <a:avLst/>
              <a:gdLst/>
              <a:ahLst/>
              <a:cxnLst/>
              <a:rect l="l" t="t" r="r" b="b"/>
              <a:pathLst>
                <a:path w="1817" h="1148" extrusionOk="0">
                  <a:moveTo>
                    <a:pt x="1805" y="558"/>
                  </a:moveTo>
                  <a:cubicBezTo>
                    <a:pt x="1816" y="869"/>
                    <a:pt x="1415" y="1126"/>
                    <a:pt x="914" y="1137"/>
                  </a:cubicBezTo>
                  <a:cubicBezTo>
                    <a:pt x="424" y="1148"/>
                    <a:pt x="12" y="903"/>
                    <a:pt x="12" y="591"/>
                  </a:cubicBezTo>
                  <a:cubicBezTo>
                    <a:pt x="1" y="279"/>
                    <a:pt x="402" y="23"/>
                    <a:pt x="903" y="12"/>
                  </a:cubicBezTo>
                  <a:cubicBezTo>
                    <a:pt x="1393" y="1"/>
                    <a:pt x="1805" y="246"/>
                    <a:pt x="1805" y="558"/>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8" name="Google Shape;618;p39">
              <a:extLst>
                <a:ext uri="{FF2B5EF4-FFF2-40B4-BE49-F238E27FC236}">
                  <a16:creationId xmlns:a16="http://schemas.microsoft.com/office/drawing/2014/main" id="{E38E749B-2D06-1FF3-D73F-5A490054D639}"/>
                </a:ext>
              </a:extLst>
            </p:cNvPr>
            <p:cNvSpPr/>
            <p:nvPr/>
          </p:nvSpPr>
          <p:spPr>
            <a:xfrm>
              <a:off x="1691719" y="1538496"/>
              <a:ext cx="187145" cy="124395"/>
            </a:xfrm>
            <a:custGeom>
              <a:avLst/>
              <a:gdLst/>
              <a:ahLst/>
              <a:cxnLst/>
              <a:rect l="l" t="t" r="r" b="b"/>
              <a:pathLst>
                <a:path w="1694" h="1126" extrusionOk="0">
                  <a:moveTo>
                    <a:pt x="1660" y="457"/>
                  </a:moveTo>
                  <a:cubicBezTo>
                    <a:pt x="1694" y="736"/>
                    <a:pt x="1360" y="1014"/>
                    <a:pt x="914" y="1070"/>
                  </a:cubicBezTo>
                  <a:cubicBezTo>
                    <a:pt x="457" y="1125"/>
                    <a:pt x="67" y="936"/>
                    <a:pt x="34" y="658"/>
                  </a:cubicBezTo>
                  <a:cubicBezTo>
                    <a:pt x="1" y="379"/>
                    <a:pt x="335" y="112"/>
                    <a:pt x="780" y="56"/>
                  </a:cubicBezTo>
                  <a:cubicBezTo>
                    <a:pt x="1226" y="0"/>
                    <a:pt x="1616" y="179"/>
                    <a:pt x="1660" y="45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9" name="Google Shape;619;p39">
              <a:extLst>
                <a:ext uri="{FF2B5EF4-FFF2-40B4-BE49-F238E27FC236}">
                  <a16:creationId xmlns:a16="http://schemas.microsoft.com/office/drawing/2014/main" id="{2B3E9E7B-D089-061A-E744-B5A0A0556402}"/>
                </a:ext>
              </a:extLst>
            </p:cNvPr>
            <p:cNvSpPr/>
            <p:nvPr/>
          </p:nvSpPr>
          <p:spPr>
            <a:xfrm>
              <a:off x="1491093" y="1496626"/>
              <a:ext cx="70262" cy="46841"/>
            </a:xfrm>
            <a:custGeom>
              <a:avLst/>
              <a:gdLst/>
              <a:ahLst/>
              <a:cxnLst/>
              <a:rect l="l" t="t" r="r" b="b"/>
              <a:pathLst>
                <a:path w="636" h="424" extrusionOk="0">
                  <a:moveTo>
                    <a:pt x="636" y="212"/>
                  </a:moveTo>
                  <a:cubicBezTo>
                    <a:pt x="636" y="324"/>
                    <a:pt x="491" y="424"/>
                    <a:pt x="313" y="424"/>
                  </a:cubicBezTo>
                  <a:cubicBezTo>
                    <a:pt x="146" y="424"/>
                    <a:pt x="1" y="324"/>
                    <a:pt x="1" y="212"/>
                  </a:cubicBezTo>
                  <a:cubicBezTo>
                    <a:pt x="1" y="90"/>
                    <a:pt x="146" y="1"/>
                    <a:pt x="313" y="1"/>
                  </a:cubicBezTo>
                  <a:cubicBezTo>
                    <a:pt x="491" y="1"/>
                    <a:pt x="636" y="90"/>
                    <a:pt x="636" y="212"/>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0" name="Google Shape;620;p39">
              <a:extLst>
                <a:ext uri="{FF2B5EF4-FFF2-40B4-BE49-F238E27FC236}">
                  <a16:creationId xmlns:a16="http://schemas.microsoft.com/office/drawing/2014/main" id="{FEA9E02E-38A7-2977-9AA9-284A31DD8B9F}"/>
                </a:ext>
              </a:extLst>
            </p:cNvPr>
            <p:cNvSpPr/>
            <p:nvPr/>
          </p:nvSpPr>
          <p:spPr>
            <a:xfrm>
              <a:off x="1710168" y="1470774"/>
              <a:ext cx="71477" cy="50598"/>
            </a:xfrm>
            <a:custGeom>
              <a:avLst/>
              <a:gdLst/>
              <a:ahLst/>
              <a:cxnLst/>
              <a:rect l="l" t="t" r="r" b="b"/>
              <a:pathLst>
                <a:path w="647" h="458" extrusionOk="0">
                  <a:moveTo>
                    <a:pt x="636" y="201"/>
                  </a:moveTo>
                  <a:cubicBezTo>
                    <a:pt x="647" y="324"/>
                    <a:pt x="513" y="424"/>
                    <a:pt x="346" y="446"/>
                  </a:cubicBezTo>
                  <a:cubicBezTo>
                    <a:pt x="168" y="457"/>
                    <a:pt x="23" y="379"/>
                    <a:pt x="12" y="257"/>
                  </a:cubicBezTo>
                  <a:cubicBezTo>
                    <a:pt x="1" y="146"/>
                    <a:pt x="134" y="34"/>
                    <a:pt x="313" y="23"/>
                  </a:cubicBezTo>
                  <a:cubicBezTo>
                    <a:pt x="480" y="1"/>
                    <a:pt x="624" y="90"/>
                    <a:pt x="636" y="201"/>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1" name="Google Shape;621;p39">
              <a:extLst>
                <a:ext uri="{FF2B5EF4-FFF2-40B4-BE49-F238E27FC236}">
                  <a16:creationId xmlns:a16="http://schemas.microsoft.com/office/drawing/2014/main" id="{527E4226-56FB-05DF-D772-A4F1AF0C8D45}"/>
                </a:ext>
              </a:extLst>
            </p:cNvPr>
            <p:cNvSpPr/>
            <p:nvPr/>
          </p:nvSpPr>
          <p:spPr>
            <a:xfrm>
              <a:off x="1576050" y="1708299"/>
              <a:ext cx="205594" cy="134227"/>
            </a:xfrm>
            <a:custGeom>
              <a:avLst/>
              <a:gdLst/>
              <a:ahLst/>
              <a:cxnLst/>
              <a:rect l="l" t="t" r="r" b="b"/>
              <a:pathLst>
                <a:path w="1861" h="1215" extrusionOk="0">
                  <a:moveTo>
                    <a:pt x="713" y="1092"/>
                  </a:moveTo>
                  <a:cubicBezTo>
                    <a:pt x="791" y="1126"/>
                    <a:pt x="869" y="1170"/>
                    <a:pt x="947" y="1181"/>
                  </a:cubicBezTo>
                  <a:cubicBezTo>
                    <a:pt x="1114" y="1215"/>
                    <a:pt x="1270" y="1126"/>
                    <a:pt x="1404" y="1025"/>
                  </a:cubicBezTo>
                  <a:cubicBezTo>
                    <a:pt x="1493" y="959"/>
                    <a:pt x="1582" y="869"/>
                    <a:pt x="1671" y="780"/>
                  </a:cubicBezTo>
                  <a:cubicBezTo>
                    <a:pt x="1760" y="669"/>
                    <a:pt x="1838" y="535"/>
                    <a:pt x="1850" y="402"/>
                  </a:cubicBezTo>
                  <a:cubicBezTo>
                    <a:pt x="1861" y="257"/>
                    <a:pt x="1783" y="90"/>
                    <a:pt x="1649" y="56"/>
                  </a:cubicBezTo>
                  <a:cubicBezTo>
                    <a:pt x="1460" y="1"/>
                    <a:pt x="1282" y="179"/>
                    <a:pt x="1092" y="223"/>
                  </a:cubicBezTo>
                  <a:cubicBezTo>
                    <a:pt x="814" y="290"/>
                    <a:pt x="535" y="79"/>
                    <a:pt x="257" y="134"/>
                  </a:cubicBezTo>
                  <a:cubicBezTo>
                    <a:pt x="190" y="145"/>
                    <a:pt x="123" y="168"/>
                    <a:pt x="90" y="223"/>
                  </a:cubicBezTo>
                  <a:cubicBezTo>
                    <a:pt x="1" y="324"/>
                    <a:pt x="45" y="491"/>
                    <a:pt x="123" y="602"/>
                  </a:cubicBezTo>
                  <a:cubicBezTo>
                    <a:pt x="268" y="814"/>
                    <a:pt x="491" y="959"/>
                    <a:pt x="713" y="1092"/>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2" name="Google Shape;622;p39">
              <a:extLst>
                <a:ext uri="{FF2B5EF4-FFF2-40B4-BE49-F238E27FC236}">
                  <a16:creationId xmlns:a16="http://schemas.microsoft.com/office/drawing/2014/main" id="{B9C7B88A-DA97-7973-3810-BCFA2D24E445}"/>
                </a:ext>
              </a:extLst>
            </p:cNvPr>
            <p:cNvSpPr/>
            <p:nvPr/>
          </p:nvSpPr>
          <p:spPr>
            <a:xfrm>
              <a:off x="1021015" y="1596276"/>
              <a:ext cx="150246" cy="245034"/>
            </a:xfrm>
            <a:custGeom>
              <a:avLst/>
              <a:gdLst/>
              <a:ahLst/>
              <a:cxnLst/>
              <a:rect l="l" t="t" r="r" b="b"/>
              <a:pathLst>
                <a:path w="1360" h="2218" extrusionOk="0">
                  <a:moveTo>
                    <a:pt x="870" y="1"/>
                  </a:moveTo>
                  <a:lnTo>
                    <a:pt x="1" y="1"/>
                  </a:lnTo>
                  <a:lnTo>
                    <a:pt x="1" y="2218"/>
                  </a:lnTo>
                  <a:lnTo>
                    <a:pt x="870" y="2218"/>
                  </a:lnTo>
                  <a:cubicBezTo>
                    <a:pt x="870" y="2218"/>
                    <a:pt x="1360" y="1995"/>
                    <a:pt x="1360" y="1104"/>
                  </a:cubicBezTo>
                  <a:cubicBezTo>
                    <a:pt x="1360" y="213"/>
                    <a:pt x="870" y="1"/>
                    <a:pt x="87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3" name="Google Shape;623;p39">
              <a:extLst>
                <a:ext uri="{FF2B5EF4-FFF2-40B4-BE49-F238E27FC236}">
                  <a16:creationId xmlns:a16="http://schemas.microsoft.com/office/drawing/2014/main" id="{8400025B-C73C-A377-2B5B-8FB4D662829F}"/>
                </a:ext>
              </a:extLst>
            </p:cNvPr>
            <p:cNvSpPr/>
            <p:nvPr/>
          </p:nvSpPr>
          <p:spPr>
            <a:xfrm>
              <a:off x="1032174" y="1764863"/>
              <a:ext cx="128041" cy="62971"/>
            </a:xfrm>
            <a:custGeom>
              <a:avLst/>
              <a:gdLst/>
              <a:ahLst/>
              <a:cxnLst/>
              <a:rect l="l" t="t" r="r" b="b"/>
              <a:pathLst>
                <a:path w="1159" h="570" extrusionOk="0">
                  <a:moveTo>
                    <a:pt x="0" y="1"/>
                  </a:moveTo>
                  <a:lnTo>
                    <a:pt x="0" y="569"/>
                  </a:lnTo>
                  <a:lnTo>
                    <a:pt x="869" y="569"/>
                  </a:lnTo>
                  <a:cubicBezTo>
                    <a:pt x="869" y="569"/>
                    <a:pt x="869" y="558"/>
                    <a:pt x="869" y="558"/>
                  </a:cubicBezTo>
                  <a:cubicBezTo>
                    <a:pt x="969" y="458"/>
                    <a:pt x="1092" y="291"/>
                    <a:pt x="1159" y="1"/>
                  </a:cubicBezTo>
                  <a:lnTo>
                    <a:pt x="1159" y="1"/>
                  </a:lnTo>
                  <a:cubicBezTo>
                    <a:pt x="968" y="52"/>
                    <a:pt x="772" y="89"/>
                    <a:pt x="568" y="89"/>
                  </a:cubicBezTo>
                  <a:cubicBezTo>
                    <a:pt x="463" y="89"/>
                    <a:pt x="355" y="79"/>
                    <a:pt x="245" y="57"/>
                  </a:cubicBezTo>
                  <a:cubicBezTo>
                    <a:pt x="156" y="46"/>
                    <a:pt x="78"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a:extLst>
                <a:ext uri="{FF2B5EF4-FFF2-40B4-BE49-F238E27FC236}">
                  <a16:creationId xmlns:a16="http://schemas.microsoft.com/office/drawing/2014/main" id="{38C4F5C5-E22C-AE97-5A71-BD0CBA4E2F79}"/>
                </a:ext>
              </a:extLst>
            </p:cNvPr>
            <p:cNvSpPr/>
            <p:nvPr/>
          </p:nvSpPr>
          <p:spPr>
            <a:xfrm>
              <a:off x="950863" y="1596276"/>
              <a:ext cx="145385" cy="245034"/>
            </a:xfrm>
            <a:custGeom>
              <a:avLst/>
              <a:gdLst/>
              <a:ahLst/>
              <a:cxnLst/>
              <a:rect l="l" t="t" r="r" b="b"/>
              <a:pathLst>
                <a:path w="1316" h="2218" extrusionOk="0">
                  <a:moveTo>
                    <a:pt x="1315" y="1104"/>
                  </a:moveTo>
                  <a:cubicBezTo>
                    <a:pt x="1315" y="1716"/>
                    <a:pt x="1026" y="2218"/>
                    <a:pt x="658" y="2218"/>
                  </a:cubicBezTo>
                  <a:cubicBezTo>
                    <a:pt x="302" y="2218"/>
                    <a:pt x="1" y="1716"/>
                    <a:pt x="1" y="1104"/>
                  </a:cubicBezTo>
                  <a:cubicBezTo>
                    <a:pt x="1" y="491"/>
                    <a:pt x="302" y="1"/>
                    <a:pt x="658" y="1"/>
                  </a:cubicBezTo>
                  <a:cubicBezTo>
                    <a:pt x="1026" y="1"/>
                    <a:pt x="1315" y="491"/>
                    <a:pt x="1315" y="11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5" name="Google Shape;625;p39">
              <a:extLst>
                <a:ext uri="{FF2B5EF4-FFF2-40B4-BE49-F238E27FC236}">
                  <a16:creationId xmlns:a16="http://schemas.microsoft.com/office/drawing/2014/main" id="{19A0FC65-9709-9540-C50C-6E57CCDF6DB1}"/>
                </a:ext>
              </a:extLst>
            </p:cNvPr>
            <p:cNvSpPr/>
            <p:nvPr/>
          </p:nvSpPr>
          <p:spPr>
            <a:xfrm>
              <a:off x="1224071" y="3939372"/>
              <a:ext cx="905895" cy="609270"/>
            </a:xfrm>
            <a:custGeom>
              <a:avLst/>
              <a:gdLst/>
              <a:ahLst/>
              <a:cxnLst/>
              <a:rect l="l" t="t" r="r" b="b"/>
              <a:pathLst>
                <a:path w="8200" h="5515" extrusionOk="0">
                  <a:moveTo>
                    <a:pt x="1" y="1"/>
                  </a:moveTo>
                  <a:cubicBezTo>
                    <a:pt x="1" y="1"/>
                    <a:pt x="4779" y="1326"/>
                    <a:pt x="7275" y="45"/>
                  </a:cubicBezTo>
                  <a:cubicBezTo>
                    <a:pt x="7275" y="45"/>
                    <a:pt x="8199" y="869"/>
                    <a:pt x="8166" y="2652"/>
                  </a:cubicBezTo>
                  <a:cubicBezTo>
                    <a:pt x="8143" y="4434"/>
                    <a:pt x="7475" y="5035"/>
                    <a:pt x="6929" y="5403"/>
                  </a:cubicBezTo>
                  <a:lnTo>
                    <a:pt x="79" y="5514"/>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6" name="Google Shape;626;p39">
              <a:extLst>
                <a:ext uri="{FF2B5EF4-FFF2-40B4-BE49-F238E27FC236}">
                  <a16:creationId xmlns:a16="http://schemas.microsoft.com/office/drawing/2014/main" id="{BFF3C7E6-B21E-C9C4-DA7C-86DF41AD68F0}"/>
                </a:ext>
              </a:extLst>
            </p:cNvPr>
            <p:cNvSpPr/>
            <p:nvPr/>
          </p:nvSpPr>
          <p:spPr>
            <a:xfrm>
              <a:off x="1272129" y="4339297"/>
              <a:ext cx="843035" cy="181069"/>
            </a:xfrm>
            <a:custGeom>
              <a:avLst/>
              <a:gdLst/>
              <a:ahLst/>
              <a:cxnLst/>
              <a:rect l="l" t="t" r="r" b="b"/>
              <a:pathLst>
                <a:path w="7631" h="1639" extrusionOk="0">
                  <a:moveTo>
                    <a:pt x="0" y="1"/>
                  </a:moveTo>
                  <a:lnTo>
                    <a:pt x="22" y="1638"/>
                  </a:lnTo>
                  <a:lnTo>
                    <a:pt x="6840" y="1516"/>
                  </a:lnTo>
                  <a:cubicBezTo>
                    <a:pt x="7163" y="1226"/>
                    <a:pt x="7474" y="792"/>
                    <a:pt x="7630" y="23"/>
                  </a:cubicBezTo>
                  <a:lnTo>
                    <a:pt x="7630" y="23"/>
                  </a:lnTo>
                  <a:cubicBezTo>
                    <a:pt x="6951" y="146"/>
                    <a:pt x="6260" y="235"/>
                    <a:pt x="5603" y="268"/>
                  </a:cubicBezTo>
                  <a:cubicBezTo>
                    <a:pt x="4872" y="304"/>
                    <a:pt x="4120" y="338"/>
                    <a:pt x="3365" y="338"/>
                  </a:cubicBezTo>
                  <a:cubicBezTo>
                    <a:pt x="2231" y="338"/>
                    <a:pt x="1090" y="26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7" name="Google Shape;627;p39">
              <a:extLst>
                <a:ext uri="{FF2B5EF4-FFF2-40B4-BE49-F238E27FC236}">
                  <a16:creationId xmlns:a16="http://schemas.microsoft.com/office/drawing/2014/main" id="{8913FE23-3A14-C9F8-A3B3-5E6072C4D9AA}"/>
                </a:ext>
              </a:extLst>
            </p:cNvPr>
            <p:cNvSpPr/>
            <p:nvPr/>
          </p:nvSpPr>
          <p:spPr>
            <a:xfrm>
              <a:off x="904131" y="3915951"/>
              <a:ext cx="523099" cy="679421"/>
            </a:xfrm>
            <a:custGeom>
              <a:avLst/>
              <a:gdLst/>
              <a:ahLst/>
              <a:cxnLst/>
              <a:rect l="l" t="t" r="r" b="b"/>
              <a:pathLst>
                <a:path w="4735" h="6150" extrusionOk="0">
                  <a:moveTo>
                    <a:pt x="1404" y="1"/>
                  </a:moveTo>
                  <a:lnTo>
                    <a:pt x="3231" y="1"/>
                  </a:lnTo>
                  <a:cubicBezTo>
                    <a:pt x="3231" y="1"/>
                    <a:pt x="4735" y="658"/>
                    <a:pt x="4735" y="3176"/>
                  </a:cubicBezTo>
                  <a:cubicBezTo>
                    <a:pt x="4735" y="4713"/>
                    <a:pt x="4144" y="5481"/>
                    <a:pt x="3676" y="5849"/>
                  </a:cubicBezTo>
                  <a:cubicBezTo>
                    <a:pt x="3420" y="6049"/>
                    <a:pt x="3097" y="6150"/>
                    <a:pt x="2763" y="6150"/>
                  </a:cubicBezTo>
                  <a:lnTo>
                    <a:pt x="1404" y="6150"/>
                  </a:lnTo>
                  <a:cubicBezTo>
                    <a:pt x="1404" y="6150"/>
                    <a:pt x="1" y="5582"/>
                    <a:pt x="1" y="2853"/>
                  </a:cubicBezTo>
                  <a:cubicBezTo>
                    <a:pt x="1" y="313"/>
                    <a:pt x="1404" y="1"/>
                    <a:pt x="140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8" name="Google Shape;628;p39">
              <a:extLst>
                <a:ext uri="{FF2B5EF4-FFF2-40B4-BE49-F238E27FC236}">
                  <a16:creationId xmlns:a16="http://schemas.microsoft.com/office/drawing/2014/main" id="{FAA12BEE-1790-12E1-BCFC-3E8EEF3411B1}"/>
                </a:ext>
              </a:extLst>
            </p:cNvPr>
            <p:cNvSpPr/>
            <p:nvPr/>
          </p:nvSpPr>
          <p:spPr>
            <a:xfrm>
              <a:off x="851213" y="3915951"/>
              <a:ext cx="427096" cy="679421"/>
            </a:xfrm>
            <a:custGeom>
              <a:avLst/>
              <a:gdLst/>
              <a:ahLst/>
              <a:cxnLst/>
              <a:rect l="l" t="t" r="r" b="b"/>
              <a:pathLst>
                <a:path w="3866" h="6150" extrusionOk="0">
                  <a:moveTo>
                    <a:pt x="1872" y="1"/>
                  </a:moveTo>
                  <a:cubicBezTo>
                    <a:pt x="1805" y="23"/>
                    <a:pt x="1" y="213"/>
                    <a:pt x="1" y="2975"/>
                  </a:cubicBezTo>
                  <a:cubicBezTo>
                    <a:pt x="1" y="5704"/>
                    <a:pt x="1883" y="6150"/>
                    <a:pt x="1883" y="6150"/>
                  </a:cubicBezTo>
                  <a:lnTo>
                    <a:pt x="1905" y="6150"/>
                  </a:lnTo>
                  <a:cubicBezTo>
                    <a:pt x="2986" y="6116"/>
                    <a:pt x="3866" y="4746"/>
                    <a:pt x="3866" y="3075"/>
                  </a:cubicBezTo>
                  <a:cubicBezTo>
                    <a:pt x="3866" y="1393"/>
                    <a:pt x="2975" y="23"/>
                    <a:pt x="1872"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9" name="Google Shape;629;p39">
              <a:extLst>
                <a:ext uri="{FF2B5EF4-FFF2-40B4-BE49-F238E27FC236}">
                  <a16:creationId xmlns:a16="http://schemas.microsoft.com/office/drawing/2014/main" id="{92FF73D7-510D-C660-474F-56D0CEC1F4E4}"/>
                </a:ext>
              </a:extLst>
            </p:cNvPr>
            <p:cNvSpPr/>
            <p:nvPr/>
          </p:nvSpPr>
          <p:spPr>
            <a:xfrm>
              <a:off x="1481261" y="2952485"/>
              <a:ext cx="804921" cy="262157"/>
            </a:xfrm>
            <a:custGeom>
              <a:avLst/>
              <a:gdLst/>
              <a:ahLst/>
              <a:cxnLst/>
              <a:rect l="l" t="t" r="r" b="b"/>
              <a:pathLst>
                <a:path w="7286" h="2373" extrusionOk="0">
                  <a:moveTo>
                    <a:pt x="7286" y="0"/>
                  </a:moveTo>
                  <a:lnTo>
                    <a:pt x="7286" y="925"/>
                  </a:lnTo>
                  <a:lnTo>
                    <a:pt x="591" y="2373"/>
                  </a:lnTo>
                  <a:lnTo>
                    <a:pt x="1" y="147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39">
              <a:extLst>
                <a:ext uri="{FF2B5EF4-FFF2-40B4-BE49-F238E27FC236}">
                  <a16:creationId xmlns:a16="http://schemas.microsoft.com/office/drawing/2014/main" id="{3CD5C199-1C85-0241-7B0C-1EF030C3F94D}"/>
                </a:ext>
              </a:extLst>
            </p:cNvPr>
            <p:cNvSpPr/>
            <p:nvPr/>
          </p:nvSpPr>
          <p:spPr>
            <a:xfrm>
              <a:off x="2281221" y="2952485"/>
              <a:ext cx="447976" cy="360590"/>
            </a:xfrm>
            <a:custGeom>
              <a:avLst/>
              <a:gdLst/>
              <a:ahLst/>
              <a:cxnLst/>
              <a:rect l="l" t="t" r="r" b="b"/>
              <a:pathLst>
                <a:path w="4055" h="3264" extrusionOk="0">
                  <a:moveTo>
                    <a:pt x="3509" y="3264"/>
                  </a:moveTo>
                  <a:lnTo>
                    <a:pt x="0" y="936"/>
                  </a:lnTo>
                  <a:lnTo>
                    <a:pt x="45" y="0"/>
                  </a:lnTo>
                  <a:lnTo>
                    <a:pt x="4055" y="290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1" name="Google Shape;631;p39">
              <a:extLst>
                <a:ext uri="{FF2B5EF4-FFF2-40B4-BE49-F238E27FC236}">
                  <a16:creationId xmlns:a16="http://schemas.microsoft.com/office/drawing/2014/main" id="{01D87894-B6BF-4CAD-3FCC-EBBD15CFA8FC}"/>
                </a:ext>
              </a:extLst>
            </p:cNvPr>
            <p:cNvSpPr/>
            <p:nvPr/>
          </p:nvSpPr>
          <p:spPr>
            <a:xfrm>
              <a:off x="1546552" y="3055781"/>
              <a:ext cx="1128502" cy="483770"/>
            </a:xfrm>
            <a:custGeom>
              <a:avLst/>
              <a:gdLst/>
              <a:ahLst/>
              <a:cxnLst/>
              <a:rect l="l" t="t" r="r" b="b"/>
              <a:pathLst>
                <a:path w="10215" h="4379" extrusionOk="0">
                  <a:moveTo>
                    <a:pt x="6650" y="1"/>
                  </a:moveTo>
                  <a:lnTo>
                    <a:pt x="0" y="1438"/>
                  </a:lnTo>
                  <a:lnTo>
                    <a:pt x="3609" y="4378"/>
                  </a:lnTo>
                  <a:lnTo>
                    <a:pt x="10215" y="2329"/>
                  </a:lnTo>
                  <a:lnTo>
                    <a:pt x="6650"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2" name="Google Shape;632;p39">
              <a:extLst>
                <a:ext uri="{FF2B5EF4-FFF2-40B4-BE49-F238E27FC236}">
                  <a16:creationId xmlns:a16="http://schemas.microsoft.com/office/drawing/2014/main" id="{FDF700BC-6927-0CEB-28B5-B0BBFBAB32ED}"/>
                </a:ext>
              </a:extLst>
            </p:cNvPr>
            <p:cNvSpPr/>
            <p:nvPr/>
          </p:nvSpPr>
          <p:spPr>
            <a:xfrm>
              <a:off x="1481261" y="3114886"/>
              <a:ext cx="482555" cy="467751"/>
            </a:xfrm>
            <a:custGeom>
              <a:avLst/>
              <a:gdLst/>
              <a:ahLst/>
              <a:cxnLst/>
              <a:rect l="l" t="t" r="r" b="b"/>
              <a:pathLst>
                <a:path w="4368" h="4234" extrusionOk="0">
                  <a:moveTo>
                    <a:pt x="1" y="0"/>
                  </a:moveTo>
                  <a:lnTo>
                    <a:pt x="446" y="1437"/>
                  </a:lnTo>
                  <a:lnTo>
                    <a:pt x="4289" y="4233"/>
                  </a:lnTo>
                  <a:lnTo>
                    <a:pt x="4367" y="332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3" name="Google Shape;633;p39">
              <a:extLst>
                <a:ext uri="{FF2B5EF4-FFF2-40B4-BE49-F238E27FC236}">
                  <a16:creationId xmlns:a16="http://schemas.microsoft.com/office/drawing/2014/main" id="{584A7F1D-1C05-1154-86CC-CE05BFB04B1B}"/>
                </a:ext>
              </a:extLst>
            </p:cNvPr>
            <p:cNvSpPr/>
            <p:nvPr/>
          </p:nvSpPr>
          <p:spPr>
            <a:xfrm>
              <a:off x="1955095" y="3273640"/>
              <a:ext cx="774098" cy="308999"/>
            </a:xfrm>
            <a:custGeom>
              <a:avLst/>
              <a:gdLst/>
              <a:ahLst/>
              <a:cxnLst/>
              <a:rect l="l" t="t" r="r" b="b"/>
              <a:pathLst>
                <a:path w="7007" h="2797" extrusionOk="0">
                  <a:moveTo>
                    <a:pt x="7007" y="0"/>
                  </a:moveTo>
                  <a:lnTo>
                    <a:pt x="78" y="1883"/>
                  </a:lnTo>
                  <a:lnTo>
                    <a:pt x="0" y="2796"/>
                  </a:lnTo>
                  <a:lnTo>
                    <a:pt x="6216" y="108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4" name="Google Shape;634;p39">
              <a:extLst>
                <a:ext uri="{FF2B5EF4-FFF2-40B4-BE49-F238E27FC236}">
                  <a16:creationId xmlns:a16="http://schemas.microsoft.com/office/drawing/2014/main" id="{9B923323-C8AA-FC4C-21AB-01198BF7A690}"/>
                </a:ext>
              </a:extLst>
            </p:cNvPr>
            <p:cNvSpPr/>
            <p:nvPr/>
          </p:nvSpPr>
          <p:spPr>
            <a:xfrm>
              <a:off x="1252353" y="2365413"/>
              <a:ext cx="765592" cy="581099"/>
            </a:xfrm>
            <a:custGeom>
              <a:avLst/>
              <a:gdLst/>
              <a:ahLst/>
              <a:cxnLst/>
              <a:rect l="l" t="t" r="r" b="b"/>
              <a:pathLst>
                <a:path w="6930" h="5260" extrusionOk="0">
                  <a:moveTo>
                    <a:pt x="6328" y="1"/>
                  </a:moveTo>
                  <a:cubicBezTo>
                    <a:pt x="6328" y="1"/>
                    <a:pt x="2084" y="380"/>
                    <a:pt x="1" y="691"/>
                  </a:cubicBezTo>
                  <a:cubicBezTo>
                    <a:pt x="1" y="691"/>
                    <a:pt x="636" y="2607"/>
                    <a:pt x="914" y="5258"/>
                  </a:cubicBezTo>
                  <a:cubicBezTo>
                    <a:pt x="914" y="5258"/>
                    <a:pt x="979" y="5260"/>
                    <a:pt x="1099" y="5260"/>
                  </a:cubicBezTo>
                  <a:cubicBezTo>
                    <a:pt x="1781" y="5260"/>
                    <a:pt x="4240" y="5219"/>
                    <a:pt x="6562" y="4679"/>
                  </a:cubicBezTo>
                  <a:cubicBezTo>
                    <a:pt x="6562" y="4679"/>
                    <a:pt x="6929" y="1493"/>
                    <a:pt x="632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5" name="Google Shape;635;p39">
              <a:extLst>
                <a:ext uri="{FF2B5EF4-FFF2-40B4-BE49-F238E27FC236}">
                  <a16:creationId xmlns:a16="http://schemas.microsoft.com/office/drawing/2014/main" id="{C7639DD8-AFB5-1DD2-CAD9-73627D585B17}"/>
                </a:ext>
              </a:extLst>
            </p:cNvPr>
            <p:cNvSpPr/>
            <p:nvPr/>
          </p:nvSpPr>
          <p:spPr>
            <a:xfrm>
              <a:off x="1285607" y="2385188"/>
              <a:ext cx="705272" cy="547625"/>
            </a:xfrm>
            <a:custGeom>
              <a:avLst/>
              <a:gdLst/>
              <a:ahLst/>
              <a:cxnLst/>
              <a:rect l="l" t="t" r="r" b="b"/>
              <a:pathLst>
                <a:path w="6384" h="4957" extrusionOk="0">
                  <a:moveTo>
                    <a:pt x="1" y="646"/>
                  </a:moveTo>
                  <a:cubicBezTo>
                    <a:pt x="1" y="646"/>
                    <a:pt x="580" y="2439"/>
                    <a:pt x="836" y="4901"/>
                  </a:cubicBezTo>
                  <a:cubicBezTo>
                    <a:pt x="836" y="4901"/>
                    <a:pt x="3521" y="4957"/>
                    <a:pt x="6038" y="4367"/>
                  </a:cubicBezTo>
                  <a:cubicBezTo>
                    <a:pt x="6038" y="4367"/>
                    <a:pt x="6383" y="1392"/>
                    <a:pt x="5826" y="0"/>
                  </a:cubicBezTo>
                  <a:cubicBezTo>
                    <a:pt x="5826" y="0"/>
                    <a:pt x="1917" y="356"/>
                    <a:pt x="1" y="6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6" name="Google Shape;636;p39">
              <a:extLst>
                <a:ext uri="{FF2B5EF4-FFF2-40B4-BE49-F238E27FC236}">
                  <a16:creationId xmlns:a16="http://schemas.microsoft.com/office/drawing/2014/main" id="{567DBB97-154E-7084-8B53-66894AA86F93}"/>
                </a:ext>
              </a:extLst>
            </p:cNvPr>
            <p:cNvSpPr/>
            <p:nvPr/>
          </p:nvSpPr>
          <p:spPr>
            <a:xfrm>
              <a:off x="1467783" y="3753550"/>
              <a:ext cx="461565" cy="200623"/>
            </a:xfrm>
            <a:custGeom>
              <a:avLst/>
              <a:gdLst/>
              <a:ahLst/>
              <a:cxnLst/>
              <a:rect l="l" t="t" r="r" b="b"/>
              <a:pathLst>
                <a:path w="4178" h="1816" extrusionOk="0">
                  <a:moveTo>
                    <a:pt x="4177" y="1"/>
                  </a:moveTo>
                  <a:cubicBezTo>
                    <a:pt x="4177" y="1"/>
                    <a:pt x="3368" y="232"/>
                    <a:pt x="1652" y="232"/>
                  </a:cubicBezTo>
                  <a:cubicBezTo>
                    <a:pt x="1173" y="232"/>
                    <a:pt x="623" y="214"/>
                    <a:pt x="0" y="168"/>
                  </a:cubicBezTo>
                  <a:lnTo>
                    <a:pt x="0" y="1616"/>
                  </a:lnTo>
                  <a:cubicBezTo>
                    <a:pt x="0" y="1616"/>
                    <a:pt x="908" y="1816"/>
                    <a:pt x="1971" y="1816"/>
                  </a:cubicBezTo>
                  <a:cubicBezTo>
                    <a:pt x="2716" y="1816"/>
                    <a:pt x="3539" y="1717"/>
                    <a:pt x="4177" y="1382"/>
                  </a:cubicBezTo>
                  <a:lnTo>
                    <a:pt x="4177" y="1"/>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7" name="Google Shape;637;p39">
              <a:extLst>
                <a:ext uri="{FF2B5EF4-FFF2-40B4-BE49-F238E27FC236}">
                  <a16:creationId xmlns:a16="http://schemas.microsoft.com/office/drawing/2014/main" id="{076EC817-1A10-D0D2-17CC-BCA232B52236}"/>
                </a:ext>
              </a:extLst>
            </p:cNvPr>
            <p:cNvSpPr/>
            <p:nvPr/>
          </p:nvSpPr>
          <p:spPr>
            <a:xfrm>
              <a:off x="932413" y="4039022"/>
              <a:ext cx="264698" cy="433283"/>
            </a:xfrm>
            <a:custGeom>
              <a:avLst/>
              <a:gdLst/>
              <a:ahLst/>
              <a:cxnLst/>
              <a:rect l="l" t="t" r="r" b="b"/>
              <a:pathLst>
                <a:path w="2396" h="3922" extrusionOk="0">
                  <a:moveTo>
                    <a:pt x="1193" y="1"/>
                  </a:moveTo>
                  <a:cubicBezTo>
                    <a:pt x="535" y="1"/>
                    <a:pt x="1" y="881"/>
                    <a:pt x="1" y="1961"/>
                  </a:cubicBezTo>
                  <a:cubicBezTo>
                    <a:pt x="1" y="3042"/>
                    <a:pt x="535" y="3922"/>
                    <a:pt x="1193" y="3922"/>
                  </a:cubicBezTo>
                  <a:cubicBezTo>
                    <a:pt x="1861" y="3922"/>
                    <a:pt x="2396" y="3042"/>
                    <a:pt x="2396" y="1961"/>
                  </a:cubicBezTo>
                  <a:cubicBezTo>
                    <a:pt x="2396" y="881"/>
                    <a:pt x="1861" y="1"/>
                    <a:pt x="119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8" name="Google Shape;638;p39">
              <a:extLst>
                <a:ext uri="{FF2B5EF4-FFF2-40B4-BE49-F238E27FC236}">
                  <a16:creationId xmlns:a16="http://schemas.microsoft.com/office/drawing/2014/main" id="{078BCBC0-602E-7117-835B-9F034066C1B6}"/>
                </a:ext>
              </a:extLst>
            </p:cNvPr>
            <p:cNvSpPr/>
            <p:nvPr/>
          </p:nvSpPr>
          <p:spPr>
            <a:xfrm>
              <a:off x="1460381" y="4096801"/>
              <a:ext cx="579662" cy="198303"/>
            </a:xfrm>
            <a:custGeom>
              <a:avLst/>
              <a:gdLst/>
              <a:ahLst/>
              <a:cxnLst/>
              <a:rect l="l" t="t" r="r" b="b"/>
              <a:pathLst>
                <a:path w="5247" h="1795" extrusionOk="0">
                  <a:moveTo>
                    <a:pt x="4813" y="202"/>
                  </a:moveTo>
                  <a:cubicBezTo>
                    <a:pt x="4879" y="202"/>
                    <a:pt x="4935" y="224"/>
                    <a:pt x="4980" y="269"/>
                  </a:cubicBezTo>
                  <a:cubicBezTo>
                    <a:pt x="5024" y="313"/>
                    <a:pt x="5046" y="369"/>
                    <a:pt x="5046" y="436"/>
                  </a:cubicBezTo>
                  <a:cubicBezTo>
                    <a:pt x="5035" y="469"/>
                    <a:pt x="5035" y="525"/>
                    <a:pt x="5035" y="570"/>
                  </a:cubicBezTo>
                  <a:cubicBezTo>
                    <a:pt x="4991" y="959"/>
                    <a:pt x="3754" y="1583"/>
                    <a:pt x="2997" y="1594"/>
                  </a:cubicBezTo>
                  <a:cubicBezTo>
                    <a:pt x="2987" y="1594"/>
                    <a:pt x="2977" y="1594"/>
                    <a:pt x="2967" y="1594"/>
                  </a:cubicBezTo>
                  <a:cubicBezTo>
                    <a:pt x="2168" y="1594"/>
                    <a:pt x="644" y="1158"/>
                    <a:pt x="468" y="1004"/>
                  </a:cubicBezTo>
                  <a:cubicBezTo>
                    <a:pt x="435" y="982"/>
                    <a:pt x="357" y="893"/>
                    <a:pt x="257" y="570"/>
                  </a:cubicBezTo>
                  <a:cubicBezTo>
                    <a:pt x="234" y="503"/>
                    <a:pt x="246" y="436"/>
                    <a:pt x="301" y="369"/>
                  </a:cubicBezTo>
                  <a:cubicBezTo>
                    <a:pt x="346" y="313"/>
                    <a:pt x="413" y="291"/>
                    <a:pt x="502" y="291"/>
                  </a:cubicBezTo>
                  <a:cubicBezTo>
                    <a:pt x="903" y="302"/>
                    <a:pt x="1315" y="313"/>
                    <a:pt x="1727" y="313"/>
                  </a:cubicBezTo>
                  <a:cubicBezTo>
                    <a:pt x="1817" y="314"/>
                    <a:pt x="1907" y="314"/>
                    <a:pt x="1995" y="314"/>
                  </a:cubicBezTo>
                  <a:cubicBezTo>
                    <a:pt x="3255" y="314"/>
                    <a:pt x="4282" y="244"/>
                    <a:pt x="4813" y="202"/>
                  </a:cubicBezTo>
                  <a:close/>
                  <a:moveTo>
                    <a:pt x="4802" y="0"/>
                  </a:moveTo>
                  <a:cubicBezTo>
                    <a:pt x="4791" y="0"/>
                    <a:pt x="4779" y="0"/>
                    <a:pt x="4768" y="1"/>
                  </a:cubicBezTo>
                  <a:cubicBezTo>
                    <a:pt x="4268" y="43"/>
                    <a:pt x="3243" y="114"/>
                    <a:pt x="1984" y="114"/>
                  </a:cubicBezTo>
                  <a:cubicBezTo>
                    <a:pt x="1896" y="114"/>
                    <a:pt x="1806" y="114"/>
                    <a:pt x="1716" y="113"/>
                  </a:cubicBezTo>
                  <a:cubicBezTo>
                    <a:pt x="1304" y="102"/>
                    <a:pt x="903" y="102"/>
                    <a:pt x="479" y="79"/>
                  </a:cubicBezTo>
                  <a:cubicBezTo>
                    <a:pt x="335" y="79"/>
                    <a:pt x="201" y="135"/>
                    <a:pt x="112" y="246"/>
                  </a:cubicBezTo>
                  <a:cubicBezTo>
                    <a:pt x="23" y="347"/>
                    <a:pt x="0" y="492"/>
                    <a:pt x="34" y="614"/>
                  </a:cubicBezTo>
                  <a:cubicBezTo>
                    <a:pt x="123" y="904"/>
                    <a:pt x="212" y="1071"/>
                    <a:pt x="323" y="1160"/>
                  </a:cubicBezTo>
                  <a:cubicBezTo>
                    <a:pt x="555" y="1347"/>
                    <a:pt x="2145" y="1795"/>
                    <a:pt x="2978" y="1795"/>
                  </a:cubicBezTo>
                  <a:cubicBezTo>
                    <a:pt x="2988" y="1795"/>
                    <a:pt x="2998" y="1795"/>
                    <a:pt x="3008" y="1795"/>
                  </a:cubicBezTo>
                  <a:cubicBezTo>
                    <a:pt x="3832" y="1784"/>
                    <a:pt x="5180" y="1126"/>
                    <a:pt x="5225" y="592"/>
                  </a:cubicBezTo>
                  <a:cubicBezTo>
                    <a:pt x="5236" y="536"/>
                    <a:pt x="5236" y="492"/>
                    <a:pt x="5236" y="447"/>
                  </a:cubicBezTo>
                  <a:cubicBezTo>
                    <a:pt x="5247" y="336"/>
                    <a:pt x="5202" y="224"/>
                    <a:pt x="5124" y="135"/>
                  </a:cubicBezTo>
                  <a:cubicBezTo>
                    <a:pt x="5043" y="54"/>
                    <a:pt x="4924" y="0"/>
                    <a:pt x="480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9" name="Google Shape;639;p39">
              <a:extLst>
                <a:ext uri="{FF2B5EF4-FFF2-40B4-BE49-F238E27FC236}">
                  <a16:creationId xmlns:a16="http://schemas.microsoft.com/office/drawing/2014/main" id="{D06AF9E3-1C25-366E-CA1F-6977300FCBC2}"/>
                </a:ext>
              </a:extLst>
            </p:cNvPr>
            <p:cNvSpPr/>
            <p:nvPr/>
          </p:nvSpPr>
          <p:spPr>
            <a:xfrm>
              <a:off x="878280" y="2441752"/>
              <a:ext cx="734769" cy="1052274"/>
            </a:xfrm>
            <a:custGeom>
              <a:avLst/>
              <a:gdLst/>
              <a:ahLst/>
              <a:cxnLst/>
              <a:rect l="l" t="t" r="r" b="b"/>
              <a:pathLst>
                <a:path w="6651" h="9525" extrusionOk="0">
                  <a:moveTo>
                    <a:pt x="2429" y="0"/>
                  </a:moveTo>
                  <a:lnTo>
                    <a:pt x="268" y="156"/>
                  </a:lnTo>
                  <a:cubicBezTo>
                    <a:pt x="268" y="156"/>
                    <a:pt x="1" y="5826"/>
                    <a:pt x="424" y="6717"/>
                  </a:cubicBezTo>
                  <a:cubicBezTo>
                    <a:pt x="702" y="7319"/>
                    <a:pt x="6317" y="9524"/>
                    <a:pt x="6317" y="9524"/>
                  </a:cubicBezTo>
                  <a:lnTo>
                    <a:pt x="6651" y="8544"/>
                  </a:lnTo>
                  <a:cubicBezTo>
                    <a:pt x="6651" y="8544"/>
                    <a:pt x="2607" y="6283"/>
                    <a:pt x="2240" y="5893"/>
                  </a:cubicBezTo>
                  <a:cubicBezTo>
                    <a:pt x="1872" y="5503"/>
                    <a:pt x="2429" y="0"/>
                    <a:pt x="242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0" name="Google Shape;640;p39">
              <a:extLst>
                <a:ext uri="{FF2B5EF4-FFF2-40B4-BE49-F238E27FC236}">
                  <a16:creationId xmlns:a16="http://schemas.microsoft.com/office/drawing/2014/main" id="{CC276B3C-A631-350B-F952-6B43EF389388}"/>
                </a:ext>
              </a:extLst>
            </p:cNvPr>
            <p:cNvSpPr/>
            <p:nvPr/>
          </p:nvSpPr>
          <p:spPr>
            <a:xfrm>
              <a:off x="878280" y="2454015"/>
              <a:ext cx="717535" cy="1040012"/>
            </a:xfrm>
            <a:custGeom>
              <a:avLst/>
              <a:gdLst/>
              <a:ahLst/>
              <a:cxnLst/>
              <a:rect l="l" t="t" r="r" b="b"/>
              <a:pathLst>
                <a:path w="6495" h="9414" extrusionOk="0">
                  <a:moveTo>
                    <a:pt x="825" y="1"/>
                  </a:moveTo>
                  <a:lnTo>
                    <a:pt x="268" y="45"/>
                  </a:lnTo>
                  <a:cubicBezTo>
                    <a:pt x="268" y="45"/>
                    <a:pt x="1" y="5715"/>
                    <a:pt x="424" y="6606"/>
                  </a:cubicBezTo>
                  <a:cubicBezTo>
                    <a:pt x="702" y="7208"/>
                    <a:pt x="6317" y="9413"/>
                    <a:pt x="6317" y="9413"/>
                  </a:cubicBezTo>
                  <a:lnTo>
                    <a:pt x="6495" y="9202"/>
                  </a:lnTo>
                  <a:cubicBezTo>
                    <a:pt x="5203" y="8745"/>
                    <a:pt x="1237" y="6729"/>
                    <a:pt x="992" y="6216"/>
                  </a:cubicBezTo>
                  <a:cubicBezTo>
                    <a:pt x="636" y="5459"/>
                    <a:pt x="780" y="1237"/>
                    <a:pt x="82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a:extLst>
                <a:ext uri="{FF2B5EF4-FFF2-40B4-BE49-F238E27FC236}">
                  <a16:creationId xmlns:a16="http://schemas.microsoft.com/office/drawing/2014/main" id="{B737497F-2DC7-FFF3-A88C-8A4D23EB19A9}"/>
                </a:ext>
              </a:extLst>
            </p:cNvPr>
            <p:cNvSpPr/>
            <p:nvPr/>
          </p:nvSpPr>
          <p:spPr>
            <a:xfrm>
              <a:off x="1539150" y="3375721"/>
              <a:ext cx="439359" cy="197087"/>
            </a:xfrm>
            <a:custGeom>
              <a:avLst/>
              <a:gdLst/>
              <a:ahLst/>
              <a:cxnLst/>
              <a:rect l="l" t="t" r="r" b="b"/>
              <a:pathLst>
                <a:path w="3977" h="1784" extrusionOk="0">
                  <a:moveTo>
                    <a:pt x="3375" y="591"/>
                  </a:moveTo>
                  <a:cubicBezTo>
                    <a:pt x="3030" y="424"/>
                    <a:pt x="2328" y="524"/>
                    <a:pt x="2050" y="469"/>
                  </a:cubicBezTo>
                  <a:cubicBezTo>
                    <a:pt x="1549" y="380"/>
                    <a:pt x="1181" y="291"/>
                    <a:pt x="568" y="1"/>
                  </a:cubicBezTo>
                  <a:cubicBezTo>
                    <a:pt x="568" y="1"/>
                    <a:pt x="89" y="469"/>
                    <a:pt x="0" y="914"/>
                  </a:cubicBezTo>
                  <a:cubicBezTo>
                    <a:pt x="56" y="959"/>
                    <a:pt x="1370" y="1683"/>
                    <a:pt x="1983" y="1739"/>
                  </a:cubicBezTo>
                  <a:cubicBezTo>
                    <a:pt x="2429" y="1783"/>
                    <a:pt x="3944" y="1560"/>
                    <a:pt x="3966" y="1148"/>
                  </a:cubicBezTo>
                  <a:cubicBezTo>
                    <a:pt x="3977" y="747"/>
                    <a:pt x="3665" y="725"/>
                    <a:pt x="3375" y="59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2" name="Google Shape;642;p39">
              <a:extLst>
                <a:ext uri="{FF2B5EF4-FFF2-40B4-BE49-F238E27FC236}">
                  <a16:creationId xmlns:a16="http://schemas.microsoft.com/office/drawing/2014/main" id="{07D32482-29E6-B5CC-CA0E-5CEDB867FDA0}"/>
                </a:ext>
              </a:extLst>
            </p:cNvPr>
            <p:cNvSpPr/>
            <p:nvPr/>
          </p:nvSpPr>
          <p:spPr>
            <a:xfrm>
              <a:off x="1878755" y="3496361"/>
              <a:ext cx="98544" cy="30933"/>
            </a:xfrm>
            <a:custGeom>
              <a:avLst/>
              <a:gdLst/>
              <a:ahLst/>
              <a:cxnLst/>
              <a:rect l="l" t="t" r="r" b="b"/>
              <a:pathLst>
                <a:path w="892" h="280" extrusionOk="0">
                  <a:moveTo>
                    <a:pt x="881" y="1"/>
                  </a:moveTo>
                  <a:cubicBezTo>
                    <a:pt x="491" y="56"/>
                    <a:pt x="34" y="90"/>
                    <a:pt x="1" y="90"/>
                  </a:cubicBezTo>
                  <a:cubicBezTo>
                    <a:pt x="1" y="90"/>
                    <a:pt x="79" y="212"/>
                    <a:pt x="157" y="279"/>
                  </a:cubicBezTo>
                  <a:cubicBezTo>
                    <a:pt x="168" y="279"/>
                    <a:pt x="480" y="246"/>
                    <a:pt x="814" y="212"/>
                  </a:cubicBezTo>
                  <a:cubicBezTo>
                    <a:pt x="858" y="157"/>
                    <a:pt x="892" y="112"/>
                    <a:pt x="892" y="56"/>
                  </a:cubicBezTo>
                  <a:cubicBezTo>
                    <a:pt x="892" y="34"/>
                    <a:pt x="881" y="23"/>
                    <a:pt x="8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3" name="Google Shape;643;p39">
              <a:extLst>
                <a:ext uri="{FF2B5EF4-FFF2-40B4-BE49-F238E27FC236}">
                  <a16:creationId xmlns:a16="http://schemas.microsoft.com/office/drawing/2014/main" id="{FF6BE958-17CD-1546-5462-8D72B18F6868}"/>
                </a:ext>
              </a:extLst>
            </p:cNvPr>
            <p:cNvSpPr/>
            <p:nvPr/>
          </p:nvSpPr>
          <p:spPr>
            <a:xfrm>
              <a:off x="1859091" y="3455706"/>
              <a:ext cx="112132" cy="28613"/>
            </a:xfrm>
            <a:custGeom>
              <a:avLst/>
              <a:gdLst/>
              <a:ahLst/>
              <a:cxnLst/>
              <a:rect l="l" t="t" r="r" b="b"/>
              <a:pathLst>
                <a:path w="1015" h="259" extrusionOk="0">
                  <a:moveTo>
                    <a:pt x="803" y="1"/>
                  </a:moveTo>
                  <a:cubicBezTo>
                    <a:pt x="584" y="31"/>
                    <a:pt x="152" y="70"/>
                    <a:pt x="30" y="70"/>
                  </a:cubicBezTo>
                  <a:cubicBezTo>
                    <a:pt x="15" y="70"/>
                    <a:pt x="5" y="69"/>
                    <a:pt x="1" y="68"/>
                  </a:cubicBezTo>
                  <a:lnTo>
                    <a:pt x="1" y="68"/>
                  </a:lnTo>
                  <a:cubicBezTo>
                    <a:pt x="23" y="179"/>
                    <a:pt x="112" y="257"/>
                    <a:pt x="112" y="257"/>
                  </a:cubicBezTo>
                  <a:cubicBezTo>
                    <a:pt x="117" y="258"/>
                    <a:pt x="125" y="259"/>
                    <a:pt x="136" y="259"/>
                  </a:cubicBezTo>
                  <a:cubicBezTo>
                    <a:pt x="256" y="259"/>
                    <a:pt x="709" y="208"/>
                    <a:pt x="1014" y="157"/>
                  </a:cubicBezTo>
                  <a:cubicBezTo>
                    <a:pt x="947" y="90"/>
                    <a:pt x="892" y="34"/>
                    <a:pt x="8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4" name="Google Shape;644;p39">
              <a:extLst>
                <a:ext uri="{FF2B5EF4-FFF2-40B4-BE49-F238E27FC236}">
                  <a16:creationId xmlns:a16="http://schemas.microsoft.com/office/drawing/2014/main" id="{F356734B-CC9B-0D5C-1C8B-7F499BE2F788}"/>
                </a:ext>
              </a:extLst>
            </p:cNvPr>
            <p:cNvSpPr/>
            <p:nvPr/>
          </p:nvSpPr>
          <p:spPr>
            <a:xfrm>
              <a:off x="1539150" y="3452060"/>
              <a:ext cx="408647" cy="116441"/>
            </a:xfrm>
            <a:custGeom>
              <a:avLst/>
              <a:gdLst/>
              <a:ahLst/>
              <a:cxnLst/>
              <a:rect l="l" t="t" r="r" b="b"/>
              <a:pathLst>
                <a:path w="3699" h="1054" extrusionOk="0">
                  <a:moveTo>
                    <a:pt x="78" y="1"/>
                  </a:moveTo>
                  <a:cubicBezTo>
                    <a:pt x="45" y="67"/>
                    <a:pt x="23" y="145"/>
                    <a:pt x="0" y="223"/>
                  </a:cubicBezTo>
                  <a:cubicBezTo>
                    <a:pt x="11" y="223"/>
                    <a:pt x="23" y="223"/>
                    <a:pt x="34" y="234"/>
                  </a:cubicBezTo>
                  <a:cubicBezTo>
                    <a:pt x="212" y="357"/>
                    <a:pt x="1404" y="992"/>
                    <a:pt x="1983" y="1048"/>
                  </a:cubicBezTo>
                  <a:cubicBezTo>
                    <a:pt x="2020" y="1051"/>
                    <a:pt x="2063" y="1053"/>
                    <a:pt x="2112" y="1053"/>
                  </a:cubicBezTo>
                  <a:cubicBezTo>
                    <a:pt x="2514" y="1053"/>
                    <a:pt x="3292" y="934"/>
                    <a:pt x="3699" y="736"/>
                  </a:cubicBezTo>
                  <a:lnTo>
                    <a:pt x="3699" y="736"/>
                  </a:lnTo>
                  <a:cubicBezTo>
                    <a:pt x="3531" y="758"/>
                    <a:pt x="2596" y="869"/>
                    <a:pt x="2440" y="869"/>
                  </a:cubicBezTo>
                  <a:cubicBezTo>
                    <a:pt x="2423" y="870"/>
                    <a:pt x="2407" y="870"/>
                    <a:pt x="2390" y="870"/>
                  </a:cubicBezTo>
                  <a:cubicBezTo>
                    <a:pt x="1975" y="870"/>
                    <a:pt x="1468" y="739"/>
                    <a:pt x="1125" y="546"/>
                  </a:cubicBezTo>
                  <a:cubicBezTo>
                    <a:pt x="713" y="335"/>
                    <a:pt x="78" y="1"/>
                    <a:pt x="7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a:extLst>
                <a:ext uri="{FF2B5EF4-FFF2-40B4-BE49-F238E27FC236}">
                  <a16:creationId xmlns:a16="http://schemas.microsoft.com/office/drawing/2014/main" id="{524CD7FB-3673-7D8B-1C71-65A850034C45}"/>
                </a:ext>
              </a:extLst>
            </p:cNvPr>
            <p:cNvSpPr/>
            <p:nvPr/>
          </p:nvSpPr>
          <p:spPr>
            <a:xfrm>
              <a:off x="1514514" y="3356056"/>
              <a:ext cx="110917" cy="144059"/>
            </a:xfrm>
            <a:custGeom>
              <a:avLst/>
              <a:gdLst/>
              <a:ahLst/>
              <a:cxnLst/>
              <a:rect l="l" t="t" r="r" b="b"/>
              <a:pathLst>
                <a:path w="1004" h="1304" extrusionOk="0">
                  <a:moveTo>
                    <a:pt x="424" y="1"/>
                  </a:moveTo>
                  <a:cubicBezTo>
                    <a:pt x="424" y="1"/>
                    <a:pt x="123" y="491"/>
                    <a:pt x="1" y="1048"/>
                  </a:cubicBezTo>
                  <a:lnTo>
                    <a:pt x="513" y="1304"/>
                  </a:lnTo>
                  <a:cubicBezTo>
                    <a:pt x="513" y="1304"/>
                    <a:pt x="1003" y="257"/>
                    <a:pt x="992" y="246"/>
                  </a:cubicBezTo>
                  <a:cubicBezTo>
                    <a:pt x="992" y="246"/>
                    <a:pt x="725" y="68"/>
                    <a:pt x="4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6" name="Google Shape;646;p39">
              <a:extLst>
                <a:ext uri="{FF2B5EF4-FFF2-40B4-BE49-F238E27FC236}">
                  <a16:creationId xmlns:a16="http://schemas.microsoft.com/office/drawing/2014/main" id="{5EC6D129-7AF4-5D6A-46CE-E307D1FB133A}"/>
                </a:ext>
              </a:extLst>
            </p:cNvPr>
            <p:cNvSpPr/>
            <p:nvPr/>
          </p:nvSpPr>
          <p:spPr>
            <a:xfrm>
              <a:off x="962021" y="2210414"/>
              <a:ext cx="242493" cy="386442"/>
            </a:xfrm>
            <a:custGeom>
              <a:avLst/>
              <a:gdLst/>
              <a:ahLst/>
              <a:cxnLst/>
              <a:rect l="l" t="t" r="r" b="b"/>
              <a:pathLst>
                <a:path w="2195" h="3498" extrusionOk="0">
                  <a:moveTo>
                    <a:pt x="0" y="67"/>
                  </a:moveTo>
                  <a:lnTo>
                    <a:pt x="992" y="11"/>
                  </a:lnTo>
                  <a:cubicBezTo>
                    <a:pt x="1225" y="0"/>
                    <a:pt x="1448" y="89"/>
                    <a:pt x="1615" y="256"/>
                  </a:cubicBezTo>
                  <a:cubicBezTo>
                    <a:pt x="1816" y="468"/>
                    <a:pt x="2039" y="825"/>
                    <a:pt x="2105" y="1404"/>
                  </a:cubicBezTo>
                  <a:cubicBezTo>
                    <a:pt x="2195" y="2106"/>
                    <a:pt x="2005" y="2674"/>
                    <a:pt x="1849" y="3008"/>
                  </a:cubicBezTo>
                  <a:cubicBezTo>
                    <a:pt x="1760" y="3186"/>
                    <a:pt x="1582" y="3320"/>
                    <a:pt x="1370" y="3342"/>
                  </a:cubicBezTo>
                  <a:lnTo>
                    <a:pt x="123" y="3498"/>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39">
              <a:extLst>
                <a:ext uri="{FF2B5EF4-FFF2-40B4-BE49-F238E27FC236}">
                  <a16:creationId xmlns:a16="http://schemas.microsoft.com/office/drawing/2014/main" id="{D758FB07-CE51-90DA-8D6D-536E728EBF69}"/>
                </a:ext>
              </a:extLst>
            </p:cNvPr>
            <p:cNvSpPr/>
            <p:nvPr/>
          </p:nvSpPr>
          <p:spPr>
            <a:xfrm>
              <a:off x="838950" y="2217816"/>
              <a:ext cx="257296" cy="379040"/>
            </a:xfrm>
            <a:custGeom>
              <a:avLst/>
              <a:gdLst/>
              <a:ahLst/>
              <a:cxnLst/>
              <a:rect l="l" t="t" r="r" b="b"/>
              <a:pathLst>
                <a:path w="2329" h="3431" extrusionOk="0">
                  <a:moveTo>
                    <a:pt x="2328" y="1716"/>
                  </a:moveTo>
                  <a:cubicBezTo>
                    <a:pt x="2328" y="2662"/>
                    <a:pt x="1805" y="3431"/>
                    <a:pt x="1159" y="3431"/>
                  </a:cubicBezTo>
                  <a:cubicBezTo>
                    <a:pt x="524" y="3431"/>
                    <a:pt x="0" y="2662"/>
                    <a:pt x="0" y="1716"/>
                  </a:cubicBezTo>
                  <a:cubicBezTo>
                    <a:pt x="0" y="769"/>
                    <a:pt x="524" y="0"/>
                    <a:pt x="1159" y="0"/>
                  </a:cubicBezTo>
                  <a:cubicBezTo>
                    <a:pt x="1805" y="0"/>
                    <a:pt x="2328" y="769"/>
                    <a:pt x="2328" y="171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8" name="Google Shape;648;p39">
              <a:extLst>
                <a:ext uri="{FF2B5EF4-FFF2-40B4-BE49-F238E27FC236}">
                  <a16:creationId xmlns:a16="http://schemas.microsoft.com/office/drawing/2014/main" id="{239D6530-CED8-B16C-5A5F-7CD19E03433B}"/>
                </a:ext>
              </a:extLst>
            </p:cNvPr>
            <p:cNvSpPr/>
            <p:nvPr/>
          </p:nvSpPr>
          <p:spPr>
            <a:xfrm>
              <a:off x="893084" y="2297801"/>
              <a:ext cx="149031" cy="219072"/>
            </a:xfrm>
            <a:custGeom>
              <a:avLst/>
              <a:gdLst/>
              <a:ahLst/>
              <a:cxnLst/>
              <a:rect l="l" t="t" r="r" b="b"/>
              <a:pathLst>
                <a:path w="1349" h="1983" extrusionOk="0">
                  <a:moveTo>
                    <a:pt x="669" y="0"/>
                  </a:moveTo>
                  <a:cubicBezTo>
                    <a:pt x="301" y="0"/>
                    <a:pt x="0" y="446"/>
                    <a:pt x="0" y="992"/>
                  </a:cubicBezTo>
                  <a:cubicBezTo>
                    <a:pt x="0" y="1537"/>
                    <a:pt x="301" y="1983"/>
                    <a:pt x="669" y="1983"/>
                  </a:cubicBezTo>
                  <a:cubicBezTo>
                    <a:pt x="1047" y="1983"/>
                    <a:pt x="1348" y="1537"/>
                    <a:pt x="1348" y="992"/>
                  </a:cubicBezTo>
                  <a:cubicBezTo>
                    <a:pt x="1348" y="446"/>
                    <a:pt x="1047" y="0"/>
                    <a:pt x="66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39">
              <a:extLst>
                <a:ext uri="{FF2B5EF4-FFF2-40B4-BE49-F238E27FC236}">
                  <a16:creationId xmlns:a16="http://schemas.microsoft.com/office/drawing/2014/main" id="{083D6A29-3A20-BE7F-439B-F9BDC1E87099}"/>
                </a:ext>
              </a:extLst>
            </p:cNvPr>
            <p:cNvSpPr/>
            <p:nvPr/>
          </p:nvSpPr>
          <p:spPr>
            <a:xfrm>
              <a:off x="1610518" y="2284102"/>
              <a:ext cx="66506" cy="69268"/>
            </a:xfrm>
            <a:custGeom>
              <a:avLst/>
              <a:gdLst/>
              <a:ahLst/>
              <a:cxnLst/>
              <a:rect l="l" t="t" r="r" b="b"/>
              <a:pathLst>
                <a:path w="602" h="627" extrusionOk="0">
                  <a:moveTo>
                    <a:pt x="303" y="1"/>
                  </a:moveTo>
                  <a:cubicBezTo>
                    <a:pt x="134" y="1"/>
                    <a:pt x="0" y="132"/>
                    <a:pt x="0" y="314"/>
                  </a:cubicBezTo>
                  <a:cubicBezTo>
                    <a:pt x="0" y="496"/>
                    <a:pt x="134" y="626"/>
                    <a:pt x="303" y="626"/>
                  </a:cubicBezTo>
                  <a:cubicBezTo>
                    <a:pt x="310" y="626"/>
                    <a:pt x="317" y="626"/>
                    <a:pt x="323" y="625"/>
                  </a:cubicBezTo>
                  <a:cubicBezTo>
                    <a:pt x="479" y="614"/>
                    <a:pt x="602" y="481"/>
                    <a:pt x="602" y="314"/>
                  </a:cubicBezTo>
                  <a:cubicBezTo>
                    <a:pt x="602" y="146"/>
                    <a:pt x="479" y="13"/>
                    <a:pt x="323" y="2"/>
                  </a:cubicBezTo>
                  <a:cubicBezTo>
                    <a:pt x="317" y="1"/>
                    <a:pt x="310" y="1"/>
                    <a:pt x="30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0" name="Google Shape;650;p39">
              <a:extLst>
                <a:ext uri="{FF2B5EF4-FFF2-40B4-BE49-F238E27FC236}">
                  <a16:creationId xmlns:a16="http://schemas.microsoft.com/office/drawing/2014/main" id="{030A8A69-1E58-F3C8-756A-F96E8D5DB76C}"/>
                </a:ext>
              </a:extLst>
            </p:cNvPr>
            <p:cNvSpPr/>
            <p:nvPr/>
          </p:nvSpPr>
          <p:spPr>
            <a:xfrm>
              <a:off x="1623996" y="2296586"/>
              <a:ext cx="41981" cy="44411"/>
            </a:xfrm>
            <a:custGeom>
              <a:avLst/>
              <a:gdLst/>
              <a:ahLst/>
              <a:cxnLst/>
              <a:rect l="l" t="t" r="r" b="b"/>
              <a:pathLst>
                <a:path w="380" h="402" extrusionOk="0">
                  <a:moveTo>
                    <a:pt x="201" y="0"/>
                  </a:moveTo>
                  <a:cubicBezTo>
                    <a:pt x="90" y="0"/>
                    <a:pt x="1" y="89"/>
                    <a:pt x="1" y="201"/>
                  </a:cubicBezTo>
                  <a:cubicBezTo>
                    <a:pt x="1" y="312"/>
                    <a:pt x="90" y="401"/>
                    <a:pt x="201" y="401"/>
                  </a:cubicBezTo>
                  <a:cubicBezTo>
                    <a:pt x="302" y="390"/>
                    <a:pt x="380" y="301"/>
                    <a:pt x="380" y="201"/>
                  </a:cubicBezTo>
                  <a:cubicBezTo>
                    <a:pt x="380" y="100"/>
                    <a:pt x="302" y="11"/>
                    <a:pt x="201"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334653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CA1040A2-5E5D-A86A-558C-3D6201996F81}"/>
            </a:ext>
          </a:extLst>
        </p:cNvPr>
        <p:cNvGrpSpPr/>
        <p:nvPr/>
      </p:nvGrpSpPr>
      <p:grpSpPr>
        <a:xfrm>
          <a:off x="0" y="0"/>
          <a:ext cx="0" cy="0"/>
          <a:chOff x="0" y="0"/>
          <a:chExt cx="0" cy="0"/>
        </a:xfrm>
      </p:grpSpPr>
      <p:sp>
        <p:nvSpPr>
          <p:cNvPr id="676" name="Google Shape;676;p41">
            <a:extLst>
              <a:ext uri="{FF2B5EF4-FFF2-40B4-BE49-F238E27FC236}">
                <a16:creationId xmlns:a16="http://schemas.microsoft.com/office/drawing/2014/main" id="{54F93636-313D-043B-2239-A9A1235DBBF0}"/>
              </a:ext>
            </a:extLst>
          </p:cNvPr>
          <p:cNvSpPr txBox="1">
            <a:spLocks noGrp="1"/>
          </p:cNvSpPr>
          <p:nvPr>
            <p:ph type="subTitle" idx="1"/>
          </p:nvPr>
        </p:nvSpPr>
        <p:spPr>
          <a:xfrm>
            <a:off x="743150" y="337933"/>
            <a:ext cx="7560033" cy="4018913"/>
          </a:xfrm>
          <a:prstGeom prst="rect">
            <a:avLst/>
          </a:prstGeom>
        </p:spPr>
        <p:txBody>
          <a:bodyPr spcFirstLastPara="1" wrap="square" lIns="91425" tIns="91425" rIns="91425" bIns="91425" anchor="t" anchorCtr="0">
            <a:noAutofit/>
          </a:bodyPr>
          <a:lstStyle/>
          <a:p>
            <a:r>
              <a:rPr lang="en-US" sz="1800" b="0" i="0" dirty="0">
                <a:effectLst/>
                <a:latin typeface="Abadi" panose="020B0604020104020204" pitchFamily="34" charset="0"/>
              </a:rPr>
              <a:t>prompt = {</a:t>
            </a:r>
            <a:r>
              <a:rPr lang="en-US" sz="1800" b="0" i="0" dirty="0">
                <a:solidFill>
                  <a:srgbClr val="A709F5"/>
                </a:solidFill>
                <a:effectLst/>
                <a:latin typeface="Abadi" panose="020B0604020104020204" pitchFamily="34" charset="0"/>
              </a:rPr>
              <a:t>'Enter theta1 (degrees):'</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'Enter theta2 (degrees):'</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'Enter theta3 (degrees):'</a:t>
            </a:r>
            <a:r>
              <a:rPr lang="en-US" sz="1800" b="0" i="0" dirty="0">
                <a:effectLst/>
                <a:latin typeface="Abadi" panose="020B0604020104020204" pitchFamily="34" charset="0"/>
              </a:rPr>
              <a:t>, </a:t>
            </a:r>
            <a:r>
              <a:rPr lang="en-US" sz="1800" b="0" i="0" dirty="0">
                <a:solidFill>
                  <a:srgbClr val="A709F5"/>
                </a:solidFill>
                <a:effectLst/>
                <a:latin typeface="Abadi" panose="020B0604020104020204" pitchFamily="34" charset="0"/>
              </a:rPr>
              <a:t>'Enter theta4 (degrees):'</a:t>
            </a:r>
            <a:r>
              <a:rPr lang="en-US" sz="1800" b="0" i="0" dirty="0">
                <a:effectLst/>
                <a:latin typeface="Abadi" panose="020B0604020104020204" pitchFamily="34" charset="0"/>
              </a:rPr>
              <a:t>};</a:t>
            </a:r>
          </a:p>
          <a:p>
            <a:r>
              <a:rPr lang="nn-NO" sz="1800" b="0" i="0" dirty="0">
                <a:effectLst/>
                <a:latin typeface="Abadi" panose="020B0604020104020204" pitchFamily="34" charset="0"/>
              </a:rPr>
              <a:t>theta1 = deg2rad(theta1);</a:t>
            </a:r>
          </a:p>
          <a:p>
            <a:r>
              <a:rPr lang="nn-NO" sz="1800" b="0" i="0" dirty="0">
                <a:effectLst/>
                <a:latin typeface="Abadi" panose="020B0604020104020204" pitchFamily="34" charset="0"/>
              </a:rPr>
              <a:t>theta2 = deg2rad(theta2);</a:t>
            </a:r>
          </a:p>
          <a:p>
            <a:r>
              <a:rPr lang="nn-NO" sz="1800" b="0" i="0" dirty="0">
                <a:effectLst/>
                <a:latin typeface="Abadi" panose="020B0604020104020204" pitchFamily="34" charset="0"/>
              </a:rPr>
              <a:t>theta3 = deg2rad(theta3);</a:t>
            </a:r>
          </a:p>
          <a:p>
            <a:r>
              <a:rPr lang="nn-NO" sz="1800" b="0" i="0" dirty="0">
                <a:effectLst/>
                <a:latin typeface="Abadi" panose="020B0604020104020204" pitchFamily="34" charset="0"/>
              </a:rPr>
              <a:t>theta4 = deg2rad(theta4);</a:t>
            </a:r>
          </a:p>
          <a:p>
            <a:r>
              <a:rPr lang="en-US" sz="1800" b="0" i="0" dirty="0">
                <a:effectLst/>
                <a:latin typeface="Abadi" panose="020B0604020104020204" pitchFamily="34" charset="0"/>
              </a:rPr>
              <a:t>JN = [theta1, theta2, theta3, theta4, 0, 0]; </a:t>
            </a:r>
          </a:p>
          <a:p>
            <a:r>
              <a:rPr lang="en-US" sz="1800" b="0" i="0" dirty="0">
                <a:solidFill>
                  <a:srgbClr val="0E00FF"/>
                </a:solidFill>
                <a:effectLst/>
                <a:latin typeface="Abadi" panose="020B0604020104020204" pitchFamily="34" charset="0"/>
              </a:rPr>
              <a:t>for </a:t>
            </a:r>
            <a:r>
              <a:rPr lang="en-US" sz="1800" b="0" i="0" dirty="0">
                <a:effectLst/>
                <a:latin typeface="Abadi" panose="020B0604020104020204" pitchFamily="34" charset="0"/>
              </a:rPr>
              <a:t>i = 1:length(JN)</a:t>
            </a:r>
          </a:p>
          <a:p>
            <a:r>
              <a:rPr lang="en-US" sz="1800" b="0" i="0" dirty="0">
                <a:effectLst/>
                <a:latin typeface="Abadi" panose="020B0604020104020204" pitchFamily="34" charset="0"/>
              </a:rPr>
              <a:t>qmin = JN(i, 1); </a:t>
            </a:r>
            <a:endParaRPr lang="en-US" sz="1800" dirty="0">
              <a:latin typeface="Abadi" panose="020B0604020104020204" pitchFamily="34" charset="0"/>
            </a:endParaRPr>
          </a:p>
          <a:p>
            <a:r>
              <a:rPr lang="en-US" sz="1800" b="0" i="0" dirty="0">
                <a:solidFill>
                  <a:srgbClr val="0E00FF"/>
                </a:solidFill>
                <a:effectLst/>
                <a:latin typeface="Abadi" panose="020B0604020104020204" pitchFamily="34" charset="0"/>
              </a:rPr>
              <a:t>if </a:t>
            </a:r>
            <a:r>
              <a:rPr lang="en-US" sz="1800" b="0" i="0" dirty="0">
                <a:effectLst/>
                <a:latin typeface="Abadi" panose="020B0604020104020204" pitchFamily="34" charset="0"/>
              </a:rPr>
              <a:t>JN(i) &lt; qmin</a:t>
            </a:r>
          </a:p>
          <a:p>
            <a:r>
              <a:rPr lang="en-US" sz="1800" b="0" i="0" dirty="0">
                <a:effectLst/>
                <a:latin typeface="Abadi" panose="020B0604020104020204" pitchFamily="34" charset="0"/>
              </a:rPr>
              <a:t>sprintf(</a:t>
            </a:r>
            <a:r>
              <a:rPr lang="en-US" sz="1800" b="0" i="0" dirty="0">
                <a:solidFill>
                  <a:srgbClr val="A709F5"/>
                </a:solidFill>
                <a:effectLst/>
                <a:latin typeface="Abadi" panose="020B0604020104020204" pitchFamily="34" charset="0"/>
              </a:rPr>
              <a:t>'Joint %d exceeds its limits!’</a:t>
            </a:r>
            <a:r>
              <a:rPr lang="en-US" sz="1800" b="0" i="0" dirty="0">
                <a:effectLst/>
                <a:latin typeface="Abadi" panose="020B0604020104020204" pitchFamily="34" charset="0"/>
              </a:rPr>
              <a:t>);</a:t>
            </a:r>
          </a:p>
          <a:p>
            <a:r>
              <a:rPr lang="en-US" sz="1800" b="0" i="0" dirty="0">
                <a:solidFill>
                  <a:srgbClr val="0E00FF"/>
                </a:solidFill>
                <a:effectLst/>
                <a:latin typeface="Abadi" panose="020B0604020104020204" pitchFamily="34" charset="0"/>
              </a:rPr>
              <a:t>return</a:t>
            </a:r>
            <a:r>
              <a:rPr lang="en-US" sz="1800" b="0" i="0" dirty="0">
                <a:effectLst/>
                <a:latin typeface="Abadi" panose="020B0604020104020204" pitchFamily="34" charset="0"/>
              </a:rPr>
              <a:t>; </a:t>
            </a:r>
          </a:p>
          <a:p>
            <a:r>
              <a:rPr lang="en-US" sz="1800" b="0" i="0" dirty="0">
                <a:solidFill>
                  <a:srgbClr val="0E00FF"/>
                </a:solidFill>
                <a:effectLst/>
                <a:latin typeface="Abadi" panose="020B0604020104020204" pitchFamily="34" charset="0"/>
              </a:rPr>
              <a:t>end</a:t>
            </a:r>
            <a:endParaRPr lang="en-US" sz="1800" b="0" i="0" dirty="0">
              <a:effectLst/>
              <a:latin typeface="Abadi" panose="020B0604020104020204" pitchFamily="34" charset="0"/>
            </a:endParaRPr>
          </a:p>
          <a:p>
            <a:pPr marL="139700" indent="0">
              <a:buNone/>
            </a:pPr>
            <a:endParaRPr lang="en-US" sz="1800" b="0" i="0" dirty="0">
              <a:effectLst/>
              <a:latin typeface="Abadi" panose="020B0604020104020204" pitchFamily="34" charset="0"/>
            </a:endParaRPr>
          </a:p>
          <a:p>
            <a:endParaRPr lang="nn-NO" sz="1800" b="0" i="0" dirty="0">
              <a:effectLst/>
              <a:latin typeface="Abadi" panose="020B0604020104020204" pitchFamily="34" charset="0"/>
            </a:endParaRPr>
          </a:p>
          <a:p>
            <a:pPr marL="139700" indent="0">
              <a:buNone/>
            </a:pPr>
            <a:endParaRPr lang="nn-NO" sz="1800" b="0" i="0" dirty="0">
              <a:effectLst/>
              <a:latin typeface="Abadi" panose="020B0604020104020204" pitchFamily="34" charset="0"/>
            </a:endParaRPr>
          </a:p>
        </p:txBody>
      </p:sp>
      <p:grpSp>
        <p:nvGrpSpPr>
          <p:cNvPr id="677" name="Google Shape;677;p41">
            <a:extLst>
              <a:ext uri="{FF2B5EF4-FFF2-40B4-BE49-F238E27FC236}">
                <a16:creationId xmlns:a16="http://schemas.microsoft.com/office/drawing/2014/main" id="{A6C424D5-2FC5-5D9A-560B-8D773DA06274}"/>
              </a:ext>
            </a:extLst>
          </p:cNvPr>
          <p:cNvGrpSpPr/>
          <p:nvPr/>
        </p:nvGrpSpPr>
        <p:grpSpPr>
          <a:xfrm>
            <a:off x="7634932" y="246696"/>
            <a:ext cx="1509068" cy="3595857"/>
            <a:chOff x="6222000" y="769300"/>
            <a:chExt cx="1578028" cy="3760177"/>
          </a:xfrm>
        </p:grpSpPr>
        <p:sp>
          <p:nvSpPr>
            <p:cNvPr id="678" name="Google Shape;678;p41">
              <a:extLst>
                <a:ext uri="{FF2B5EF4-FFF2-40B4-BE49-F238E27FC236}">
                  <a16:creationId xmlns:a16="http://schemas.microsoft.com/office/drawing/2014/main" id="{1F5114D0-57AF-815B-B235-EDDA66FD492C}"/>
                </a:ext>
              </a:extLst>
            </p:cNvPr>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a:extLst>
                <a:ext uri="{FF2B5EF4-FFF2-40B4-BE49-F238E27FC236}">
                  <a16:creationId xmlns:a16="http://schemas.microsoft.com/office/drawing/2014/main" id="{9B2C5B1B-E0F0-6195-DE31-9D5D58DCD144}"/>
                </a:ext>
              </a:extLst>
            </p:cNvPr>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a:extLst>
                <a:ext uri="{FF2B5EF4-FFF2-40B4-BE49-F238E27FC236}">
                  <a16:creationId xmlns:a16="http://schemas.microsoft.com/office/drawing/2014/main" id="{451BB1A8-BEE1-3FF5-AC70-71CEF9F7928C}"/>
                </a:ext>
              </a:extLst>
            </p:cNvPr>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a:extLst>
                <a:ext uri="{FF2B5EF4-FFF2-40B4-BE49-F238E27FC236}">
                  <a16:creationId xmlns:a16="http://schemas.microsoft.com/office/drawing/2014/main" id="{A6BD7A8E-7D54-9081-85B8-E1332B6E95EF}"/>
                </a:ext>
              </a:extLst>
            </p:cNvPr>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a:extLst>
                <a:ext uri="{FF2B5EF4-FFF2-40B4-BE49-F238E27FC236}">
                  <a16:creationId xmlns:a16="http://schemas.microsoft.com/office/drawing/2014/main" id="{A773F8DE-3359-900F-6FF9-36007B8A3280}"/>
                </a:ext>
              </a:extLst>
            </p:cNvPr>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a:extLst>
                <a:ext uri="{FF2B5EF4-FFF2-40B4-BE49-F238E27FC236}">
                  <a16:creationId xmlns:a16="http://schemas.microsoft.com/office/drawing/2014/main" id="{40FC1B00-E6E5-B6BC-AD4A-AA3F5B6BB11C}"/>
                </a:ext>
              </a:extLst>
            </p:cNvPr>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a:extLst>
                <a:ext uri="{FF2B5EF4-FFF2-40B4-BE49-F238E27FC236}">
                  <a16:creationId xmlns:a16="http://schemas.microsoft.com/office/drawing/2014/main" id="{AD987A00-4FB7-A890-3501-9AC0EF809715}"/>
                </a:ext>
              </a:extLst>
            </p:cNvPr>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a:extLst>
                <a:ext uri="{FF2B5EF4-FFF2-40B4-BE49-F238E27FC236}">
                  <a16:creationId xmlns:a16="http://schemas.microsoft.com/office/drawing/2014/main" id="{F6CEE5D7-A236-B14C-2C32-BFDDDBD18CE8}"/>
                </a:ext>
              </a:extLst>
            </p:cNvPr>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a:extLst>
                <a:ext uri="{FF2B5EF4-FFF2-40B4-BE49-F238E27FC236}">
                  <a16:creationId xmlns:a16="http://schemas.microsoft.com/office/drawing/2014/main" id="{41FF5903-D092-3128-DD13-8B1B96052CBC}"/>
                </a:ext>
              </a:extLst>
            </p:cNvPr>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a:extLst>
                <a:ext uri="{FF2B5EF4-FFF2-40B4-BE49-F238E27FC236}">
                  <a16:creationId xmlns:a16="http://schemas.microsoft.com/office/drawing/2014/main" id="{23CB226C-AD83-A7EF-9518-D23774B5F686}"/>
                </a:ext>
              </a:extLst>
            </p:cNvPr>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a:extLst>
                <a:ext uri="{FF2B5EF4-FFF2-40B4-BE49-F238E27FC236}">
                  <a16:creationId xmlns:a16="http://schemas.microsoft.com/office/drawing/2014/main" id="{CF7CB145-D4F1-EC80-99C7-37F0DB174BD9}"/>
                </a:ext>
              </a:extLst>
            </p:cNvPr>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a:extLst>
                <a:ext uri="{FF2B5EF4-FFF2-40B4-BE49-F238E27FC236}">
                  <a16:creationId xmlns:a16="http://schemas.microsoft.com/office/drawing/2014/main" id="{B602F2E3-8A9A-D9C1-4151-B5710E3B08EE}"/>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a:extLst>
                <a:ext uri="{FF2B5EF4-FFF2-40B4-BE49-F238E27FC236}">
                  <a16:creationId xmlns:a16="http://schemas.microsoft.com/office/drawing/2014/main" id="{D6EB108A-121E-387A-9C52-E8183FE5B875}"/>
                </a:ext>
              </a:extLst>
            </p:cNvPr>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a:extLst>
                <a:ext uri="{FF2B5EF4-FFF2-40B4-BE49-F238E27FC236}">
                  <a16:creationId xmlns:a16="http://schemas.microsoft.com/office/drawing/2014/main" id="{2B945CC0-5745-AEBD-F6CD-28993493B7BE}"/>
                </a:ext>
              </a:extLst>
            </p:cNvPr>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a:extLst>
                <a:ext uri="{FF2B5EF4-FFF2-40B4-BE49-F238E27FC236}">
                  <a16:creationId xmlns:a16="http://schemas.microsoft.com/office/drawing/2014/main" id="{73AA66D7-A53F-F0CE-AA51-76674E42893A}"/>
                </a:ext>
              </a:extLst>
            </p:cNvPr>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a:extLst>
                <a:ext uri="{FF2B5EF4-FFF2-40B4-BE49-F238E27FC236}">
                  <a16:creationId xmlns:a16="http://schemas.microsoft.com/office/drawing/2014/main" id="{3939496E-7BCB-3BEE-7AD3-3F8F86EB659F}"/>
                </a:ext>
              </a:extLst>
            </p:cNvPr>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a:extLst>
                <a:ext uri="{FF2B5EF4-FFF2-40B4-BE49-F238E27FC236}">
                  <a16:creationId xmlns:a16="http://schemas.microsoft.com/office/drawing/2014/main" id="{EA9348BC-199B-4BF3-813C-7B85CDAE26B4}"/>
                </a:ext>
              </a:extLst>
            </p:cNvPr>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a:extLst>
                <a:ext uri="{FF2B5EF4-FFF2-40B4-BE49-F238E27FC236}">
                  <a16:creationId xmlns:a16="http://schemas.microsoft.com/office/drawing/2014/main" id="{F4E823BC-415C-5C83-CEB2-18FF64285420}"/>
                </a:ext>
              </a:extLst>
            </p:cNvPr>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a:extLst>
                <a:ext uri="{FF2B5EF4-FFF2-40B4-BE49-F238E27FC236}">
                  <a16:creationId xmlns:a16="http://schemas.microsoft.com/office/drawing/2014/main" id="{191E2981-AEB6-AA3D-DC6C-00CCF423C379}"/>
                </a:ext>
              </a:extLst>
            </p:cNvPr>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a:extLst>
                <a:ext uri="{FF2B5EF4-FFF2-40B4-BE49-F238E27FC236}">
                  <a16:creationId xmlns:a16="http://schemas.microsoft.com/office/drawing/2014/main" id="{817D42C1-CA8D-D305-B768-01F557588F93}"/>
                </a:ext>
              </a:extLst>
            </p:cNvPr>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a:extLst>
                <a:ext uri="{FF2B5EF4-FFF2-40B4-BE49-F238E27FC236}">
                  <a16:creationId xmlns:a16="http://schemas.microsoft.com/office/drawing/2014/main" id="{AD8932E5-CC84-FB71-14F2-09C18D83E8F6}"/>
                </a:ext>
              </a:extLst>
            </p:cNvPr>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a:extLst>
                <a:ext uri="{FF2B5EF4-FFF2-40B4-BE49-F238E27FC236}">
                  <a16:creationId xmlns:a16="http://schemas.microsoft.com/office/drawing/2014/main" id="{470277D6-2378-A4D5-7206-0433E7557A88}"/>
                </a:ext>
              </a:extLst>
            </p:cNvPr>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a:extLst>
                <a:ext uri="{FF2B5EF4-FFF2-40B4-BE49-F238E27FC236}">
                  <a16:creationId xmlns:a16="http://schemas.microsoft.com/office/drawing/2014/main" id="{6A527D94-FB3D-B3DF-681C-47999AEDFF5F}"/>
                </a:ext>
              </a:extLst>
            </p:cNvPr>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a:extLst>
                <a:ext uri="{FF2B5EF4-FFF2-40B4-BE49-F238E27FC236}">
                  <a16:creationId xmlns:a16="http://schemas.microsoft.com/office/drawing/2014/main" id="{9EBA5F45-7F3B-755F-D7EE-E534F1D44905}"/>
                </a:ext>
              </a:extLst>
            </p:cNvPr>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a:extLst>
                <a:ext uri="{FF2B5EF4-FFF2-40B4-BE49-F238E27FC236}">
                  <a16:creationId xmlns:a16="http://schemas.microsoft.com/office/drawing/2014/main" id="{D962E95C-F69B-03EE-8739-81E4AC59B7EF}"/>
                </a:ext>
              </a:extLst>
            </p:cNvPr>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a:extLst>
                <a:ext uri="{FF2B5EF4-FFF2-40B4-BE49-F238E27FC236}">
                  <a16:creationId xmlns:a16="http://schemas.microsoft.com/office/drawing/2014/main" id="{5F771B93-940A-F13A-E3F1-FC67AE34899B}"/>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a:extLst>
                <a:ext uri="{FF2B5EF4-FFF2-40B4-BE49-F238E27FC236}">
                  <a16:creationId xmlns:a16="http://schemas.microsoft.com/office/drawing/2014/main" id="{C920A195-35A1-57C7-F166-A1FB64E4A459}"/>
                </a:ext>
              </a:extLst>
            </p:cNvPr>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a:extLst>
                <a:ext uri="{FF2B5EF4-FFF2-40B4-BE49-F238E27FC236}">
                  <a16:creationId xmlns:a16="http://schemas.microsoft.com/office/drawing/2014/main" id="{99B9B8AA-5452-2C0C-5E54-27C107FC9B1A}"/>
                </a:ext>
              </a:extLst>
            </p:cNvPr>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a:extLst>
                <a:ext uri="{FF2B5EF4-FFF2-40B4-BE49-F238E27FC236}">
                  <a16:creationId xmlns:a16="http://schemas.microsoft.com/office/drawing/2014/main" id="{EC5CF0DC-232C-F046-C67B-563F659E1CDD}"/>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a:extLst>
                <a:ext uri="{FF2B5EF4-FFF2-40B4-BE49-F238E27FC236}">
                  <a16:creationId xmlns:a16="http://schemas.microsoft.com/office/drawing/2014/main" id="{FDC2E2A6-ADB3-362E-604A-DA0AD952F4C8}"/>
                </a:ext>
              </a:extLst>
            </p:cNvPr>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a:extLst>
                <a:ext uri="{FF2B5EF4-FFF2-40B4-BE49-F238E27FC236}">
                  <a16:creationId xmlns:a16="http://schemas.microsoft.com/office/drawing/2014/main" id="{8DC465C1-DB70-F8C8-90AF-4F50DC045A63}"/>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a:extLst>
                <a:ext uri="{FF2B5EF4-FFF2-40B4-BE49-F238E27FC236}">
                  <a16:creationId xmlns:a16="http://schemas.microsoft.com/office/drawing/2014/main" id="{92F0BB78-0A09-5D66-5E7D-CD7567F30676}"/>
                </a:ext>
              </a:extLst>
            </p:cNvPr>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a:extLst>
                <a:ext uri="{FF2B5EF4-FFF2-40B4-BE49-F238E27FC236}">
                  <a16:creationId xmlns:a16="http://schemas.microsoft.com/office/drawing/2014/main" id="{4E931EE1-EF6E-777F-32E6-8E8863640ADE}"/>
                </a:ext>
              </a:extLst>
            </p:cNvPr>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a:extLst>
                <a:ext uri="{FF2B5EF4-FFF2-40B4-BE49-F238E27FC236}">
                  <a16:creationId xmlns:a16="http://schemas.microsoft.com/office/drawing/2014/main" id="{EEE2D178-6CB6-BED6-3BC7-996C5EAB3468}"/>
                </a:ext>
              </a:extLst>
            </p:cNvPr>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a:extLst>
                <a:ext uri="{FF2B5EF4-FFF2-40B4-BE49-F238E27FC236}">
                  <a16:creationId xmlns:a16="http://schemas.microsoft.com/office/drawing/2014/main" id="{D04E0110-72CF-D44B-B78D-948BDCC68602}"/>
                </a:ext>
              </a:extLst>
            </p:cNvPr>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a:extLst>
                <a:ext uri="{FF2B5EF4-FFF2-40B4-BE49-F238E27FC236}">
                  <a16:creationId xmlns:a16="http://schemas.microsoft.com/office/drawing/2014/main" id="{67536B82-B711-976D-946F-E1BE906B7F92}"/>
                </a:ext>
              </a:extLst>
            </p:cNvPr>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a:extLst>
                <a:ext uri="{FF2B5EF4-FFF2-40B4-BE49-F238E27FC236}">
                  <a16:creationId xmlns:a16="http://schemas.microsoft.com/office/drawing/2014/main" id="{E1F69105-1B44-BB3A-B3F0-24E1CAC5E54D}"/>
                </a:ext>
              </a:extLst>
            </p:cNvPr>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a:extLst>
                <a:ext uri="{FF2B5EF4-FFF2-40B4-BE49-F238E27FC236}">
                  <a16:creationId xmlns:a16="http://schemas.microsoft.com/office/drawing/2014/main" id="{8D51CC47-91C9-9D1E-DCC3-7B75347EE807}"/>
                </a:ext>
              </a:extLst>
            </p:cNvPr>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a:extLst>
                <a:ext uri="{FF2B5EF4-FFF2-40B4-BE49-F238E27FC236}">
                  <a16:creationId xmlns:a16="http://schemas.microsoft.com/office/drawing/2014/main" id="{35FF639A-1907-3FCD-D254-23F87E965F6E}"/>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a:extLst>
                <a:ext uri="{FF2B5EF4-FFF2-40B4-BE49-F238E27FC236}">
                  <a16:creationId xmlns:a16="http://schemas.microsoft.com/office/drawing/2014/main" id="{7373D85E-675A-6507-9CA4-50B661D1918E}"/>
                </a:ext>
              </a:extLst>
            </p:cNvPr>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a:extLst>
                <a:ext uri="{FF2B5EF4-FFF2-40B4-BE49-F238E27FC236}">
                  <a16:creationId xmlns:a16="http://schemas.microsoft.com/office/drawing/2014/main" id="{8B8703D5-50C5-0897-2196-7A64DCAB943E}"/>
                </a:ext>
              </a:extLst>
            </p:cNvPr>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a:extLst>
                <a:ext uri="{FF2B5EF4-FFF2-40B4-BE49-F238E27FC236}">
                  <a16:creationId xmlns:a16="http://schemas.microsoft.com/office/drawing/2014/main" id="{D4787ACE-6F24-4B79-6019-03B74298BA3D}"/>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a:extLst>
                <a:ext uri="{FF2B5EF4-FFF2-40B4-BE49-F238E27FC236}">
                  <a16:creationId xmlns:a16="http://schemas.microsoft.com/office/drawing/2014/main" id="{525A8ACF-076A-FB0E-36C9-8818F0C70DE7}"/>
                </a:ext>
              </a:extLst>
            </p:cNvPr>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a:extLst>
                <a:ext uri="{FF2B5EF4-FFF2-40B4-BE49-F238E27FC236}">
                  <a16:creationId xmlns:a16="http://schemas.microsoft.com/office/drawing/2014/main" id="{CF89923A-92CA-4D25-68C8-79CBE2E964B7}"/>
                </a:ext>
              </a:extLst>
            </p:cNvPr>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a:extLst>
                <a:ext uri="{FF2B5EF4-FFF2-40B4-BE49-F238E27FC236}">
                  <a16:creationId xmlns:a16="http://schemas.microsoft.com/office/drawing/2014/main" id="{9C6E550B-972C-36DB-6523-A6E1D3DB19CB}"/>
                </a:ext>
              </a:extLst>
            </p:cNvPr>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a:extLst>
                <a:ext uri="{FF2B5EF4-FFF2-40B4-BE49-F238E27FC236}">
                  <a16:creationId xmlns:a16="http://schemas.microsoft.com/office/drawing/2014/main" id="{1B41CDB3-E2CA-B77B-0DA9-8790B4D94D70}"/>
                </a:ext>
              </a:extLst>
            </p:cNvPr>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a:extLst>
                <a:ext uri="{FF2B5EF4-FFF2-40B4-BE49-F238E27FC236}">
                  <a16:creationId xmlns:a16="http://schemas.microsoft.com/office/drawing/2014/main" id="{DEF25E94-EDA5-9E94-D32F-07A781CC4817}"/>
                </a:ext>
              </a:extLst>
            </p:cNvPr>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a:extLst>
                <a:ext uri="{FF2B5EF4-FFF2-40B4-BE49-F238E27FC236}">
                  <a16:creationId xmlns:a16="http://schemas.microsoft.com/office/drawing/2014/main" id="{3239CFC2-92D8-2346-8D04-F99D74315520}"/>
                </a:ext>
              </a:extLst>
            </p:cNvPr>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a:extLst>
                <a:ext uri="{FF2B5EF4-FFF2-40B4-BE49-F238E27FC236}">
                  <a16:creationId xmlns:a16="http://schemas.microsoft.com/office/drawing/2014/main" id="{1917818A-019B-291E-60FF-C6240FB04132}"/>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a:extLst>
                <a:ext uri="{FF2B5EF4-FFF2-40B4-BE49-F238E27FC236}">
                  <a16:creationId xmlns:a16="http://schemas.microsoft.com/office/drawing/2014/main" id="{6583FC63-D864-720C-E491-1D1770728D88}"/>
                </a:ext>
              </a:extLst>
            </p:cNvPr>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a:extLst>
                <a:ext uri="{FF2B5EF4-FFF2-40B4-BE49-F238E27FC236}">
                  <a16:creationId xmlns:a16="http://schemas.microsoft.com/office/drawing/2014/main" id="{63E01A1D-118E-4E4B-1E74-5CAA4EF4BFBE}"/>
                </a:ext>
              </a:extLst>
            </p:cNvPr>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extLst>
                <a:ext uri="{FF2B5EF4-FFF2-40B4-BE49-F238E27FC236}">
                  <a16:creationId xmlns:a16="http://schemas.microsoft.com/office/drawing/2014/main" id="{4EC93F0F-254F-DDEE-3799-B86424373B5E}"/>
                </a:ext>
              </a:extLst>
            </p:cNvPr>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extLst>
                <a:ext uri="{FF2B5EF4-FFF2-40B4-BE49-F238E27FC236}">
                  <a16:creationId xmlns:a16="http://schemas.microsoft.com/office/drawing/2014/main" id="{831A2398-BA5A-94C6-2373-09314E441409}"/>
                </a:ext>
              </a:extLst>
            </p:cNvPr>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extLst>
                <a:ext uri="{FF2B5EF4-FFF2-40B4-BE49-F238E27FC236}">
                  <a16:creationId xmlns:a16="http://schemas.microsoft.com/office/drawing/2014/main" id="{9050B084-95A3-9AD4-E55B-E43BFFF4EA9A}"/>
                </a:ext>
              </a:extLst>
            </p:cNvPr>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a:extLst>
                <a:ext uri="{FF2B5EF4-FFF2-40B4-BE49-F238E27FC236}">
                  <a16:creationId xmlns:a16="http://schemas.microsoft.com/office/drawing/2014/main" id="{431F8D22-491C-B325-0C62-9D38B6C75C28}"/>
                </a:ext>
              </a:extLst>
            </p:cNvPr>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a:extLst>
                <a:ext uri="{FF2B5EF4-FFF2-40B4-BE49-F238E27FC236}">
                  <a16:creationId xmlns:a16="http://schemas.microsoft.com/office/drawing/2014/main" id="{004D5360-C4BF-D92A-F3AA-C0F40A540AE2}"/>
                </a:ext>
              </a:extLst>
            </p:cNvPr>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a:extLst>
                <a:ext uri="{FF2B5EF4-FFF2-40B4-BE49-F238E27FC236}">
                  <a16:creationId xmlns:a16="http://schemas.microsoft.com/office/drawing/2014/main" id="{D7F6B5D9-9B5E-6507-F326-1B017EA282BB}"/>
                </a:ext>
              </a:extLst>
            </p:cNvPr>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a:extLst>
                <a:ext uri="{FF2B5EF4-FFF2-40B4-BE49-F238E27FC236}">
                  <a16:creationId xmlns:a16="http://schemas.microsoft.com/office/drawing/2014/main" id="{B7CB6EC7-ED98-D9FF-9EF3-EF0CC72E6BD5}"/>
                </a:ext>
              </a:extLst>
            </p:cNvPr>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a:extLst>
                <a:ext uri="{FF2B5EF4-FFF2-40B4-BE49-F238E27FC236}">
                  <a16:creationId xmlns:a16="http://schemas.microsoft.com/office/drawing/2014/main" id="{35649492-3A13-A653-B010-0F064987850F}"/>
                </a:ext>
              </a:extLst>
            </p:cNvPr>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a:extLst>
                <a:ext uri="{FF2B5EF4-FFF2-40B4-BE49-F238E27FC236}">
                  <a16:creationId xmlns:a16="http://schemas.microsoft.com/office/drawing/2014/main" id="{60236EAA-DEAF-5367-AFF4-F737130CCDBF}"/>
                </a:ext>
              </a:extLst>
            </p:cNvPr>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a:extLst>
                <a:ext uri="{FF2B5EF4-FFF2-40B4-BE49-F238E27FC236}">
                  <a16:creationId xmlns:a16="http://schemas.microsoft.com/office/drawing/2014/main" id="{9D379195-DD93-CB65-9763-7168D4F24926}"/>
                </a:ext>
              </a:extLst>
            </p:cNvPr>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a:extLst>
                <a:ext uri="{FF2B5EF4-FFF2-40B4-BE49-F238E27FC236}">
                  <a16:creationId xmlns:a16="http://schemas.microsoft.com/office/drawing/2014/main" id="{2AF07CDC-6262-36FD-E6E8-88C653573DEA}"/>
                </a:ext>
              </a:extLst>
            </p:cNvPr>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a:extLst>
                <a:ext uri="{FF2B5EF4-FFF2-40B4-BE49-F238E27FC236}">
                  <a16:creationId xmlns:a16="http://schemas.microsoft.com/office/drawing/2014/main" id="{FE47584B-3DF8-BECF-8325-9CD9A17E7649}"/>
                </a:ext>
              </a:extLst>
            </p:cNvPr>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a:extLst>
                <a:ext uri="{FF2B5EF4-FFF2-40B4-BE49-F238E27FC236}">
                  <a16:creationId xmlns:a16="http://schemas.microsoft.com/office/drawing/2014/main" id="{CFDA6E94-E24B-B614-9263-853372D1F810}"/>
                </a:ext>
              </a:extLst>
            </p:cNvPr>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a:extLst>
                <a:ext uri="{FF2B5EF4-FFF2-40B4-BE49-F238E27FC236}">
                  <a16:creationId xmlns:a16="http://schemas.microsoft.com/office/drawing/2014/main" id="{A18BE0BE-F509-60FA-6AC1-9249D6AE22FD}"/>
                </a:ext>
              </a:extLst>
            </p:cNvPr>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a:extLst>
                <a:ext uri="{FF2B5EF4-FFF2-40B4-BE49-F238E27FC236}">
                  <a16:creationId xmlns:a16="http://schemas.microsoft.com/office/drawing/2014/main" id="{7201A21B-42B4-D61E-9142-4A3E68B72A75}"/>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a:extLst>
                <a:ext uri="{FF2B5EF4-FFF2-40B4-BE49-F238E27FC236}">
                  <a16:creationId xmlns:a16="http://schemas.microsoft.com/office/drawing/2014/main" id="{424B6FE9-D860-B3C2-26FA-FEF790CD150D}"/>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a:extLst>
                <a:ext uri="{FF2B5EF4-FFF2-40B4-BE49-F238E27FC236}">
                  <a16:creationId xmlns:a16="http://schemas.microsoft.com/office/drawing/2014/main" id="{7D2B6411-2FF6-8992-658C-FBD9BB6F445E}"/>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a:extLst>
                <a:ext uri="{FF2B5EF4-FFF2-40B4-BE49-F238E27FC236}">
                  <a16:creationId xmlns:a16="http://schemas.microsoft.com/office/drawing/2014/main" id="{2ED9CA55-96B3-EED3-0E5A-989448B73DB4}"/>
                </a:ext>
              </a:extLst>
            </p:cNvPr>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a:extLst>
                <a:ext uri="{FF2B5EF4-FFF2-40B4-BE49-F238E27FC236}">
                  <a16:creationId xmlns:a16="http://schemas.microsoft.com/office/drawing/2014/main" id="{8632D5C9-AD02-AF5C-8C70-AE6D612A63B7}"/>
                </a:ext>
              </a:extLst>
            </p:cNvPr>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a:extLst>
                <a:ext uri="{FF2B5EF4-FFF2-40B4-BE49-F238E27FC236}">
                  <a16:creationId xmlns:a16="http://schemas.microsoft.com/office/drawing/2014/main" id="{0C61CF73-8F7B-CC01-7582-9E81847B09A8}"/>
                </a:ext>
              </a:extLst>
            </p:cNvPr>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a:extLst>
                <a:ext uri="{FF2B5EF4-FFF2-40B4-BE49-F238E27FC236}">
                  <a16:creationId xmlns:a16="http://schemas.microsoft.com/office/drawing/2014/main" id="{4481706D-1B7D-FB0C-5B2A-1E967E3C68E7}"/>
                </a:ext>
              </a:extLst>
            </p:cNvPr>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a:extLst>
                <a:ext uri="{FF2B5EF4-FFF2-40B4-BE49-F238E27FC236}">
                  <a16:creationId xmlns:a16="http://schemas.microsoft.com/office/drawing/2014/main" id="{23A2562D-A23F-A829-9F1C-5F9CCED0D1EE}"/>
                </a:ext>
              </a:extLst>
            </p:cNvPr>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a:extLst>
                <a:ext uri="{FF2B5EF4-FFF2-40B4-BE49-F238E27FC236}">
                  <a16:creationId xmlns:a16="http://schemas.microsoft.com/office/drawing/2014/main" id="{B687795E-8494-8F13-8027-93168C4178C8}"/>
                </a:ext>
              </a:extLst>
            </p:cNvPr>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a:extLst>
                <a:ext uri="{FF2B5EF4-FFF2-40B4-BE49-F238E27FC236}">
                  <a16:creationId xmlns:a16="http://schemas.microsoft.com/office/drawing/2014/main" id="{879B415A-C14B-B860-DC60-B6EA3D0CE63F}"/>
                </a:ext>
              </a:extLst>
            </p:cNvPr>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a:extLst>
                <a:ext uri="{FF2B5EF4-FFF2-40B4-BE49-F238E27FC236}">
                  <a16:creationId xmlns:a16="http://schemas.microsoft.com/office/drawing/2014/main" id="{B029EB5D-6257-FA8F-EEBA-33470B558A11}"/>
                </a:ext>
              </a:extLst>
            </p:cNvPr>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a:extLst>
                <a:ext uri="{FF2B5EF4-FFF2-40B4-BE49-F238E27FC236}">
                  <a16:creationId xmlns:a16="http://schemas.microsoft.com/office/drawing/2014/main" id="{FA8953EC-9864-3DD0-5720-792D12F9CBDA}"/>
                </a:ext>
              </a:extLst>
            </p:cNvPr>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a:extLst>
                <a:ext uri="{FF2B5EF4-FFF2-40B4-BE49-F238E27FC236}">
                  <a16:creationId xmlns:a16="http://schemas.microsoft.com/office/drawing/2014/main" id="{4AC82FCF-49EE-045B-ADD9-F3EAB4244E4E}"/>
                </a:ext>
              </a:extLst>
            </p:cNvPr>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a:extLst>
                <a:ext uri="{FF2B5EF4-FFF2-40B4-BE49-F238E27FC236}">
                  <a16:creationId xmlns:a16="http://schemas.microsoft.com/office/drawing/2014/main" id="{39146B71-D65B-513F-6589-D51345CDFC11}"/>
                </a:ext>
              </a:extLst>
            </p:cNvPr>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a:extLst>
                <a:ext uri="{FF2B5EF4-FFF2-40B4-BE49-F238E27FC236}">
                  <a16:creationId xmlns:a16="http://schemas.microsoft.com/office/drawing/2014/main" id="{46CCBB92-1AA3-0CFB-DAC7-1799D9B28E77}"/>
                </a:ext>
              </a:extLst>
            </p:cNvPr>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a:extLst>
                <a:ext uri="{FF2B5EF4-FFF2-40B4-BE49-F238E27FC236}">
                  <a16:creationId xmlns:a16="http://schemas.microsoft.com/office/drawing/2014/main" id="{C03AD2E2-0EB6-2F0F-F7CA-2844034366DF}"/>
                </a:ext>
              </a:extLst>
            </p:cNvPr>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a:extLst>
                <a:ext uri="{FF2B5EF4-FFF2-40B4-BE49-F238E27FC236}">
                  <a16:creationId xmlns:a16="http://schemas.microsoft.com/office/drawing/2014/main" id="{756DDC92-2B5B-A8EE-256E-5BF7B8819C6C}"/>
                </a:ext>
              </a:extLst>
            </p:cNvPr>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a:extLst>
                <a:ext uri="{FF2B5EF4-FFF2-40B4-BE49-F238E27FC236}">
                  <a16:creationId xmlns:a16="http://schemas.microsoft.com/office/drawing/2014/main" id="{A276F677-600D-DD5E-5B75-00BC899A12C6}"/>
                </a:ext>
              </a:extLst>
            </p:cNvPr>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a:extLst>
                <a:ext uri="{FF2B5EF4-FFF2-40B4-BE49-F238E27FC236}">
                  <a16:creationId xmlns:a16="http://schemas.microsoft.com/office/drawing/2014/main" id="{12ABE1B2-997B-5475-6DFC-130DFCEFED7E}"/>
                </a:ext>
              </a:extLst>
            </p:cNvPr>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a:extLst>
                <a:ext uri="{FF2B5EF4-FFF2-40B4-BE49-F238E27FC236}">
                  <a16:creationId xmlns:a16="http://schemas.microsoft.com/office/drawing/2014/main" id="{CBE10371-C51E-CD74-6735-98B9F2C755EB}"/>
                </a:ext>
              </a:extLst>
            </p:cNvPr>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a:extLst>
                <a:ext uri="{FF2B5EF4-FFF2-40B4-BE49-F238E27FC236}">
                  <a16:creationId xmlns:a16="http://schemas.microsoft.com/office/drawing/2014/main" id="{7324D02C-A4B7-6A1A-F91E-6B43EB1E2367}"/>
                </a:ext>
              </a:extLst>
            </p:cNvPr>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a:extLst>
                <a:ext uri="{FF2B5EF4-FFF2-40B4-BE49-F238E27FC236}">
                  <a16:creationId xmlns:a16="http://schemas.microsoft.com/office/drawing/2014/main" id="{142AC1AA-B553-C635-B97C-89515F513EEF}"/>
                </a:ext>
              </a:extLst>
            </p:cNvPr>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a:extLst>
                <a:ext uri="{FF2B5EF4-FFF2-40B4-BE49-F238E27FC236}">
                  <a16:creationId xmlns:a16="http://schemas.microsoft.com/office/drawing/2014/main" id="{9A18F80A-D483-3203-5A51-AFB1A1D3D0E7}"/>
                </a:ext>
              </a:extLst>
            </p:cNvPr>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a:extLst>
                <a:ext uri="{FF2B5EF4-FFF2-40B4-BE49-F238E27FC236}">
                  <a16:creationId xmlns:a16="http://schemas.microsoft.com/office/drawing/2014/main" id="{B633519F-3645-38B4-1F9C-369671EDF2FD}"/>
                </a:ext>
              </a:extLst>
            </p:cNvPr>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a:extLst>
                <a:ext uri="{FF2B5EF4-FFF2-40B4-BE49-F238E27FC236}">
                  <a16:creationId xmlns:a16="http://schemas.microsoft.com/office/drawing/2014/main" id="{C216E182-BA39-07C8-1CEB-C5477A1C3B2C}"/>
                </a:ext>
              </a:extLst>
            </p:cNvPr>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a:extLst>
                <a:ext uri="{FF2B5EF4-FFF2-40B4-BE49-F238E27FC236}">
                  <a16:creationId xmlns:a16="http://schemas.microsoft.com/office/drawing/2014/main" id="{72469A0F-A7A6-D229-4731-5BA4FA10FD72}"/>
                </a:ext>
              </a:extLst>
            </p:cNvPr>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a:extLst>
                <a:ext uri="{FF2B5EF4-FFF2-40B4-BE49-F238E27FC236}">
                  <a16:creationId xmlns:a16="http://schemas.microsoft.com/office/drawing/2014/main" id="{CA3CDB49-C181-83F4-2FEC-761F3370E610}"/>
                </a:ext>
              </a:extLst>
            </p:cNvPr>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a:extLst>
                <a:ext uri="{FF2B5EF4-FFF2-40B4-BE49-F238E27FC236}">
                  <a16:creationId xmlns:a16="http://schemas.microsoft.com/office/drawing/2014/main" id="{695BDBA3-095C-3114-05DC-CD0F74C31C19}"/>
                </a:ext>
              </a:extLst>
            </p:cNvPr>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a:extLst>
                <a:ext uri="{FF2B5EF4-FFF2-40B4-BE49-F238E27FC236}">
                  <a16:creationId xmlns:a16="http://schemas.microsoft.com/office/drawing/2014/main" id="{F4B722E0-705B-9DC9-FEC9-1FABE6BAE2C5}"/>
                </a:ext>
              </a:extLst>
            </p:cNvPr>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a:extLst>
                <a:ext uri="{FF2B5EF4-FFF2-40B4-BE49-F238E27FC236}">
                  <a16:creationId xmlns:a16="http://schemas.microsoft.com/office/drawing/2014/main" id="{3379C1F0-2D83-7B3E-D653-25F6DD02FF0F}"/>
                </a:ext>
              </a:extLst>
            </p:cNvPr>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a:extLst>
                <a:ext uri="{FF2B5EF4-FFF2-40B4-BE49-F238E27FC236}">
                  <a16:creationId xmlns:a16="http://schemas.microsoft.com/office/drawing/2014/main" id="{CEA44DD4-3685-FBAD-76AD-A8A201583DBC}"/>
                </a:ext>
              </a:extLst>
            </p:cNvPr>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a:extLst>
                <a:ext uri="{FF2B5EF4-FFF2-40B4-BE49-F238E27FC236}">
                  <a16:creationId xmlns:a16="http://schemas.microsoft.com/office/drawing/2014/main" id="{0569E9D4-3B75-54F4-C010-2170D2933AAB}"/>
                </a:ext>
              </a:extLst>
            </p:cNvPr>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a:extLst>
                <a:ext uri="{FF2B5EF4-FFF2-40B4-BE49-F238E27FC236}">
                  <a16:creationId xmlns:a16="http://schemas.microsoft.com/office/drawing/2014/main" id="{4FBB3204-A335-FD8E-2456-9949591CC27D}"/>
                </a:ext>
              </a:extLst>
            </p:cNvPr>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a:extLst>
                <a:ext uri="{FF2B5EF4-FFF2-40B4-BE49-F238E27FC236}">
                  <a16:creationId xmlns:a16="http://schemas.microsoft.com/office/drawing/2014/main" id="{2FC1CEF6-39CD-2A0D-B2AA-D5EF0CEC3956}"/>
                </a:ext>
              </a:extLst>
            </p:cNvPr>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a:extLst>
                <a:ext uri="{FF2B5EF4-FFF2-40B4-BE49-F238E27FC236}">
                  <a16:creationId xmlns:a16="http://schemas.microsoft.com/office/drawing/2014/main" id="{70DBCBE5-8CB8-3B22-8804-B0230AF4E28C}"/>
                </a:ext>
              </a:extLst>
            </p:cNvPr>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a:extLst>
                <a:ext uri="{FF2B5EF4-FFF2-40B4-BE49-F238E27FC236}">
                  <a16:creationId xmlns:a16="http://schemas.microsoft.com/office/drawing/2014/main" id="{5BAA4C2B-AC26-6375-4F53-C3ACD77F5590}"/>
                </a:ext>
              </a:extLst>
            </p:cNvPr>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a:extLst>
                <a:ext uri="{FF2B5EF4-FFF2-40B4-BE49-F238E27FC236}">
                  <a16:creationId xmlns:a16="http://schemas.microsoft.com/office/drawing/2014/main" id="{A27CC25B-EEC3-9101-F7D1-4D1FC74CF762}"/>
                </a:ext>
              </a:extLst>
            </p:cNvPr>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a:extLst>
                <a:ext uri="{FF2B5EF4-FFF2-40B4-BE49-F238E27FC236}">
                  <a16:creationId xmlns:a16="http://schemas.microsoft.com/office/drawing/2014/main" id="{6468B543-D6C6-9E9F-B698-3F9EE066D9FA}"/>
                </a:ext>
              </a:extLst>
            </p:cNvPr>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a:extLst>
                <a:ext uri="{FF2B5EF4-FFF2-40B4-BE49-F238E27FC236}">
                  <a16:creationId xmlns:a16="http://schemas.microsoft.com/office/drawing/2014/main" id="{E3AADBD2-C00B-ED51-55BE-F8A6F2597A33}"/>
                </a:ext>
              </a:extLst>
            </p:cNvPr>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a:extLst>
                <a:ext uri="{FF2B5EF4-FFF2-40B4-BE49-F238E27FC236}">
                  <a16:creationId xmlns:a16="http://schemas.microsoft.com/office/drawing/2014/main" id="{B302DC1B-979C-5C74-41E8-BD92EC3BB27F}"/>
                </a:ext>
              </a:extLst>
            </p:cNvPr>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a:extLst>
                <a:ext uri="{FF2B5EF4-FFF2-40B4-BE49-F238E27FC236}">
                  <a16:creationId xmlns:a16="http://schemas.microsoft.com/office/drawing/2014/main" id="{44411A93-E1DD-60CB-B25F-5FF714372889}"/>
                </a:ext>
              </a:extLst>
            </p:cNvPr>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a:extLst>
                <a:ext uri="{FF2B5EF4-FFF2-40B4-BE49-F238E27FC236}">
                  <a16:creationId xmlns:a16="http://schemas.microsoft.com/office/drawing/2014/main" id="{0EFE3812-AD68-FF87-BFDF-9E407279522B}"/>
                </a:ext>
              </a:extLst>
            </p:cNvPr>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a:extLst>
                <a:ext uri="{FF2B5EF4-FFF2-40B4-BE49-F238E27FC236}">
                  <a16:creationId xmlns:a16="http://schemas.microsoft.com/office/drawing/2014/main" id="{0132B705-611F-C1FE-F62B-74685665F35E}"/>
                </a:ext>
              </a:extLst>
            </p:cNvPr>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a:extLst>
                <a:ext uri="{FF2B5EF4-FFF2-40B4-BE49-F238E27FC236}">
                  <a16:creationId xmlns:a16="http://schemas.microsoft.com/office/drawing/2014/main" id="{3ECC999E-EA88-0811-D420-6C96EBE0EC58}"/>
                </a:ext>
              </a:extLst>
            </p:cNvPr>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a:extLst>
                <a:ext uri="{FF2B5EF4-FFF2-40B4-BE49-F238E27FC236}">
                  <a16:creationId xmlns:a16="http://schemas.microsoft.com/office/drawing/2014/main" id="{9C0C6D53-D8CB-0497-BE85-17A986294823}"/>
                </a:ext>
              </a:extLst>
            </p:cNvPr>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a:extLst>
                <a:ext uri="{FF2B5EF4-FFF2-40B4-BE49-F238E27FC236}">
                  <a16:creationId xmlns:a16="http://schemas.microsoft.com/office/drawing/2014/main" id="{C728D696-55D1-F618-099A-51AD24D7A44F}"/>
                </a:ext>
              </a:extLst>
            </p:cNvPr>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a:extLst>
                <a:ext uri="{FF2B5EF4-FFF2-40B4-BE49-F238E27FC236}">
                  <a16:creationId xmlns:a16="http://schemas.microsoft.com/office/drawing/2014/main" id="{0304C179-69A6-EACB-A2A3-809395B450AC}"/>
                </a:ext>
              </a:extLst>
            </p:cNvPr>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a:extLst>
                <a:ext uri="{FF2B5EF4-FFF2-40B4-BE49-F238E27FC236}">
                  <a16:creationId xmlns:a16="http://schemas.microsoft.com/office/drawing/2014/main" id="{6B55063D-CCA0-9232-578B-BD453BCB9F9A}"/>
                </a:ext>
              </a:extLst>
            </p:cNvPr>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a:extLst>
                <a:ext uri="{FF2B5EF4-FFF2-40B4-BE49-F238E27FC236}">
                  <a16:creationId xmlns:a16="http://schemas.microsoft.com/office/drawing/2014/main" id="{8088CCCF-209D-FEC4-8E4C-DDADC18F4E73}"/>
                </a:ext>
              </a:extLst>
            </p:cNvPr>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a:extLst>
                <a:ext uri="{FF2B5EF4-FFF2-40B4-BE49-F238E27FC236}">
                  <a16:creationId xmlns:a16="http://schemas.microsoft.com/office/drawing/2014/main" id="{23AF298E-5BBB-D582-346A-A760EE2142EB}"/>
                </a:ext>
              </a:extLst>
            </p:cNvPr>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a:extLst>
                <a:ext uri="{FF2B5EF4-FFF2-40B4-BE49-F238E27FC236}">
                  <a16:creationId xmlns:a16="http://schemas.microsoft.com/office/drawing/2014/main" id="{7C6040AC-F29E-5A46-8C46-B930C2AFBD51}"/>
                </a:ext>
              </a:extLst>
            </p:cNvPr>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a:extLst>
                <a:ext uri="{FF2B5EF4-FFF2-40B4-BE49-F238E27FC236}">
                  <a16:creationId xmlns:a16="http://schemas.microsoft.com/office/drawing/2014/main" id="{634229CF-72B9-AFA2-0375-66C02F1168DE}"/>
                </a:ext>
              </a:extLst>
            </p:cNvPr>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a:extLst>
                <a:ext uri="{FF2B5EF4-FFF2-40B4-BE49-F238E27FC236}">
                  <a16:creationId xmlns:a16="http://schemas.microsoft.com/office/drawing/2014/main" id="{85A4AA8A-2190-110E-7512-68EE99876C0A}"/>
                </a:ext>
              </a:extLst>
            </p:cNvPr>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a:extLst>
                <a:ext uri="{FF2B5EF4-FFF2-40B4-BE49-F238E27FC236}">
                  <a16:creationId xmlns:a16="http://schemas.microsoft.com/office/drawing/2014/main" id="{605E3576-514D-C20E-0B22-2ABB4A0B33D7}"/>
                </a:ext>
              </a:extLst>
            </p:cNvPr>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a:extLst>
                <a:ext uri="{FF2B5EF4-FFF2-40B4-BE49-F238E27FC236}">
                  <a16:creationId xmlns:a16="http://schemas.microsoft.com/office/drawing/2014/main" id="{43A4DE80-6228-D0B2-FEE3-AE5EB56CE701}"/>
                </a:ext>
              </a:extLst>
            </p:cNvPr>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a:extLst>
                <a:ext uri="{FF2B5EF4-FFF2-40B4-BE49-F238E27FC236}">
                  <a16:creationId xmlns:a16="http://schemas.microsoft.com/office/drawing/2014/main" id="{205A711F-CC19-B30E-FC20-3BD3A2771F72}"/>
                </a:ext>
              </a:extLst>
            </p:cNvPr>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a:extLst>
                <a:ext uri="{FF2B5EF4-FFF2-40B4-BE49-F238E27FC236}">
                  <a16:creationId xmlns:a16="http://schemas.microsoft.com/office/drawing/2014/main" id="{71658AE9-BF2C-E27F-658B-A0CD27B08C67}"/>
                </a:ext>
              </a:extLst>
            </p:cNvPr>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a:extLst>
                <a:ext uri="{FF2B5EF4-FFF2-40B4-BE49-F238E27FC236}">
                  <a16:creationId xmlns:a16="http://schemas.microsoft.com/office/drawing/2014/main" id="{9994BE9F-5BE7-79BC-3E8B-D5D25D0F09A0}"/>
                </a:ext>
              </a:extLst>
            </p:cNvPr>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a:extLst>
                <a:ext uri="{FF2B5EF4-FFF2-40B4-BE49-F238E27FC236}">
                  <a16:creationId xmlns:a16="http://schemas.microsoft.com/office/drawing/2014/main" id="{58553063-FF09-489A-6685-6DA6D4A440A7}"/>
                </a:ext>
              </a:extLst>
            </p:cNvPr>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a:extLst>
                <a:ext uri="{FF2B5EF4-FFF2-40B4-BE49-F238E27FC236}">
                  <a16:creationId xmlns:a16="http://schemas.microsoft.com/office/drawing/2014/main" id="{25F3DD21-A1F0-222A-FE04-C6F881BA9716}"/>
                </a:ext>
              </a:extLst>
            </p:cNvPr>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a:extLst>
                <a:ext uri="{FF2B5EF4-FFF2-40B4-BE49-F238E27FC236}">
                  <a16:creationId xmlns:a16="http://schemas.microsoft.com/office/drawing/2014/main" id="{3AF954F2-BACF-BC77-0B1B-4BEB872AE0B1}"/>
                </a:ext>
              </a:extLst>
            </p:cNvPr>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a:extLst>
                <a:ext uri="{FF2B5EF4-FFF2-40B4-BE49-F238E27FC236}">
                  <a16:creationId xmlns:a16="http://schemas.microsoft.com/office/drawing/2014/main" id="{58868871-5D7E-FBC0-6367-4CCBBC78F17A}"/>
                </a:ext>
              </a:extLst>
            </p:cNvPr>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a:extLst>
                <a:ext uri="{FF2B5EF4-FFF2-40B4-BE49-F238E27FC236}">
                  <a16:creationId xmlns:a16="http://schemas.microsoft.com/office/drawing/2014/main" id="{4C1F2C7D-7B27-5413-3F41-BF688F1FE4FC}"/>
                </a:ext>
              </a:extLst>
            </p:cNvPr>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a:extLst>
                <a:ext uri="{FF2B5EF4-FFF2-40B4-BE49-F238E27FC236}">
                  <a16:creationId xmlns:a16="http://schemas.microsoft.com/office/drawing/2014/main" id="{CDBF3EA5-055E-700B-8822-7163FF70EDFE}"/>
                </a:ext>
              </a:extLst>
            </p:cNvPr>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a:extLst>
                <a:ext uri="{FF2B5EF4-FFF2-40B4-BE49-F238E27FC236}">
                  <a16:creationId xmlns:a16="http://schemas.microsoft.com/office/drawing/2014/main" id="{41100AA3-EBEE-6409-BDA4-1D9405EC3D4E}"/>
                </a:ext>
              </a:extLst>
            </p:cNvPr>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a:extLst>
                <a:ext uri="{FF2B5EF4-FFF2-40B4-BE49-F238E27FC236}">
                  <a16:creationId xmlns:a16="http://schemas.microsoft.com/office/drawing/2014/main" id="{96795D05-B940-D9FA-3179-9FC72F13EE26}"/>
                </a:ext>
              </a:extLst>
            </p:cNvPr>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a:extLst>
                <a:ext uri="{FF2B5EF4-FFF2-40B4-BE49-F238E27FC236}">
                  <a16:creationId xmlns:a16="http://schemas.microsoft.com/office/drawing/2014/main" id="{B08ADC50-53E0-18AC-8C9E-6117A1C0CA18}"/>
                </a:ext>
              </a:extLst>
            </p:cNvPr>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a:extLst>
                <a:ext uri="{FF2B5EF4-FFF2-40B4-BE49-F238E27FC236}">
                  <a16:creationId xmlns:a16="http://schemas.microsoft.com/office/drawing/2014/main" id="{12DDF398-B6D1-B6BC-3037-ADA344F8EE7D}"/>
                </a:ext>
              </a:extLst>
            </p:cNvPr>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a:extLst>
                <a:ext uri="{FF2B5EF4-FFF2-40B4-BE49-F238E27FC236}">
                  <a16:creationId xmlns:a16="http://schemas.microsoft.com/office/drawing/2014/main" id="{69C6BC69-12D8-9C76-78E0-1CC4616CE728}"/>
                </a:ext>
              </a:extLst>
            </p:cNvPr>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a:extLst>
                <a:ext uri="{FF2B5EF4-FFF2-40B4-BE49-F238E27FC236}">
                  <a16:creationId xmlns:a16="http://schemas.microsoft.com/office/drawing/2014/main" id="{B03ACFD5-FA96-E116-6C69-3900B08E5C65}"/>
                </a:ext>
              </a:extLst>
            </p:cNvPr>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a:extLst>
                <a:ext uri="{FF2B5EF4-FFF2-40B4-BE49-F238E27FC236}">
                  <a16:creationId xmlns:a16="http://schemas.microsoft.com/office/drawing/2014/main" id="{A6B30F6A-D5F1-82F4-4862-E5F7921A6014}"/>
                </a:ext>
              </a:extLst>
            </p:cNvPr>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a:extLst>
                <a:ext uri="{FF2B5EF4-FFF2-40B4-BE49-F238E27FC236}">
                  <a16:creationId xmlns:a16="http://schemas.microsoft.com/office/drawing/2014/main" id="{39C146AA-50A2-9251-24E8-EB2E3D33D96D}"/>
                </a:ext>
              </a:extLst>
            </p:cNvPr>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a:extLst>
                <a:ext uri="{FF2B5EF4-FFF2-40B4-BE49-F238E27FC236}">
                  <a16:creationId xmlns:a16="http://schemas.microsoft.com/office/drawing/2014/main" id="{746019B7-74D9-AB2C-3D17-2FD6964D4763}"/>
                </a:ext>
              </a:extLst>
            </p:cNvPr>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a:extLst>
                <a:ext uri="{FF2B5EF4-FFF2-40B4-BE49-F238E27FC236}">
                  <a16:creationId xmlns:a16="http://schemas.microsoft.com/office/drawing/2014/main" id="{B79ABA09-81AE-083F-4299-AA875F9517A0}"/>
                </a:ext>
              </a:extLst>
            </p:cNvPr>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a:extLst>
                <a:ext uri="{FF2B5EF4-FFF2-40B4-BE49-F238E27FC236}">
                  <a16:creationId xmlns:a16="http://schemas.microsoft.com/office/drawing/2014/main" id="{3F207AD3-02B2-F014-5AAE-2BBA24291819}"/>
                </a:ext>
              </a:extLst>
            </p:cNvPr>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a:extLst>
                <a:ext uri="{FF2B5EF4-FFF2-40B4-BE49-F238E27FC236}">
                  <a16:creationId xmlns:a16="http://schemas.microsoft.com/office/drawing/2014/main" id="{BEA7002F-C981-8F7B-98A8-D1191F5FBB0E}"/>
                </a:ext>
              </a:extLst>
            </p:cNvPr>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a:extLst>
                <a:ext uri="{FF2B5EF4-FFF2-40B4-BE49-F238E27FC236}">
                  <a16:creationId xmlns:a16="http://schemas.microsoft.com/office/drawing/2014/main" id="{47DD72D7-6483-C5C4-F5B1-57E203DA86AD}"/>
                </a:ext>
              </a:extLst>
            </p:cNvPr>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a:extLst>
                <a:ext uri="{FF2B5EF4-FFF2-40B4-BE49-F238E27FC236}">
                  <a16:creationId xmlns:a16="http://schemas.microsoft.com/office/drawing/2014/main" id="{D6B55E6E-83F3-3B79-F294-556309205E26}"/>
                </a:ext>
              </a:extLst>
            </p:cNvPr>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a:extLst>
                <a:ext uri="{FF2B5EF4-FFF2-40B4-BE49-F238E27FC236}">
                  <a16:creationId xmlns:a16="http://schemas.microsoft.com/office/drawing/2014/main" id="{B1C21B3E-E39D-85BD-BCC4-3CFF12985BCB}"/>
                </a:ext>
              </a:extLst>
            </p:cNvPr>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a:extLst>
                <a:ext uri="{FF2B5EF4-FFF2-40B4-BE49-F238E27FC236}">
                  <a16:creationId xmlns:a16="http://schemas.microsoft.com/office/drawing/2014/main" id="{7C70DF61-A20B-A762-9D87-EE0F1780C89D}"/>
                </a:ext>
              </a:extLst>
            </p:cNvPr>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a:extLst>
                <a:ext uri="{FF2B5EF4-FFF2-40B4-BE49-F238E27FC236}">
                  <a16:creationId xmlns:a16="http://schemas.microsoft.com/office/drawing/2014/main" id="{91B93501-B3A1-53C7-D1CE-C02584FFEF07}"/>
                </a:ext>
              </a:extLst>
            </p:cNvPr>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a:extLst>
                <a:ext uri="{FF2B5EF4-FFF2-40B4-BE49-F238E27FC236}">
                  <a16:creationId xmlns:a16="http://schemas.microsoft.com/office/drawing/2014/main" id="{41EFA60C-A606-1AB4-E9DC-B0F9F7F470B4}"/>
                </a:ext>
              </a:extLst>
            </p:cNvPr>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a:extLst>
                <a:ext uri="{FF2B5EF4-FFF2-40B4-BE49-F238E27FC236}">
                  <a16:creationId xmlns:a16="http://schemas.microsoft.com/office/drawing/2014/main" id="{4390DD26-8B38-2452-6970-3082DF6B66A3}"/>
                </a:ext>
              </a:extLst>
            </p:cNvPr>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a:extLst>
                <a:ext uri="{FF2B5EF4-FFF2-40B4-BE49-F238E27FC236}">
                  <a16:creationId xmlns:a16="http://schemas.microsoft.com/office/drawing/2014/main" id="{E35752D1-233A-36CC-898A-8CDE4B59A4F8}"/>
                </a:ext>
              </a:extLst>
            </p:cNvPr>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a:extLst>
                <a:ext uri="{FF2B5EF4-FFF2-40B4-BE49-F238E27FC236}">
                  <a16:creationId xmlns:a16="http://schemas.microsoft.com/office/drawing/2014/main" id="{F453F00C-CBB4-9767-481D-F4882D52C9B3}"/>
                </a:ext>
              </a:extLst>
            </p:cNvPr>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a:extLst>
                <a:ext uri="{FF2B5EF4-FFF2-40B4-BE49-F238E27FC236}">
                  <a16:creationId xmlns:a16="http://schemas.microsoft.com/office/drawing/2014/main" id="{9E3C075A-66E3-CEDA-2694-C98B9D38D8F3}"/>
                </a:ext>
              </a:extLst>
            </p:cNvPr>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a:extLst>
                <a:ext uri="{FF2B5EF4-FFF2-40B4-BE49-F238E27FC236}">
                  <a16:creationId xmlns:a16="http://schemas.microsoft.com/office/drawing/2014/main" id="{171D8546-C0D6-C86D-17CB-FE51691FFD2C}"/>
                </a:ext>
              </a:extLst>
            </p:cNvPr>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a:extLst>
                <a:ext uri="{FF2B5EF4-FFF2-40B4-BE49-F238E27FC236}">
                  <a16:creationId xmlns:a16="http://schemas.microsoft.com/office/drawing/2014/main" id="{F1F4109B-722B-D8BA-6EF6-CD2CAEF22246}"/>
                </a:ext>
              </a:extLst>
            </p:cNvPr>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a:extLst>
                <a:ext uri="{FF2B5EF4-FFF2-40B4-BE49-F238E27FC236}">
                  <a16:creationId xmlns:a16="http://schemas.microsoft.com/office/drawing/2014/main" id="{D942B81E-6F63-95C8-025D-2726EBB28562}"/>
                </a:ext>
              </a:extLst>
            </p:cNvPr>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a:extLst>
                <a:ext uri="{FF2B5EF4-FFF2-40B4-BE49-F238E27FC236}">
                  <a16:creationId xmlns:a16="http://schemas.microsoft.com/office/drawing/2014/main" id="{11CEA9C7-4212-BA45-9753-3BE2C825712C}"/>
                </a:ext>
              </a:extLst>
            </p:cNvPr>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a:extLst>
                <a:ext uri="{FF2B5EF4-FFF2-40B4-BE49-F238E27FC236}">
                  <a16:creationId xmlns:a16="http://schemas.microsoft.com/office/drawing/2014/main" id="{617F1E8B-44D6-B755-E6BF-5857D3FA15C8}"/>
                </a:ext>
              </a:extLst>
            </p:cNvPr>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a:extLst>
                <a:ext uri="{FF2B5EF4-FFF2-40B4-BE49-F238E27FC236}">
                  <a16:creationId xmlns:a16="http://schemas.microsoft.com/office/drawing/2014/main" id="{8113D103-FF60-6C29-CF1A-3D7B6B149E47}"/>
                </a:ext>
              </a:extLst>
            </p:cNvPr>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a:extLst>
                <a:ext uri="{FF2B5EF4-FFF2-40B4-BE49-F238E27FC236}">
                  <a16:creationId xmlns:a16="http://schemas.microsoft.com/office/drawing/2014/main" id="{F2993305-27A2-FEC3-C3A1-3EC1F528C9CB}"/>
                </a:ext>
              </a:extLst>
            </p:cNvPr>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a:extLst>
                <a:ext uri="{FF2B5EF4-FFF2-40B4-BE49-F238E27FC236}">
                  <a16:creationId xmlns:a16="http://schemas.microsoft.com/office/drawing/2014/main" id="{0D9EF614-31FC-17DB-0382-63007E0FE751}"/>
                </a:ext>
              </a:extLst>
            </p:cNvPr>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a:extLst>
                <a:ext uri="{FF2B5EF4-FFF2-40B4-BE49-F238E27FC236}">
                  <a16:creationId xmlns:a16="http://schemas.microsoft.com/office/drawing/2014/main" id="{E03E443F-CF27-7747-B771-A43DFBD6F693}"/>
                </a:ext>
              </a:extLst>
            </p:cNvPr>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a:extLst>
                <a:ext uri="{FF2B5EF4-FFF2-40B4-BE49-F238E27FC236}">
                  <a16:creationId xmlns:a16="http://schemas.microsoft.com/office/drawing/2014/main" id="{047CA3B6-7E38-FC39-C864-16DBD0484509}"/>
                </a:ext>
              </a:extLst>
            </p:cNvPr>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a:extLst>
                <a:ext uri="{FF2B5EF4-FFF2-40B4-BE49-F238E27FC236}">
                  <a16:creationId xmlns:a16="http://schemas.microsoft.com/office/drawing/2014/main" id="{1288DEA4-8D4A-2F04-531C-4276963D2D53}"/>
                </a:ext>
              </a:extLst>
            </p:cNvPr>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a:extLst>
                <a:ext uri="{FF2B5EF4-FFF2-40B4-BE49-F238E27FC236}">
                  <a16:creationId xmlns:a16="http://schemas.microsoft.com/office/drawing/2014/main" id="{7B4CCC88-DEF5-1B46-4CA6-568830AEE634}"/>
                </a:ext>
              </a:extLst>
            </p:cNvPr>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a:extLst>
                <a:ext uri="{FF2B5EF4-FFF2-40B4-BE49-F238E27FC236}">
                  <a16:creationId xmlns:a16="http://schemas.microsoft.com/office/drawing/2014/main" id="{D6C78080-AC59-AAA5-281F-791E65B6A430}"/>
                </a:ext>
              </a:extLst>
            </p:cNvPr>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a:extLst>
                <a:ext uri="{FF2B5EF4-FFF2-40B4-BE49-F238E27FC236}">
                  <a16:creationId xmlns:a16="http://schemas.microsoft.com/office/drawing/2014/main" id="{A4BF7A6A-B0A3-255F-AAC2-AD52C3AE2937}"/>
                </a:ext>
              </a:extLst>
            </p:cNvPr>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a:extLst>
                <a:ext uri="{FF2B5EF4-FFF2-40B4-BE49-F238E27FC236}">
                  <a16:creationId xmlns:a16="http://schemas.microsoft.com/office/drawing/2014/main" id="{2AA6E4EF-81DD-E1F9-DEA1-1D9F1FDCE39C}"/>
                </a:ext>
              </a:extLst>
            </p:cNvPr>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a:extLst>
                <a:ext uri="{FF2B5EF4-FFF2-40B4-BE49-F238E27FC236}">
                  <a16:creationId xmlns:a16="http://schemas.microsoft.com/office/drawing/2014/main" id="{838DEF24-7B70-BABE-A3F5-17BB3A846F77}"/>
                </a:ext>
              </a:extLst>
            </p:cNvPr>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a:extLst>
                <a:ext uri="{FF2B5EF4-FFF2-40B4-BE49-F238E27FC236}">
                  <a16:creationId xmlns:a16="http://schemas.microsoft.com/office/drawing/2014/main" id="{53E83A97-8E1E-CA9B-1F78-AA9FE3ADA353}"/>
                </a:ext>
              </a:extLst>
            </p:cNvPr>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a:extLst>
                <a:ext uri="{FF2B5EF4-FFF2-40B4-BE49-F238E27FC236}">
                  <a16:creationId xmlns:a16="http://schemas.microsoft.com/office/drawing/2014/main" id="{BE1F61DE-94AC-E6E7-B17C-5967AA955053}"/>
                </a:ext>
              </a:extLst>
            </p:cNvPr>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a:extLst>
                <a:ext uri="{FF2B5EF4-FFF2-40B4-BE49-F238E27FC236}">
                  <a16:creationId xmlns:a16="http://schemas.microsoft.com/office/drawing/2014/main" id="{09F42C8B-3A8C-13F0-1D42-41EEC429CAFC}"/>
                </a:ext>
              </a:extLst>
            </p:cNvPr>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a:extLst>
                <a:ext uri="{FF2B5EF4-FFF2-40B4-BE49-F238E27FC236}">
                  <a16:creationId xmlns:a16="http://schemas.microsoft.com/office/drawing/2014/main" id="{8E190469-D15A-A0A6-DE16-CB73092E7F3E}"/>
                </a:ext>
              </a:extLst>
            </p:cNvPr>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a:extLst>
                <a:ext uri="{FF2B5EF4-FFF2-40B4-BE49-F238E27FC236}">
                  <a16:creationId xmlns:a16="http://schemas.microsoft.com/office/drawing/2014/main" id="{FD3CB3A0-82D3-F925-3212-4E123E6E45B9}"/>
                </a:ext>
              </a:extLst>
            </p:cNvPr>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a:extLst>
                <a:ext uri="{FF2B5EF4-FFF2-40B4-BE49-F238E27FC236}">
                  <a16:creationId xmlns:a16="http://schemas.microsoft.com/office/drawing/2014/main" id="{61155450-09AD-857A-9A8B-4DF4FD95123D}"/>
                </a:ext>
              </a:extLst>
            </p:cNvPr>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a:extLst>
                <a:ext uri="{FF2B5EF4-FFF2-40B4-BE49-F238E27FC236}">
                  <a16:creationId xmlns:a16="http://schemas.microsoft.com/office/drawing/2014/main" id="{3F579048-7788-6C07-6510-C8C7E802EFDE}"/>
                </a:ext>
              </a:extLst>
            </p:cNvPr>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a:extLst>
                <a:ext uri="{FF2B5EF4-FFF2-40B4-BE49-F238E27FC236}">
                  <a16:creationId xmlns:a16="http://schemas.microsoft.com/office/drawing/2014/main" id="{45D92BEA-C723-8033-B393-A3BB1264BE75}"/>
                </a:ext>
              </a:extLst>
            </p:cNvPr>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a:extLst>
                <a:ext uri="{FF2B5EF4-FFF2-40B4-BE49-F238E27FC236}">
                  <a16:creationId xmlns:a16="http://schemas.microsoft.com/office/drawing/2014/main" id="{67F78AAC-9A7A-2ABB-994B-E5A505E699EE}"/>
                </a:ext>
              </a:extLst>
            </p:cNvPr>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a:extLst>
                <a:ext uri="{FF2B5EF4-FFF2-40B4-BE49-F238E27FC236}">
                  <a16:creationId xmlns:a16="http://schemas.microsoft.com/office/drawing/2014/main" id="{1840534C-B631-1486-F547-3E8EADFFFD4D}"/>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a:extLst>
                <a:ext uri="{FF2B5EF4-FFF2-40B4-BE49-F238E27FC236}">
                  <a16:creationId xmlns:a16="http://schemas.microsoft.com/office/drawing/2014/main" id="{EA039377-9310-A8A4-DBA9-BB62E49C5FDC}"/>
                </a:ext>
              </a:extLst>
            </p:cNvPr>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a:extLst>
                <a:ext uri="{FF2B5EF4-FFF2-40B4-BE49-F238E27FC236}">
                  <a16:creationId xmlns:a16="http://schemas.microsoft.com/office/drawing/2014/main" id="{6A480F0C-87BA-8330-26F2-9E58EFB8D54A}"/>
                </a:ext>
              </a:extLst>
            </p:cNvPr>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a:extLst>
                <a:ext uri="{FF2B5EF4-FFF2-40B4-BE49-F238E27FC236}">
                  <a16:creationId xmlns:a16="http://schemas.microsoft.com/office/drawing/2014/main" id="{A8395F17-A87B-49C1-A26A-9B869A724D6A}"/>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a:extLst>
                <a:ext uri="{FF2B5EF4-FFF2-40B4-BE49-F238E27FC236}">
                  <a16:creationId xmlns:a16="http://schemas.microsoft.com/office/drawing/2014/main" id="{5FBB05F4-D45F-13A4-90DE-607835E5AA58}"/>
                </a:ext>
              </a:extLst>
            </p:cNvPr>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a:extLst>
                <a:ext uri="{FF2B5EF4-FFF2-40B4-BE49-F238E27FC236}">
                  <a16:creationId xmlns:a16="http://schemas.microsoft.com/office/drawing/2014/main" id="{F3D11C14-1295-8F70-55AD-78751D1BED23}"/>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a:extLst>
                <a:ext uri="{FF2B5EF4-FFF2-40B4-BE49-F238E27FC236}">
                  <a16:creationId xmlns:a16="http://schemas.microsoft.com/office/drawing/2014/main" id="{0CB125FA-4836-5220-D398-8B0FAF894421}"/>
                </a:ext>
              </a:extLst>
            </p:cNvPr>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a:extLst>
                <a:ext uri="{FF2B5EF4-FFF2-40B4-BE49-F238E27FC236}">
                  <a16:creationId xmlns:a16="http://schemas.microsoft.com/office/drawing/2014/main" id="{FD4040D8-37BB-3364-8FCF-0ED96B164D42}"/>
                </a:ext>
              </a:extLst>
            </p:cNvPr>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a:extLst>
                <a:ext uri="{FF2B5EF4-FFF2-40B4-BE49-F238E27FC236}">
                  <a16:creationId xmlns:a16="http://schemas.microsoft.com/office/drawing/2014/main" id="{1B680B39-FC9E-429F-162E-CABDC271BCF2}"/>
                </a:ext>
              </a:extLst>
            </p:cNvPr>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a:extLst>
                <a:ext uri="{FF2B5EF4-FFF2-40B4-BE49-F238E27FC236}">
                  <a16:creationId xmlns:a16="http://schemas.microsoft.com/office/drawing/2014/main" id="{13C2EAC1-7D96-E0C2-172C-0C57B86172CE}"/>
                </a:ext>
              </a:extLst>
            </p:cNvPr>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a:extLst>
                <a:ext uri="{FF2B5EF4-FFF2-40B4-BE49-F238E27FC236}">
                  <a16:creationId xmlns:a16="http://schemas.microsoft.com/office/drawing/2014/main" id="{63C88DEF-369E-34B6-C136-F8C013EDCDB7}"/>
                </a:ext>
              </a:extLst>
            </p:cNvPr>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a:extLst>
                <a:ext uri="{FF2B5EF4-FFF2-40B4-BE49-F238E27FC236}">
                  <a16:creationId xmlns:a16="http://schemas.microsoft.com/office/drawing/2014/main" id="{8DEADBF7-35AC-22F1-C100-44418AFB7D27}"/>
                </a:ext>
              </a:extLst>
            </p:cNvPr>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a:extLst>
                <a:ext uri="{FF2B5EF4-FFF2-40B4-BE49-F238E27FC236}">
                  <a16:creationId xmlns:a16="http://schemas.microsoft.com/office/drawing/2014/main" id="{07BE65C9-EE2C-4DEA-C8E0-D4465AE90B96}"/>
                </a:ext>
              </a:extLst>
            </p:cNvPr>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a:extLst>
                <a:ext uri="{FF2B5EF4-FFF2-40B4-BE49-F238E27FC236}">
                  <a16:creationId xmlns:a16="http://schemas.microsoft.com/office/drawing/2014/main" id="{E1C00F52-EDA6-676C-789E-274F98C207A5}"/>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a:extLst>
                <a:ext uri="{FF2B5EF4-FFF2-40B4-BE49-F238E27FC236}">
                  <a16:creationId xmlns:a16="http://schemas.microsoft.com/office/drawing/2014/main" id="{FE0580E7-102A-D114-E66B-CD445836A478}"/>
                </a:ext>
              </a:extLst>
            </p:cNvPr>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a:extLst>
                <a:ext uri="{FF2B5EF4-FFF2-40B4-BE49-F238E27FC236}">
                  <a16:creationId xmlns:a16="http://schemas.microsoft.com/office/drawing/2014/main" id="{05D8981D-5AF3-B98B-2674-1D746A7F697B}"/>
                </a:ext>
              </a:extLst>
            </p:cNvPr>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a:extLst>
                <a:ext uri="{FF2B5EF4-FFF2-40B4-BE49-F238E27FC236}">
                  <a16:creationId xmlns:a16="http://schemas.microsoft.com/office/drawing/2014/main" id="{7A133D21-E17E-9E5A-4F31-1DC9B5EE62F4}"/>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a:extLst>
                <a:ext uri="{FF2B5EF4-FFF2-40B4-BE49-F238E27FC236}">
                  <a16:creationId xmlns:a16="http://schemas.microsoft.com/office/drawing/2014/main" id="{DEA555C9-06D7-48AF-6E64-E91609143527}"/>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a:extLst>
                <a:ext uri="{FF2B5EF4-FFF2-40B4-BE49-F238E27FC236}">
                  <a16:creationId xmlns:a16="http://schemas.microsoft.com/office/drawing/2014/main" id="{BE241F2F-1251-4B7E-FA24-23A20B5DD79C}"/>
                </a:ext>
              </a:extLst>
            </p:cNvPr>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a:extLst>
                <a:ext uri="{FF2B5EF4-FFF2-40B4-BE49-F238E27FC236}">
                  <a16:creationId xmlns:a16="http://schemas.microsoft.com/office/drawing/2014/main" id="{70A16BC3-0395-43CE-0E48-EACE43E69751}"/>
                </a:ext>
              </a:extLst>
            </p:cNvPr>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a:extLst>
                <a:ext uri="{FF2B5EF4-FFF2-40B4-BE49-F238E27FC236}">
                  <a16:creationId xmlns:a16="http://schemas.microsoft.com/office/drawing/2014/main" id="{9CA8AECE-F79C-B753-7C4C-2181AEA00E7E}"/>
                </a:ext>
              </a:extLst>
            </p:cNvPr>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a:extLst>
                <a:ext uri="{FF2B5EF4-FFF2-40B4-BE49-F238E27FC236}">
                  <a16:creationId xmlns:a16="http://schemas.microsoft.com/office/drawing/2014/main" id="{91E65D2A-5BD6-95FC-6BD4-CF0C0CC5E0D1}"/>
                </a:ext>
              </a:extLst>
            </p:cNvPr>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a:extLst>
                <a:ext uri="{FF2B5EF4-FFF2-40B4-BE49-F238E27FC236}">
                  <a16:creationId xmlns:a16="http://schemas.microsoft.com/office/drawing/2014/main" id="{B57B2820-BBBF-C3AA-6C4C-5AD1BC30FB4C}"/>
                </a:ext>
              </a:extLst>
            </p:cNvPr>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a:extLst>
                <a:ext uri="{FF2B5EF4-FFF2-40B4-BE49-F238E27FC236}">
                  <a16:creationId xmlns:a16="http://schemas.microsoft.com/office/drawing/2014/main" id="{8EEE885C-CC8E-8464-23CB-1233C7B08E9F}"/>
                </a:ext>
              </a:extLst>
            </p:cNvPr>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a:extLst>
                <a:ext uri="{FF2B5EF4-FFF2-40B4-BE49-F238E27FC236}">
                  <a16:creationId xmlns:a16="http://schemas.microsoft.com/office/drawing/2014/main" id="{28384EB6-937C-F1F0-8159-6A1D5972FA85}"/>
                </a:ext>
              </a:extLst>
            </p:cNvPr>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a:extLst>
                <a:ext uri="{FF2B5EF4-FFF2-40B4-BE49-F238E27FC236}">
                  <a16:creationId xmlns:a16="http://schemas.microsoft.com/office/drawing/2014/main" id="{D65894EF-7067-7963-7DD9-4FE83557DB88}"/>
                </a:ext>
              </a:extLst>
            </p:cNvPr>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a:extLst>
                <a:ext uri="{FF2B5EF4-FFF2-40B4-BE49-F238E27FC236}">
                  <a16:creationId xmlns:a16="http://schemas.microsoft.com/office/drawing/2014/main" id="{DE578305-FE6E-993C-92EA-F3DB8C9248AD}"/>
                </a:ext>
              </a:extLst>
            </p:cNvPr>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a:extLst>
                <a:ext uri="{FF2B5EF4-FFF2-40B4-BE49-F238E27FC236}">
                  <a16:creationId xmlns:a16="http://schemas.microsoft.com/office/drawing/2014/main" id="{11673057-7C74-9BC7-AE94-FCC35B67B586}"/>
                </a:ext>
              </a:extLst>
            </p:cNvPr>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a:extLst>
                <a:ext uri="{FF2B5EF4-FFF2-40B4-BE49-F238E27FC236}">
                  <a16:creationId xmlns:a16="http://schemas.microsoft.com/office/drawing/2014/main" id="{AC77C295-96B9-49D3-FD90-FC379657E3DD}"/>
                </a:ext>
              </a:extLst>
            </p:cNvPr>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a:extLst>
                <a:ext uri="{FF2B5EF4-FFF2-40B4-BE49-F238E27FC236}">
                  <a16:creationId xmlns:a16="http://schemas.microsoft.com/office/drawing/2014/main" id="{539C276A-7B09-DE6F-A333-D502FA6FAE31}"/>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a:extLst>
                <a:ext uri="{FF2B5EF4-FFF2-40B4-BE49-F238E27FC236}">
                  <a16:creationId xmlns:a16="http://schemas.microsoft.com/office/drawing/2014/main" id="{87B2A494-1E01-142C-DE75-06941417BD04}"/>
                </a:ext>
              </a:extLst>
            </p:cNvPr>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a:extLst>
                <a:ext uri="{FF2B5EF4-FFF2-40B4-BE49-F238E27FC236}">
                  <a16:creationId xmlns:a16="http://schemas.microsoft.com/office/drawing/2014/main" id="{667B0EFD-3E98-919B-AF3F-7ACA0353968E}"/>
                </a:ext>
              </a:extLst>
            </p:cNvPr>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a:extLst>
                <a:ext uri="{FF2B5EF4-FFF2-40B4-BE49-F238E27FC236}">
                  <a16:creationId xmlns:a16="http://schemas.microsoft.com/office/drawing/2014/main" id="{DC0532C6-4198-F309-93B8-66717E4336CD}"/>
                </a:ext>
              </a:extLst>
            </p:cNvPr>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a:extLst>
                <a:ext uri="{FF2B5EF4-FFF2-40B4-BE49-F238E27FC236}">
                  <a16:creationId xmlns:a16="http://schemas.microsoft.com/office/drawing/2014/main" id="{9464041E-43D6-5C47-4A25-3A8AB26B281C}"/>
                </a:ext>
              </a:extLst>
            </p:cNvPr>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a:extLst>
                <a:ext uri="{FF2B5EF4-FFF2-40B4-BE49-F238E27FC236}">
                  <a16:creationId xmlns:a16="http://schemas.microsoft.com/office/drawing/2014/main" id="{0084C874-5BC0-8624-BF7C-5E19EA84F4A1}"/>
                </a:ext>
              </a:extLst>
            </p:cNvPr>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a:extLst>
                <a:ext uri="{FF2B5EF4-FFF2-40B4-BE49-F238E27FC236}">
                  <a16:creationId xmlns:a16="http://schemas.microsoft.com/office/drawing/2014/main" id="{A2DAAF4F-2A7C-2A80-938F-75778D7E5D3E}"/>
                </a:ext>
              </a:extLst>
            </p:cNvPr>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a:extLst>
                <a:ext uri="{FF2B5EF4-FFF2-40B4-BE49-F238E27FC236}">
                  <a16:creationId xmlns:a16="http://schemas.microsoft.com/office/drawing/2014/main" id="{58CF303E-0337-311B-CCA3-C28E542F7ABA}"/>
                </a:ext>
              </a:extLst>
            </p:cNvPr>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a:extLst>
                <a:ext uri="{FF2B5EF4-FFF2-40B4-BE49-F238E27FC236}">
                  <a16:creationId xmlns:a16="http://schemas.microsoft.com/office/drawing/2014/main" id="{EC3427BA-B9F6-DBB7-E87B-CEA8EABF54FE}"/>
                </a:ext>
              </a:extLst>
            </p:cNvPr>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a:extLst>
                <a:ext uri="{FF2B5EF4-FFF2-40B4-BE49-F238E27FC236}">
                  <a16:creationId xmlns:a16="http://schemas.microsoft.com/office/drawing/2014/main" id="{2E296C9D-072F-5ACC-2B9D-19CA6C989B6A}"/>
                </a:ext>
              </a:extLst>
            </p:cNvPr>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a:extLst>
                <a:ext uri="{FF2B5EF4-FFF2-40B4-BE49-F238E27FC236}">
                  <a16:creationId xmlns:a16="http://schemas.microsoft.com/office/drawing/2014/main" id="{F286A25B-51A9-2873-01D3-15D78DFB6626}"/>
                </a:ext>
              </a:extLst>
            </p:cNvPr>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a:extLst>
                <a:ext uri="{FF2B5EF4-FFF2-40B4-BE49-F238E27FC236}">
                  <a16:creationId xmlns:a16="http://schemas.microsoft.com/office/drawing/2014/main" id="{89D3EC21-C074-5AAF-2232-7CA0A1C0464E}"/>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a:extLst>
                <a:ext uri="{FF2B5EF4-FFF2-40B4-BE49-F238E27FC236}">
                  <a16:creationId xmlns:a16="http://schemas.microsoft.com/office/drawing/2014/main" id="{D2AE268C-8B04-BB91-ACFE-97235A6D64AC}"/>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a:extLst>
                <a:ext uri="{FF2B5EF4-FFF2-40B4-BE49-F238E27FC236}">
                  <a16:creationId xmlns:a16="http://schemas.microsoft.com/office/drawing/2014/main" id="{9A709CEC-603A-1483-69FF-0597ABA75B0E}"/>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a:extLst>
                <a:ext uri="{FF2B5EF4-FFF2-40B4-BE49-F238E27FC236}">
                  <a16:creationId xmlns:a16="http://schemas.microsoft.com/office/drawing/2014/main" id="{550C63E2-E938-719B-1A47-18FC66DF705A}"/>
                </a:ext>
              </a:extLst>
            </p:cNvPr>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a:extLst>
                <a:ext uri="{FF2B5EF4-FFF2-40B4-BE49-F238E27FC236}">
                  <a16:creationId xmlns:a16="http://schemas.microsoft.com/office/drawing/2014/main" id="{0C068E28-7EA2-5FD7-BA0E-E89B25B85F3B}"/>
                </a:ext>
              </a:extLst>
            </p:cNvPr>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a:extLst>
                <a:ext uri="{FF2B5EF4-FFF2-40B4-BE49-F238E27FC236}">
                  <a16:creationId xmlns:a16="http://schemas.microsoft.com/office/drawing/2014/main" id="{3DFD6C3C-E929-4B10-2EA9-F3FE44A7A38F}"/>
                </a:ext>
              </a:extLst>
            </p:cNvPr>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a:extLst>
                <a:ext uri="{FF2B5EF4-FFF2-40B4-BE49-F238E27FC236}">
                  <a16:creationId xmlns:a16="http://schemas.microsoft.com/office/drawing/2014/main" id="{0FD434EC-6634-C6B8-8DC0-EEB8649452D9}"/>
                </a:ext>
              </a:extLst>
            </p:cNvPr>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a:extLst>
                <a:ext uri="{FF2B5EF4-FFF2-40B4-BE49-F238E27FC236}">
                  <a16:creationId xmlns:a16="http://schemas.microsoft.com/office/drawing/2014/main" id="{710F00FD-8C36-4601-0F7F-C7AA066D463D}"/>
                </a:ext>
              </a:extLst>
            </p:cNvPr>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a:extLst>
                <a:ext uri="{FF2B5EF4-FFF2-40B4-BE49-F238E27FC236}">
                  <a16:creationId xmlns:a16="http://schemas.microsoft.com/office/drawing/2014/main" id="{BF0441CA-02B9-C6DD-48DB-FAC8802337F1}"/>
                </a:ext>
              </a:extLst>
            </p:cNvPr>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a:extLst>
                <a:ext uri="{FF2B5EF4-FFF2-40B4-BE49-F238E27FC236}">
                  <a16:creationId xmlns:a16="http://schemas.microsoft.com/office/drawing/2014/main" id="{0132F6E2-36CB-1EF6-437E-BAE414735695}"/>
                </a:ext>
              </a:extLst>
            </p:cNvPr>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a:extLst>
                <a:ext uri="{FF2B5EF4-FFF2-40B4-BE49-F238E27FC236}">
                  <a16:creationId xmlns:a16="http://schemas.microsoft.com/office/drawing/2014/main" id="{90FB58CE-AA8C-CEA0-52C9-3F905D6181D4}"/>
                </a:ext>
              </a:extLst>
            </p:cNvPr>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a:extLst>
                <a:ext uri="{FF2B5EF4-FFF2-40B4-BE49-F238E27FC236}">
                  <a16:creationId xmlns:a16="http://schemas.microsoft.com/office/drawing/2014/main" id="{0029FB3D-8454-A567-9D99-2F711A8893F2}"/>
                </a:ext>
              </a:extLst>
            </p:cNvPr>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a:extLst>
                <a:ext uri="{FF2B5EF4-FFF2-40B4-BE49-F238E27FC236}">
                  <a16:creationId xmlns:a16="http://schemas.microsoft.com/office/drawing/2014/main" id="{DFD53BAF-6CE6-2E2A-5288-66736DBDD9FB}"/>
                </a:ext>
              </a:extLst>
            </p:cNvPr>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a:extLst>
                <a:ext uri="{FF2B5EF4-FFF2-40B4-BE49-F238E27FC236}">
                  <a16:creationId xmlns:a16="http://schemas.microsoft.com/office/drawing/2014/main" id="{1B469644-41D1-A09B-BC64-6FF4CCDCF7CC}"/>
                </a:ext>
              </a:extLst>
            </p:cNvPr>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a:extLst>
                <a:ext uri="{FF2B5EF4-FFF2-40B4-BE49-F238E27FC236}">
                  <a16:creationId xmlns:a16="http://schemas.microsoft.com/office/drawing/2014/main" id="{B3D3C955-929A-BF25-D187-97A002C41B17}"/>
                </a:ext>
              </a:extLst>
            </p:cNvPr>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a:extLst>
                <a:ext uri="{FF2B5EF4-FFF2-40B4-BE49-F238E27FC236}">
                  <a16:creationId xmlns:a16="http://schemas.microsoft.com/office/drawing/2014/main" id="{4D248308-3690-1C25-BE40-AF874DF8A27D}"/>
                </a:ext>
              </a:extLst>
            </p:cNvPr>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a:extLst>
                <a:ext uri="{FF2B5EF4-FFF2-40B4-BE49-F238E27FC236}">
                  <a16:creationId xmlns:a16="http://schemas.microsoft.com/office/drawing/2014/main" id="{ADB4FF0D-82AC-2F89-CCAC-42012CBDEE8C}"/>
                </a:ext>
              </a:extLst>
            </p:cNvPr>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a:extLst>
                <a:ext uri="{FF2B5EF4-FFF2-40B4-BE49-F238E27FC236}">
                  <a16:creationId xmlns:a16="http://schemas.microsoft.com/office/drawing/2014/main" id="{4C529B74-0303-D425-9A70-5058079F8CE4}"/>
                </a:ext>
              </a:extLst>
            </p:cNvPr>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a:extLst>
                <a:ext uri="{FF2B5EF4-FFF2-40B4-BE49-F238E27FC236}">
                  <a16:creationId xmlns:a16="http://schemas.microsoft.com/office/drawing/2014/main" id="{DF253D43-D211-F211-BC17-5802E848C1D5}"/>
                </a:ext>
              </a:extLst>
            </p:cNvPr>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a:extLst>
                <a:ext uri="{FF2B5EF4-FFF2-40B4-BE49-F238E27FC236}">
                  <a16:creationId xmlns:a16="http://schemas.microsoft.com/office/drawing/2014/main" id="{273098C0-6183-D5EC-6D77-BD1B3E37527A}"/>
                </a:ext>
              </a:extLst>
            </p:cNvPr>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a:extLst>
                <a:ext uri="{FF2B5EF4-FFF2-40B4-BE49-F238E27FC236}">
                  <a16:creationId xmlns:a16="http://schemas.microsoft.com/office/drawing/2014/main" id="{6B3AC8A3-6B54-DE43-ACF5-BB3E3A4EE150}"/>
                </a:ext>
              </a:extLst>
            </p:cNvPr>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a:extLst>
                <a:ext uri="{FF2B5EF4-FFF2-40B4-BE49-F238E27FC236}">
                  <a16:creationId xmlns:a16="http://schemas.microsoft.com/office/drawing/2014/main" id="{1930FFC7-01EF-82BC-6CEF-4BC2DA8B5528}"/>
                </a:ext>
              </a:extLst>
            </p:cNvPr>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a:extLst>
                <a:ext uri="{FF2B5EF4-FFF2-40B4-BE49-F238E27FC236}">
                  <a16:creationId xmlns:a16="http://schemas.microsoft.com/office/drawing/2014/main" id="{3BFC6DE8-8FF5-7823-F6BB-6AFD6BE8F077}"/>
                </a:ext>
              </a:extLst>
            </p:cNvPr>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a:extLst>
                <a:ext uri="{FF2B5EF4-FFF2-40B4-BE49-F238E27FC236}">
                  <a16:creationId xmlns:a16="http://schemas.microsoft.com/office/drawing/2014/main" id="{8687F532-5F99-1C66-39FF-3D2DEC2F3C21}"/>
                </a:ext>
              </a:extLst>
            </p:cNvPr>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a:extLst>
                <a:ext uri="{FF2B5EF4-FFF2-40B4-BE49-F238E27FC236}">
                  <a16:creationId xmlns:a16="http://schemas.microsoft.com/office/drawing/2014/main" id="{7B4DCB88-421A-8AF1-9309-0C0EDAF1B596}"/>
                </a:ext>
              </a:extLst>
            </p:cNvPr>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a:extLst>
                <a:ext uri="{FF2B5EF4-FFF2-40B4-BE49-F238E27FC236}">
                  <a16:creationId xmlns:a16="http://schemas.microsoft.com/office/drawing/2014/main" id="{CDB1C433-A8F4-8F1E-0F7E-D21217C41E32}"/>
                </a:ext>
              </a:extLst>
            </p:cNvPr>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a:extLst>
                <a:ext uri="{FF2B5EF4-FFF2-40B4-BE49-F238E27FC236}">
                  <a16:creationId xmlns:a16="http://schemas.microsoft.com/office/drawing/2014/main" id="{B66B6D95-23D5-989C-E4CD-7701E76CC317}"/>
                </a:ext>
              </a:extLst>
            </p:cNvPr>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a:extLst>
                <a:ext uri="{FF2B5EF4-FFF2-40B4-BE49-F238E27FC236}">
                  <a16:creationId xmlns:a16="http://schemas.microsoft.com/office/drawing/2014/main" id="{8857BF69-3D5E-BF20-9CAE-EE3E7AB8AC78}"/>
                </a:ext>
              </a:extLst>
            </p:cNvPr>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a:extLst>
                <a:ext uri="{FF2B5EF4-FFF2-40B4-BE49-F238E27FC236}">
                  <a16:creationId xmlns:a16="http://schemas.microsoft.com/office/drawing/2014/main" id="{C20ACFB9-6A8C-F01B-47DE-8CDA6AE30E87}"/>
                </a:ext>
              </a:extLst>
            </p:cNvPr>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a:extLst>
                <a:ext uri="{FF2B5EF4-FFF2-40B4-BE49-F238E27FC236}">
                  <a16:creationId xmlns:a16="http://schemas.microsoft.com/office/drawing/2014/main" id="{735F4D4D-954E-4973-0E03-0592BCDA0A86}"/>
                </a:ext>
              </a:extLst>
            </p:cNvPr>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a:extLst>
                <a:ext uri="{FF2B5EF4-FFF2-40B4-BE49-F238E27FC236}">
                  <a16:creationId xmlns:a16="http://schemas.microsoft.com/office/drawing/2014/main" id="{29FE7BF5-25CF-2FAB-D131-73ACA25A9553}"/>
                </a:ext>
              </a:extLst>
            </p:cNvPr>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a:extLst>
                <a:ext uri="{FF2B5EF4-FFF2-40B4-BE49-F238E27FC236}">
                  <a16:creationId xmlns:a16="http://schemas.microsoft.com/office/drawing/2014/main" id="{6DD5A781-C8EF-62F8-B7C1-5144718850A5}"/>
                </a:ext>
              </a:extLst>
            </p:cNvPr>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a:extLst>
                <a:ext uri="{FF2B5EF4-FFF2-40B4-BE49-F238E27FC236}">
                  <a16:creationId xmlns:a16="http://schemas.microsoft.com/office/drawing/2014/main" id="{9ACEA7F4-D610-19AA-E00D-C8584E36375D}"/>
                </a:ext>
              </a:extLst>
            </p:cNvPr>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a:extLst>
                <a:ext uri="{FF2B5EF4-FFF2-40B4-BE49-F238E27FC236}">
                  <a16:creationId xmlns:a16="http://schemas.microsoft.com/office/drawing/2014/main" id="{51DB3BDF-6496-A885-4BFA-C19262CCA0D4}"/>
                </a:ext>
              </a:extLst>
            </p:cNvPr>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a:extLst>
                <a:ext uri="{FF2B5EF4-FFF2-40B4-BE49-F238E27FC236}">
                  <a16:creationId xmlns:a16="http://schemas.microsoft.com/office/drawing/2014/main" id="{7AC78206-BB6A-26AF-5495-2DF206E94876}"/>
                </a:ext>
              </a:extLst>
            </p:cNvPr>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a:extLst>
                <a:ext uri="{FF2B5EF4-FFF2-40B4-BE49-F238E27FC236}">
                  <a16:creationId xmlns:a16="http://schemas.microsoft.com/office/drawing/2014/main" id="{72554912-BD45-FC18-3E20-241E623061B9}"/>
                </a:ext>
              </a:extLst>
            </p:cNvPr>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a:extLst>
                <a:ext uri="{FF2B5EF4-FFF2-40B4-BE49-F238E27FC236}">
                  <a16:creationId xmlns:a16="http://schemas.microsoft.com/office/drawing/2014/main" id="{46A63519-E307-04FB-9B82-98BFD5E6F561}"/>
                </a:ext>
              </a:extLst>
            </p:cNvPr>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a:extLst>
                <a:ext uri="{FF2B5EF4-FFF2-40B4-BE49-F238E27FC236}">
                  <a16:creationId xmlns:a16="http://schemas.microsoft.com/office/drawing/2014/main" id="{5154A4CF-F65C-FA0B-92B1-16F13A04B9DF}"/>
                </a:ext>
              </a:extLst>
            </p:cNvPr>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a:extLst>
                <a:ext uri="{FF2B5EF4-FFF2-40B4-BE49-F238E27FC236}">
                  <a16:creationId xmlns:a16="http://schemas.microsoft.com/office/drawing/2014/main" id="{09221CC8-88E0-473C-3822-E9BBFA1B9AA0}"/>
                </a:ext>
              </a:extLst>
            </p:cNvPr>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a:extLst>
                <a:ext uri="{FF2B5EF4-FFF2-40B4-BE49-F238E27FC236}">
                  <a16:creationId xmlns:a16="http://schemas.microsoft.com/office/drawing/2014/main" id="{C67CDA56-AF34-1900-07A5-5F62D1495EEA}"/>
                </a:ext>
              </a:extLst>
            </p:cNvPr>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a:extLst>
                <a:ext uri="{FF2B5EF4-FFF2-40B4-BE49-F238E27FC236}">
                  <a16:creationId xmlns:a16="http://schemas.microsoft.com/office/drawing/2014/main" id="{1E7D191F-6C87-BE2B-6D71-2CE5C47EA0E2}"/>
                </a:ext>
              </a:extLst>
            </p:cNvPr>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a:extLst>
                <a:ext uri="{FF2B5EF4-FFF2-40B4-BE49-F238E27FC236}">
                  <a16:creationId xmlns:a16="http://schemas.microsoft.com/office/drawing/2014/main" id="{47E9D6AF-C796-E815-3AD4-655195B301B4}"/>
                </a:ext>
              </a:extLst>
            </p:cNvPr>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a:extLst>
                <a:ext uri="{FF2B5EF4-FFF2-40B4-BE49-F238E27FC236}">
                  <a16:creationId xmlns:a16="http://schemas.microsoft.com/office/drawing/2014/main" id="{36C2BF5E-AFE9-9109-061D-8F631345FDE3}"/>
                </a:ext>
              </a:extLst>
            </p:cNvPr>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a:extLst>
                <a:ext uri="{FF2B5EF4-FFF2-40B4-BE49-F238E27FC236}">
                  <a16:creationId xmlns:a16="http://schemas.microsoft.com/office/drawing/2014/main" id="{3C29761E-F60D-1499-6487-9AAE7C5E3855}"/>
                </a:ext>
              </a:extLst>
            </p:cNvPr>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a:extLst>
                <a:ext uri="{FF2B5EF4-FFF2-40B4-BE49-F238E27FC236}">
                  <a16:creationId xmlns:a16="http://schemas.microsoft.com/office/drawing/2014/main" id="{7E296434-DFEE-33A5-FA9B-40A807C2F43B}"/>
                </a:ext>
              </a:extLst>
            </p:cNvPr>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a:extLst>
                <a:ext uri="{FF2B5EF4-FFF2-40B4-BE49-F238E27FC236}">
                  <a16:creationId xmlns:a16="http://schemas.microsoft.com/office/drawing/2014/main" id="{2D2F3BF6-2959-1680-D46C-212E4D106203}"/>
                </a:ext>
              </a:extLst>
            </p:cNvPr>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a:extLst>
                <a:ext uri="{FF2B5EF4-FFF2-40B4-BE49-F238E27FC236}">
                  <a16:creationId xmlns:a16="http://schemas.microsoft.com/office/drawing/2014/main" id="{E91124F6-50E6-D46E-AE47-33745FA84BE2}"/>
                </a:ext>
              </a:extLst>
            </p:cNvPr>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a:extLst>
                <a:ext uri="{FF2B5EF4-FFF2-40B4-BE49-F238E27FC236}">
                  <a16:creationId xmlns:a16="http://schemas.microsoft.com/office/drawing/2014/main" id="{6696A05E-4E16-B3F6-4AE6-F06961F342C4}"/>
                </a:ext>
              </a:extLst>
            </p:cNvPr>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a:extLst>
                <a:ext uri="{FF2B5EF4-FFF2-40B4-BE49-F238E27FC236}">
                  <a16:creationId xmlns:a16="http://schemas.microsoft.com/office/drawing/2014/main" id="{95B5DE2C-6FD3-0528-BF8F-051A7C9ADAA8}"/>
                </a:ext>
              </a:extLst>
            </p:cNvPr>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a:extLst>
                <a:ext uri="{FF2B5EF4-FFF2-40B4-BE49-F238E27FC236}">
                  <a16:creationId xmlns:a16="http://schemas.microsoft.com/office/drawing/2014/main" id="{8AEA10DC-2AC5-AF74-F545-FE7CEC218077}"/>
                </a:ext>
              </a:extLst>
            </p:cNvPr>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a:extLst>
                <a:ext uri="{FF2B5EF4-FFF2-40B4-BE49-F238E27FC236}">
                  <a16:creationId xmlns:a16="http://schemas.microsoft.com/office/drawing/2014/main" id="{418CC63E-6125-E103-DD2A-D27EFB3ADF67}"/>
                </a:ext>
              </a:extLst>
            </p:cNvPr>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a:extLst>
                <a:ext uri="{FF2B5EF4-FFF2-40B4-BE49-F238E27FC236}">
                  <a16:creationId xmlns:a16="http://schemas.microsoft.com/office/drawing/2014/main" id="{9C3E733D-31EC-7F4C-9DE8-6BD49969A149}"/>
                </a:ext>
              </a:extLst>
            </p:cNvPr>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a:extLst>
                <a:ext uri="{FF2B5EF4-FFF2-40B4-BE49-F238E27FC236}">
                  <a16:creationId xmlns:a16="http://schemas.microsoft.com/office/drawing/2014/main" id="{302188C4-C4B4-F102-AEDD-42F99C5DAB24}"/>
                </a:ext>
              </a:extLst>
            </p:cNvPr>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a:extLst>
                <a:ext uri="{FF2B5EF4-FFF2-40B4-BE49-F238E27FC236}">
                  <a16:creationId xmlns:a16="http://schemas.microsoft.com/office/drawing/2014/main" id="{B488C8A8-BA39-3093-A294-5CE551658863}"/>
                </a:ext>
              </a:extLst>
            </p:cNvPr>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a:extLst>
                <a:ext uri="{FF2B5EF4-FFF2-40B4-BE49-F238E27FC236}">
                  <a16:creationId xmlns:a16="http://schemas.microsoft.com/office/drawing/2014/main" id="{09DA03CE-E139-C2A5-E464-283BD9D355EC}"/>
                </a:ext>
              </a:extLst>
            </p:cNvPr>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a:extLst>
                <a:ext uri="{FF2B5EF4-FFF2-40B4-BE49-F238E27FC236}">
                  <a16:creationId xmlns:a16="http://schemas.microsoft.com/office/drawing/2014/main" id="{604A9415-A7C5-B96A-07F7-76113CD7BA0A}"/>
                </a:ext>
              </a:extLst>
            </p:cNvPr>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a:extLst>
                <a:ext uri="{FF2B5EF4-FFF2-40B4-BE49-F238E27FC236}">
                  <a16:creationId xmlns:a16="http://schemas.microsoft.com/office/drawing/2014/main" id="{9ED851A2-3F86-98C7-1177-D5A608936F3F}"/>
                </a:ext>
              </a:extLst>
            </p:cNvPr>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a:extLst>
                <a:ext uri="{FF2B5EF4-FFF2-40B4-BE49-F238E27FC236}">
                  <a16:creationId xmlns:a16="http://schemas.microsoft.com/office/drawing/2014/main" id="{6364E3B1-E4E1-35A8-50CF-AAA9FFC2D10A}"/>
                </a:ext>
              </a:extLst>
            </p:cNvPr>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a:extLst>
                <a:ext uri="{FF2B5EF4-FFF2-40B4-BE49-F238E27FC236}">
                  <a16:creationId xmlns:a16="http://schemas.microsoft.com/office/drawing/2014/main" id="{9A1E9062-D493-1646-FB18-75C673C2A065}"/>
                </a:ext>
              </a:extLst>
            </p:cNvPr>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a:extLst>
                <a:ext uri="{FF2B5EF4-FFF2-40B4-BE49-F238E27FC236}">
                  <a16:creationId xmlns:a16="http://schemas.microsoft.com/office/drawing/2014/main" id="{F528CE3D-B786-BEE0-8D5D-BE3D7A629941}"/>
                </a:ext>
              </a:extLst>
            </p:cNvPr>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a:extLst>
                <a:ext uri="{FF2B5EF4-FFF2-40B4-BE49-F238E27FC236}">
                  <a16:creationId xmlns:a16="http://schemas.microsoft.com/office/drawing/2014/main" id="{57CCB1AC-E8D6-C04C-EDC9-A2F26813D04D}"/>
                </a:ext>
              </a:extLst>
            </p:cNvPr>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a:extLst>
                <a:ext uri="{FF2B5EF4-FFF2-40B4-BE49-F238E27FC236}">
                  <a16:creationId xmlns:a16="http://schemas.microsoft.com/office/drawing/2014/main" id="{DBCD10EF-901C-2414-FF55-A5D5AAF33E49}"/>
                </a:ext>
              </a:extLst>
            </p:cNvPr>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a:extLst>
                <a:ext uri="{FF2B5EF4-FFF2-40B4-BE49-F238E27FC236}">
                  <a16:creationId xmlns:a16="http://schemas.microsoft.com/office/drawing/2014/main" id="{77A34B24-1F68-E69F-691D-7DAAAB17A5CB}"/>
                </a:ext>
              </a:extLst>
            </p:cNvPr>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a:extLst>
                <a:ext uri="{FF2B5EF4-FFF2-40B4-BE49-F238E27FC236}">
                  <a16:creationId xmlns:a16="http://schemas.microsoft.com/office/drawing/2014/main" id="{54CBE67E-5FA2-7DD1-A693-1E21C27B48F2}"/>
                </a:ext>
              </a:extLst>
            </p:cNvPr>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a:extLst>
                <a:ext uri="{FF2B5EF4-FFF2-40B4-BE49-F238E27FC236}">
                  <a16:creationId xmlns:a16="http://schemas.microsoft.com/office/drawing/2014/main" id="{13E4DBFC-1248-606C-7E38-818D3A64E443}"/>
                </a:ext>
              </a:extLst>
            </p:cNvPr>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extLst>
                <a:ext uri="{FF2B5EF4-FFF2-40B4-BE49-F238E27FC236}">
                  <a16:creationId xmlns:a16="http://schemas.microsoft.com/office/drawing/2014/main" id="{A56CB078-84BE-B4DA-8902-AA77391DE387}"/>
                </a:ext>
              </a:extLst>
            </p:cNvPr>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extLst>
                <a:ext uri="{FF2B5EF4-FFF2-40B4-BE49-F238E27FC236}">
                  <a16:creationId xmlns:a16="http://schemas.microsoft.com/office/drawing/2014/main" id="{F3D4607F-7E4F-E2C4-561D-A52B82656D4A}"/>
                </a:ext>
              </a:extLst>
            </p:cNvPr>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a:extLst>
                <a:ext uri="{FF2B5EF4-FFF2-40B4-BE49-F238E27FC236}">
                  <a16:creationId xmlns:a16="http://schemas.microsoft.com/office/drawing/2014/main" id="{2E335CD1-CF4A-F917-30F9-E69E584A198A}"/>
                </a:ext>
              </a:extLst>
            </p:cNvPr>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extLst>
                <a:ext uri="{FF2B5EF4-FFF2-40B4-BE49-F238E27FC236}">
                  <a16:creationId xmlns:a16="http://schemas.microsoft.com/office/drawing/2014/main" id="{975CCC1C-714E-B192-9344-5BFFB4462BE1}"/>
                </a:ext>
              </a:extLst>
            </p:cNvPr>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extLst>
                <a:ext uri="{FF2B5EF4-FFF2-40B4-BE49-F238E27FC236}">
                  <a16:creationId xmlns:a16="http://schemas.microsoft.com/office/drawing/2014/main" id="{D4DC0D78-09A1-D646-E88D-1AC38F9CC454}"/>
                </a:ext>
              </a:extLst>
            </p:cNvPr>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a:extLst>
                <a:ext uri="{FF2B5EF4-FFF2-40B4-BE49-F238E27FC236}">
                  <a16:creationId xmlns:a16="http://schemas.microsoft.com/office/drawing/2014/main" id="{65AB3892-F741-1F8B-4020-3FADD7C24225}"/>
                </a:ext>
              </a:extLst>
            </p:cNvPr>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a:extLst>
                <a:ext uri="{FF2B5EF4-FFF2-40B4-BE49-F238E27FC236}">
                  <a16:creationId xmlns:a16="http://schemas.microsoft.com/office/drawing/2014/main" id="{6FA2C0E2-D656-40AB-B241-2E755A4A0F49}"/>
                </a:ext>
              </a:extLst>
            </p:cNvPr>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a:extLst>
                <a:ext uri="{FF2B5EF4-FFF2-40B4-BE49-F238E27FC236}">
                  <a16:creationId xmlns:a16="http://schemas.microsoft.com/office/drawing/2014/main" id="{716A8D48-9350-EBE4-CF5F-FCDC8A7EC098}"/>
                </a:ext>
              </a:extLst>
            </p:cNvPr>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a:extLst>
                <a:ext uri="{FF2B5EF4-FFF2-40B4-BE49-F238E27FC236}">
                  <a16:creationId xmlns:a16="http://schemas.microsoft.com/office/drawing/2014/main" id="{B82EC319-7A7F-1870-BBE0-7FDDEED14FC8}"/>
                </a:ext>
              </a:extLst>
            </p:cNvPr>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a:extLst>
                <a:ext uri="{FF2B5EF4-FFF2-40B4-BE49-F238E27FC236}">
                  <a16:creationId xmlns:a16="http://schemas.microsoft.com/office/drawing/2014/main" id="{7FFAF30E-E0F5-B5FD-E7D6-10452D75BA14}"/>
                </a:ext>
              </a:extLst>
            </p:cNvPr>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a:extLst>
                <a:ext uri="{FF2B5EF4-FFF2-40B4-BE49-F238E27FC236}">
                  <a16:creationId xmlns:a16="http://schemas.microsoft.com/office/drawing/2014/main" id="{66EDCC55-FF6B-6FAF-6310-0A85E24E7F65}"/>
                </a:ext>
              </a:extLst>
            </p:cNvPr>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a:extLst>
                <a:ext uri="{FF2B5EF4-FFF2-40B4-BE49-F238E27FC236}">
                  <a16:creationId xmlns:a16="http://schemas.microsoft.com/office/drawing/2014/main" id="{581BA4B4-3DE6-9474-0A9E-EE26083ABDB3}"/>
                </a:ext>
              </a:extLst>
            </p:cNvPr>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a:extLst>
                <a:ext uri="{FF2B5EF4-FFF2-40B4-BE49-F238E27FC236}">
                  <a16:creationId xmlns:a16="http://schemas.microsoft.com/office/drawing/2014/main" id="{4E5E754E-5AFB-656B-D1A5-4275050F3EA3}"/>
                </a:ext>
              </a:extLst>
            </p:cNvPr>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a:extLst>
                <a:ext uri="{FF2B5EF4-FFF2-40B4-BE49-F238E27FC236}">
                  <a16:creationId xmlns:a16="http://schemas.microsoft.com/office/drawing/2014/main" id="{7834B671-578E-33B0-4245-2E83E53AD10E}"/>
                </a:ext>
              </a:extLst>
            </p:cNvPr>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a:extLst>
                <a:ext uri="{FF2B5EF4-FFF2-40B4-BE49-F238E27FC236}">
                  <a16:creationId xmlns:a16="http://schemas.microsoft.com/office/drawing/2014/main" id="{E69B422C-A09D-9658-0B72-0FFE7DA7B29F}"/>
                </a:ext>
              </a:extLst>
            </p:cNvPr>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a:extLst>
                <a:ext uri="{FF2B5EF4-FFF2-40B4-BE49-F238E27FC236}">
                  <a16:creationId xmlns:a16="http://schemas.microsoft.com/office/drawing/2014/main" id="{A8D0B580-2B1F-B287-4317-5E46623FEC88}"/>
                </a:ext>
              </a:extLst>
            </p:cNvPr>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a:extLst>
                <a:ext uri="{FF2B5EF4-FFF2-40B4-BE49-F238E27FC236}">
                  <a16:creationId xmlns:a16="http://schemas.microsoft.com/office/drawing/2014/main" id="{8CDD5F10-AC0E-CC6C-CE56-CFF91DBFFC7B}"/>
                </a:ext>
              </a:extLst>
            </p:cNvPr>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a:extLst>
                <a:ext uri="{FF2B5EF4-FFF2-40B4-BE49-F238E27FC236}">
                  <a16:creationId xmlns:a16="http://schemas.microsoft.com/office/drawing/2014/main" id="{CB3DED73-03DA-6B4B-E200-FD6683D28AE7}"/>
                </a:ext>
              </a:extLst>
            </p:cNvPr>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a:extLst>
                <a:ext uri="{FF2B5EF4-FFF2-40B4-BE49-F238E27FC236}">
                  <a16:creationId xmlns:a16="http://schemas.microsoft.com/office/drawing/2014/main" id="{792B373B-8F10-E67C-B925-21603C4CD91A}"/>
                </a:ext>
              </a:extLst>
            </p:cNvPr>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a:extLst>
                <a:ext uri="{FF2B5EF4-FFF2-40B4-BE49-F238E27FC236}">
                  <a16:creationId xmlns:a16="http://schemas.microsoft.com/office/drawing/2014/main" id="{88ED4823-1F4B-6961-38D6-C4D37CB61BBB}"/>
                </a:ext>
              </a:extLst>
            </p:cNvPr>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a:extLst>
                <a:ext uri="{FF2B5EF4-FFF2-40B4-BE49-F238E27FC236}">
                  <a16:creationId xmlns:a16="http://schemas.microsoft.com/office/drawing/2014/main" id="{8BC1EC77-9FD7-CBCE-0A23-B678C6C5053D}"/>
                </a:ext>
              </a:extLst>
            </p:cNvPr>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a:extLst>
                <a:ext uri="{FF2B5EF4-FFF2-40B4-BE49-F238E27FC236}">
                  <a16:creationId xmlns:a16="http://schemas.microsoft.com/office/drawing/2014/main" id="{B89491AE-46C4-372E-EEF5-AE0C754E82FB}"/>
                </a:ext>
              </a:extLst>
            </p:cNvPr>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a:extLst>
                <a:ext uri="{FF2B5EF4-FFF2-40B4-BE49-F238E27FC236}">
                  <a16:creationId xmlns:a16="http://schemas.microsoft.com/office/drawing/2014/main" id="{5C2EEB0F-C1C4-64B7-BB0A-53888BDFF9A5}"/>
                </a:ext>
              </a:extLst>
            </p:cNvPr>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a:extLst>
                <a:ext uri="{FF2B5EF4-FFF2-40B4-BE49-F238E27FC236}">
                  <a16:creationId xmlns:a16="http://schemas.microsoft.com/office/drawing/2014/main" id="{8D33196B-58FA-2581-2265-C2099F86AA56}"/>
                </a:ext>
              </a:extLst>
            </p:cNvPr>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a:extLst>
                <a:ext uri="{FF2B5EF4-FFF2-40B4-BE49-F238E27FC236}">
                  <a16:creationId xmlns:a16="http://schemas.microsoft.com/office/drawing/2014/main" id="{A24E8523-FCF7-DEF0-0062-73C368A7F4FD}"/>
                </a:ext>
              </a:extLst>
            </p:cNvPr>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a:extLst>
                <a:ext uri="{FF2B5EF4-FFF2-40B4-BE49-F238E27FC236}">
                  <a16:creationId xmlns:a16="http://schemas.microsoft.com/office/drawing/2014/main" id="{84EE6349-EF91-94FA-4150-B90EAEB3E4E8}"/>
                </a:ext>
              </a:extLst>
            </p:cNvPr>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a:extLst>
                <a:ext uri="{FF2B5EF4-FFF2-40B4-BE49-F238E27FC236}">
                  <a16:creationId xmlns:a16="http://schemas.microsoft.com/office/drawing/2014/main" id="{D5E30EB8-BAB4-3AEA-B930-F422BB77512B}"/>
                </a:ext>
              </a:extLst>
            </p:cNvPr>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a:extLst>
                <a:ext uri="{FF2B5EF4-FFF2-40B4-BE49-F238E27FC236}">
                  <a16:creationId xmlns:a16="http://schemas.microsoft.com/office/drawing/2014/main" id="{E901998F-9A0E-3EDC-749B-2AEEDB156B8C}"/>
                </a:ext>
              </a:extLst>
            </p:cNvPr>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a:extLst>
                <a:ext uri="{FF2B5EF4-FFF2-40B4-BE49-F238E27FC236}">
                  <a16:creationId xmlns:a16="http://schemas.microsoft.com/office/drawing/2014/main" id="{79DB9C8D-6AAD-2866-8F02-05F747848263}"/>
                </a:ext>
              </a:extLst>
            </p:cNvPr>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a:extLst>
                <a:ext uri="{FF2B5EF4-FFF2-40B4-BE49-F238E27FC236}">
                  <a16:creationId xmlns:a16="http://schemas.microsoft.com/office/drawing/2014/main" id="{C86DA9CA-F5EA-27E6-1E34-8BC90E21A016}"/>
                </a:ext>
              </a:extLst>
            </p:cNvPr>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a:extLst>
                <a:ext uri="{FF2B5EF4-FFF2-40B4-BE49-F238E27FC236}">
                  <a16:creationId xmlns:a16="http://schemas.microsoft.com/office/drawing/2014/main" id="{A70BA9F6-466E-CE5E-1672-1545C8EC3FDF}"/>
                </a:ext>
              </a:extLst>
            </p:cNvPr>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a:extLst>
                <a:ext uri="{FF2B5EF4-FFF2-40B4-BE49-F238E27FC236}">
                  <a16:creationId xmlns:a16="http://schemas.microsoft.com/office/drawing/2014/main" id="{8E7DA445-7484-4FCD-5C0D-7E1DF106DBA1}"/>
                </a:ext>
              </a:extLst>
            </p:cNvPr>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a:extLst>
                <a:ext uri="{FF2B5EF4-FFF2-40B4-BE49-F238E27FC236}">
                  <a16:creationId xmlns:a16="http://schemas.microsoft.com/office/drawing/2014/main" id="{9E86CFE5-1E16-89CB-7724-09BB544F12AE}"/>
                </a:ext>
              </a:extLst>
            </p:cNvPr>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a:extLst>
                <a:ext uri="{FF2B5EF4-FFF2-40B4-BE49-F238E27FC236}">
                  <a16:creationId xmlns:a16="http://schemas.microsoft.com/office/drawing/2014/main" id="{9447176D-6308-D808-CF3E-F73955E43DDB}"/>
                </a:ext>
              </a:extLst>
            </p:cNvPr>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a:extLst>
                <a:ext uri="{FF2B5EF4-FFF2-40B4-BE49-F238E27FC236}">
                  <a16:creationId xmlns:a16="http://schemas.microsoft.com/office/drawing/2014/main" id="{61DC2B92-57CD-45A2-768D-59B25E0B46A5}"/>
                </a:ext>
              </a:extLst>
            </p:cNvPr>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a:extLst>
                <a:ext uri="{FF2B5EF4-FFF2-40B4-BE49-F238E27FC236}">
                  <a16:creationId xmlns:a16="http://schemas.microsoft.com/office/drawing/2014/main" id="{AF36AD0C-1BF3-0787-2F7C-2358F080416A}"/>
                </a:ext>
              </a:extLst>
            </p:cNvPr>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a:extLst>
                <a:ext uri="{FF2B5EF4-FFF2-40B4-BE49-F238E27FC236}">
                  <a16:creationId xmlns:a16="http://schemas.microsoft.com/office/drawing/2014/main" id="{A5253C25-8012-50A4-3E46-265C0A269DD7}"/>
                </a:ext>
              </a:extLst>
            </p:cNvPr>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a:extLst>
                <a:ext uri="{FF2B5EF4-FFF2-40B4-BE49-F238E27FC236}">
                  <a16:creationId xmlns:a16="http://schemas.microsoft.com/office/drawing/2014/main" id="{90B306B4-FA8D-CE12-9676-CC3228955CD9}"/>
                </a:ext>
              </a:extLst>
            </p:cNvPr>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a:extLst>
                <a:ext uri="{FF2B5EF4-FFF2-40B4-BE49-F238E27FC236}">
                  <a16:creationId xmlns:a16="http://schemas.microsoft.com/office/drawing/2014/main" id="{2CA8531E-C8EC-47B2-A67A-5125D4CE46FF}"/>
                </a:ext>
              </a:extLst>
            </p:cNvPr>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a:extLst>
                <a:ext uri="{FF2B5EF4-FFF2-40B4-BE49-F238E27FC236}">
                  <a16:creationId xmlns:a16="http://schemas.microsoft.com/office/drawing/2014/main" id="{1D2DC892-37BC-0425-D4D8-E8817E8B0A4F}"/>
                </a:ext>
              </a:extLst>
            </p:cNvPr>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a:extLst>
                <a:ext uri="{FF2B5EF4-FFF2-40B4-BE49-F238E27FC236}">
                  <a16:creationId xmlns:a16="http://schemas.microsoft.com/office/drawing/2014/main" id="{BED796BE-48C0-10B6-CBD9-4DB755A8B967}"/>
                </a:ext>
              </a:extLst>
            </p:cNvPr>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a:extLst>
                <a:ext uri="{FF2B5EF4-FFF2-40B4-BE49-F238E27FC236}">
                  <a16:creationId xmlns:a16="http://schemas.microsoft.com/office/drawing/2014/main" id="{9C3BC536-A467-EAA4-E63A-58B6574BDB1E}"/>
                </a:ext>
              </a:extLst>
            </p:cNvPr>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a:extLst>
                <a:ext uri="{FF2B5EF4-FFF2-40B4-BE49-F238E27FC236}">
                  <a16:creationId xmlns:a16="http://schemas.microsoft.com/office/drawing/2014/main" id="{7C53BAF9-6C39-78F6-6B2C-117105C80D70}"/>
                </a:ext>
              </a:extLst>
            </p:cNvPr>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a:extLst>
                <a:ext uri="{FF2B5EF4-FFF2-40B4-BE49-F238E27FC236}">
                  <a16:creationId xmlns:a16="http://schemas.microsoft.com/office/drawing/2014/main" id="{F383289E-D3A0-CEA3-B111-7E99B041E91D}"/>
                </a:ext>
              </a:extLst>
            </p:cNvPr>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a:extLst>
                <a:ext uri="{FF2B5EF4-FFF2-40B4-BE49-F238E27FC236}">
                  <a16:creationId xmlns:a16="http://schemas.microsoft.com/office/drawing/2014/main" id="{24AA12EC-770B-7E3E-90B4-248B1CD6EDB0}"/>
                </a:ext>
              </a:extLst>
            </p:cNvPr>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a:extLst>
                <a:ext uri="{FF2B5EF4-FFF2-40B4-BE49-F238E27FC236}">
                  <a16:creationId xmlns:a16="http://schemas.microsoft.com/office/drawing/2014/main" id="{8BE5AE6A-1D6E-50EB-61FF-BF7092F6D950}"/>
                </a:ext>
              </a:extLst>
            </p:cNvPr>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a:extLst>
                <a:ext uri="{FF2B5EF4-FFF2-40B4-BE49-F238E27FC236}">
                  <a16:creationId xmlns:a16="http://schemas.microsoft.com/office/drawing/2014/main" id="{CABBB09C-CC6B-5295-D4D0-E57914D76B88}"/>
                </a:ext>
              </a:extLst>
            </p:cNvPr>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a:extLst>
                <a:ext uri="{FF2B5EF4-FFF2-40B4-BE49-F238E27FC236}">
                  <a16:creationId xmlns:a16="http://schemas.microsoft.com/office/drawing/2014/main" id="{6BCCBE50-A02E-DECB-DBBB-C76661A55812}"/>
                </a:ext>
              </a:extLst>
            </p:cNvPr>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a:extLst>
                <a:ext uri="{FF2B5EF4-FFF2-40B4-BE49-F238E27FC236}">
                  <a16:creationId xmlns:a16="http://schemas.microsoft.com/office/drawing/2014/main" id="{F894866B-DEE6-756C-03AA-12FA4FD09BD0}"/>
                </a:ext>
              </a:extLst>
            </p:cNvPr>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a:extLst>
                <a:ext uri="{FF2B5EF4-FFF2-40B4-BE49-F238E27FC236}">
                  <a16:creationId xmlns:a16="http://schemas.microsoft.com/office/drawing/2014/main" id="{A50293BD-A798-968B-3156-517CFEA1EBC2}"/>
                </a:ext>
              </a:extLst>
            </p:cNvPr>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a:extLst>
                <a:ext uri="{FF2B5EF4-FFF2-40B4-BE49-F238E27FC236}">
                  <a16:creationId xmlns:a16="http://schemas.microsoft.com/office/drawing/2014/main" id="{29F45D8E-B886-96C1-2BA2-F238BC8BE4C2}"/>
                </a:ext>
              </a:extLst>
            </p:cNvPr>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a:extLst>
                <a:ext uri="{FF2B5EF4-FFF2-40B4-BE49-F238E27FC236}">
                  <a16:creationId xmlns:a16="http://schemas.microsoft.com/office/drawing/2014/main" id="{C2297222-25BF-B2F5-2AE0-30EFF3CFCFE4}"/>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a:extLst>
                <a:ext uri="{FF2B5EF4-FFF2-40B4-BE49-F238E27FC236}">
                  <a16:creationId xmlns:a16="http://schemas.microsoft.com/office/drawing/2014/main" id="{19DA87E3-50D7-418A-2EB5-F4990954EF0F}"/>
                </a:ext>
              </a:extLst>
            </p:cNvPr>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a:extLst>
                <a:ext uri="{FF2B5EF4-FFF2-40B4-BE49-F238E27FC236}">
                  <a16:creationId xmlns:a16="http://schemas.microsoft.com/office/drawing/2014/main" id="{8B430B65-1570-4061-872D-E81905D9095F}"/>
                </a:ext>
              </a:extLst>
            </p:cNvPr>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a:extLst>
                <a:ext uri="{FF2B5EF4-FFF2-40B4-BE49-F238E27FC236}">
                  <a16:creationId xmlns:a16="http://schemas.microsoft.com/office/drawing/2014/main" id="{F2A41A06-8154-4126-46B5-4C0E0D543E9B}"/>
                </a:ext>
              </a:extLst>
            </p:cNvPr>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a:extLst>
                <a:ext uri="{FF2B5EF4-FFF2-40B4-BE49-F238E27FC236}">
                  <a16:creationId xmlns:a16="http://schemas.microsoft.com/office/drawing/2014/main" id="{9CB62790-1F0D-7864-4BD2-4BA0E28A60E1}"/>
                </a:ext>
              </a:extLst>
            </p:cNvPr>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a:extLst>
                <a:ext uri="{FF2B5EF4-FFF2-40B4-BE49-F238E27FC236}">
                  <a16:creationId xmlns:a16="http://schemas.microsoft.com/office/drawing/2014/main" id="{3964E026-EAB8-26B3-93C9-3E50FAC38055}"/>
                </a:ext>
              </a:extLst>
            </p:cNvPr>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a:extLst>
                <a:ext uri="{FF2B5EF4-FFF2-40B4-BE49-F238E27FC236}">
                  <a16:creationId xmlns:a16="http://schemas.microsoft.com/office/drawing/2014/main" id="{515025A3-03B5-02F3-13BB-051F1DFBDF4E}"/>
                </a:ext>
              </a:extLst>
            </p:cNvPr>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a:extLst>
                <a:ext uri="{FF2B5EF4-FFF2-40B4-BE49-F238E27FC236}">
                  <a16:creationId xmlns:a16="http://schemas.microsoft.com/office/drawing/2014/main" id="{8C20B017-B6DD-E957-008F-2B5E29C8DCF7}"/>
                </a:ext>
              </a:extLst>
            </p:cNvPr>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a:extLst>
                <a:ext uri="{FF2B5EF4-FFF2-40B4-BE49-F238E27FC236}">
                  <a16:creationId xmlns:a16="http://schemas.microsoft.com/office/drawing/2014/main" id="{CF759DF1-3830-35C5-AB14-70A43F8BB75F}"/>
                </a:ext>
              </a:extLst>
            </p:cNvPr>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a:extLst>
                <a:ext uri="{FF2B5EF4-FFF2-40B4-BE49-F238E27FC236}">
                  <a16:creationId xmlns:a16="http://schemas.microsoft.com/office/drawing/2014/main" id="{B8C299EA-CA9C-C6E9-3AFA-DE8AE240AABA}"/>
                </a:ext>
              </a:extLst>
            </p:cNvPr>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a:extLst>
                <a:ext uri="{FF2B5EF4-FFF2-40B4-BE49-F238E27FC236}">
                  <a16:creationId xmlns:a16="http://schemas.microsoft.com/office/drawing/2014/main" id="{B12D09ED-46AB-F07C-D9B2-20033AE156B2}"/>
                </a:ext>
              </a:extLst>
            </p:cNvPr>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a:extLst>
                <a:ext uri="{FF2B5EF4-FFF2-40B4-BE49-F238E27FC236}">
                  <a16:creationId xmlns:a16="http://schemas.microsoft.com/office/drawing/2014/main" id="{6F01B2BA-495F-2E2C-695B-BE6A8B88E29D}"/>
                </a:ext>
              </a:extLst>
            </p:cNvPr>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a:extLst>
                <a:ext uri="{FF2B5EF4-FFF2-40B4-BE49-F238E27FC236}">
                  <a16:creationId xmlns:a16="http://schemas.microsoft.com/office/drawing/2014/main" id="{AF5D56E8-21E4-2F2D-7E5E-A2EE6BEA2934}"/>
                </a:ext>
              </a:extLst>
            </p:cNvPr>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a:extLst>
                <a:ext uri="{FF2B5EF4-FFF2-40B4-BE49-F238E27FC236}">
                  <a16:creationId xmlns:a16="http://schemas.microsoft.com/office/drawing/2014/main" id="{51ADCD10-3B61-B254-49F8-5D83F328C4B2}"/>
                </a:ext>
              </a:extLst>
            </p:cNvPr>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a:extLst>
                <a:ext uri="{FF2B5EF4-FFF2-40B4-BE49-F238E27FC236}">
                  <a16:creationId xmlns:a16="http://schemas.microsoft.com/office/drawing/2014/main" id="{19D7B227-9369-E6AA-EE64-FAE765262434}"/>
                </a:ext>
              </a:extLst>
            </p:cNvPr>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a:extLst>
                <a:ext uri="{FF2B5EF4-FFF2-40B4-BE49-F238E27FC236}">
                  <a16:creationId xmlns:a16="http://schemas.microsoft.com/office/drawing/2014/main" id="{A3B5F7B5-A23A-962E-6FC4-3EABCA2F7A06}"/>
                </a:ext>
              </a:extLst>
            </p:cNvPr>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a:extLst>
                <a:ext uri="{FF2B5EF4-FFF2-40B4-BE49-F238E27FC236}">
                  <a16:creationId xmlns:a16="http://schemas.microsoft.com/office/drawing/2014/main" id="{20EF210D-FF90-960F-26DB-06019A64C3D4}"/>
                </a:ext>
              </a:extLst>
            </p:cNvPr>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a:extLst>
                <a:ext uri="{FF2B5EF4-FFF2-40B4-BE49-F238E27FC236}">
                  <a16:creationId xmlns:a16="http://schemas.microsoft.com/office/drawing/2014/main" id="{90C08B1A-28D2-1451-A1EB-CBE1438442A5}"/>
                </a:ext>
              </a:extLst>
            </p:cNvPr>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a:extLst>
                <a:ext uri="{FF2B5EF4-FFF2-40B4-BE49-F238E27FC236}">
                  <a16:creationId xmlns:a16="http://schemas.microsoft.com/office/drawing/2014/main" id="{F4DD274B-F63D-B91C-22AC-8360258344D1}"/>
                </a:ext>
              </a:extLst>
            </p:cNvPr>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a:extLst>
                <a:ext uri="{FF2B5EF4-FFF2-40B4-BE49-F238E27FC236}">
                  <a16:creationId xmlns:a16="http://schemas.microsoft.com/office/drawing/2014/main" id="{28989CB5-E6CB-AC40-D3FD-164937485372}"/>
                </a:ext>
              </a:extLst>
            </p:cNvPr>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a:extLst>
                <a:ext uri="{FF2B5EF4-FFF2-40B4-BE49-F238E27FC236}">
                  <a16:creationId xmlns:a16="http://schemas.microsoft.com/office/drawing/2014/main" id="{1A4D8B2C-6342-84D5-1EDD-BD431D40ADE9}"/>
                </a:ext>
              </a:extLst>
            </p:cNvPr>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a:extLst>
                <a:ext uri="{FF2B5EF4-FFF2-40B4-BE49-F238E27FC236}">
                  <a16:creationId xmlns:a16="http://schemas.microsoft.com/office/drawing/2014/main" id="{03A25AEE-E5B7-DB30-ABDE-4F57B45EDECC}"/>
                </a:ext>
              </a:extLst>
            </p:cNvPr>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a:extLst>
                <a:ext uri="{FF2B5EF4-FFF2-40B4-BE49-F238E27FC236}">
                  <a16:creationId xmlns:a16="http://schemas.microsoft.com/office/drawing/2014/main" id="{AF122B93-4A10-5471-CFC3-066167DF4F79}"/>
                </a:ext>
              </a:extLst>
            </p:cNvPr>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a:extLst>
                <a:ext uri="{FF2B5EF4-FFF2-40B4-BE49-F238E27FC236}">
                  <a16:creationId xmlns:a16="http://schemas.microsoft.com/office/drawing/2014/main" id="{DC524B3E-3642-F31F-72DC-E8C86BEE19A2}"/>
                </a:ext>
              </a:extLst>
            </p:cNvPr>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a:extLst>
                <a:ext uri="{FF2B5EF4-FFF2-40B4-BE49-F238E27FC236}">
                  <a16:creationId xmlns:a16="http://schemas.microsoft.com/office/drawing/2014/main" id="{B45206EB-0966-3AE8-E8CD-B4B85238599D}"/>
                </a:ext>
              </a:extLst>
            </p:cNvPr>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a:extLst>
                <a:ext uri="{FF2B5EF4-FFF2-40B4-BE49-F238E27FC236}">
                  <a16:creationId xmlns:a16="http://schemas.microsoft.com/office/drawing/2014/main" id="{2BD45F9A-904A-443E-6FFA-2B0293D304DE}"/>
                </a:ext>
              </a:extLst>
            </p:cNvPr>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a:extLst>
                <a:ext uri="{FF2B5EF4-FFF2-40B4-BE49-F238E27FC236}">
                  <a16:creationId xmlns:a16="http://schemas.microsoft.com/office/drawing/2014/main" id="{A1435402-DDA4-5408-3C19-1766FAFD44A5}"/>
                </a:ext>
              </a:extLst>
            </p:cNvPr>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a:extLst>
                <a:ext uri="{FF2B5EF4-FFF2-40B4-BE49-F238E27FC236}">
                  <a16:creationId xmlns:a16="http://schemas.microsoft.com/office/drawing/2014/main" id="{EAF60C59-C1E7-2B5E-9DFE-9C782E805A81}"/>
                </a:ext>
              </a:extLst>
            </p:cNvPr>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a:extLst>
                <a:ext uri="{FF2B5EF4-FFF2-40B4-BE49-F238E27FC236}">
                  <a16:creationId xmlns:a16="http://schemas.microsoft.com/office/drawing/2014/main" id="{254B2E58-CCD9-AF5A-58AE-F55B438E7A2D}"/>
                </a:ext>
              </a:extLst>
            </p:cNvPr>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a:extLst>
                <a:ext uri="{FF2B5EF4-FFF2-40B4-BE49-F238E27FC236}">
                  <a16:creationId xmlns:a16="http://schemas.microsoft.com/office/drawing/2014/main" id="{2E2B3175-72B1-24FA-A48E-1A6A940D9227}"/>
                </a:ext>
              </a:extLst>
            </p:cNvPr>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a:extLst>
                <a:ext uri="{FF2B5EF4-FFF2-40B4-BE49-F238E27FC236}">
                  <a16:creationId xmlns:a16="http://schemas.microsoft.com/office/drawing/2014/main" id="{2F8E9D38-87ED-3B0B-445B-A1944AEEBFEC}"/>
                </a:ext>
              </a:extLst>
            </p:cNvPr>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a:extLst>
                <a:ext uri="{FF2B5EF4-FFF2-40B4-BE49-F238E27FC236}">
                  <a16:creationId xmlns:a16="http://schemas.microsoft.com/office/drawing/2014/main" id="{F605FA2C-CED4-EDE7-71E6-6D6E809D1473}"/>
                </a:ext>
              </a:extLst>
            </p:cNvPr>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a:extLst>
                <a:ext uri="{FF2B5EF4-FFF2-40B4-BE49-F238E27FC236}">
                  <a16:creationId xmlns:a16="http://schemas.microsoft.com/office/drawing/2014/main" id="{A1EB9CFD-DE97-4049-8920-B05408CE1FC4}"/>
                </a:ext>
              </a:extLst>
            </p:cNvPr>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a:extLst>
                <a:ext uri="{FF2B5EF4-FFF2-40B4-BE49-F238E27FC236}">
                  <a16:creationId xmlns:a16="http://schemas.microsoft.com/office/drawing/2014/main" id="{D373C606-1F6A-EEBC-E239-FAF88DECD743}"/>
                </a:ext>
              </a:extLst>
            </p:cNvPr>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a:extLst>
                <a:ext uri="{FF2B5EF4-FFF2-40B4-BE49-F238E27FC236}">
                  <a16:creationId xmlns:a16="http://schemas.microsoft.com/office/drawing/2014/main" id="{F556C2E1-6156-5306-F9EF-A66D35F26875}"/>
                </a:ext>
              </a:extLst>
            </p:cNvPr>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a:extLst>
                <a:ext uri="{FF2B5EF4-FFF2-40B4-BE49-F238E27FC236}">
                  <a16:creationId xmlns:a16="http://schemas.microsoft.com/office/drawing/2014/main" id="{E5C3CBF6-99DC-C635-8126-B29C2FC1B745}"/>
                </a:ext>
              </a:extLst>
            </p:cNvPr>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a:extLst>
                <a:ext uri="{FF2B5EF4-FFF2-40B4-BE49-F238E27FC236}">
                  <a16:creationId xmlns:a16="http://schemas.microsoft.com/office/drawing/2014/main" id="{3FD9F32F-80B5-3151-571A-EE3571E2FB8C}"/>
                </a:ext>
              </a:extLst>
            </p:cNvPr>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a:extLst>
                <a:ext uri="{FF2B5EF4-FFF2-40B4-BE49-F238E27FC236}">
                  <a16:creationId xmlns:a16="http://schemas.microsoft.com/office/drawing/2014/main" id="{9D8421D1-E55A-F16E-A19A-01781BFD8235}"/>
                </a:ext>
              </a:extLst>
            </p:cNvPr>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a:extLst>
                <a:ext uri="{FF2B5EF4-FFF2-40B4-BE49-F238E27FC236}">
                  <a16:creationId xmlns:a16="http://schemas.microsoft.com/office/drawing/2014/main" id="{96C08F37-F3C2-7F8F-0D2C-0AA2765EE02F}"/>
                </a:ext>
              </a:extLst>
            </p:cNvPr>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a:extLst>
                <a:ext uri="{FF2B5EF4-FFF2-40B4-BE49-F238E27FC236}">
                  <a16:creationId xmlns:a16="http://schemas.microsoft.com/office/drawing/2014/main" id="{9706BEF3-C332-8E40-45E5-7235B9C2D076}"/>
                </a:ext>
              </a:extLst>
            </p:cNvPr>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a:extLst>
                <a:ext uri="{FF2B5EF4-FFF2-40B4-BE49-F238E27FC236}">
                  <a16:creationId xmlns:a16="http://schemas.microsoft.com/office/drawing/2014/main" id="{ED23CD40-A1D0-8AFB-8718-8D343D194AAA}"/>
                </a:ext>
              </a:extLst>
            </p:cNvPr>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a:extLst>
                <a:ext uri="{FF2B5EF4-FFF2-40B4-BE49-F238E27FC236}">
                  <a16:creationId xmlns:a16="http://schemas.microsoft.com/office/drawing/2014/main" id="{C5764A66-0281-00F2-938E-7E684EE43D73}"/>
                </a:ext>
              </a:extLst>
            </p:cNvPr>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a:extLst>
                <a:ext uri="{FF2B5EF4-FFF2-40B4-BE49-F238E27FC236}">
                  <a16:creationId xmlns:a16="http://schemas.microsoft.com/office/drawing/2014/main" id="{948D71F4-138A-DFFC-CB86-630D1058312C}"/>
                </a:ext>
              </a:extLst>
            </p:cNvPr>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a:extLst>
                <a:ext uri="{FF2B5EF4-FFF2-40B4-BE49-F238E27FC236}">
                  <a16:creationId xmlns:a16="http://schemas.microsoft.com/office/drawing/2014/main" id="{8F165CE5-95CC-1781-64F8-74B7AA3D6FED}"/>
                </a:ext>
              </a:extLst>
            </p:cNvPr>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a:extLst>
                <a:ext uri="{FF2B5EF4-FFF2-40B4-BE49-F238E27FC236}">
                  <a16:creationId xmlns:a16="http://schemas.microsoft.com/office/drawing/2014/main" id="{7434570C-2E0C-F166-D4DF-BBA0F298FAA4}"/>
                </a:ext>
              </a:extLst>
            </p:cNvPr>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a:extLst>
                <a:ext uri="{FF2B5EF4-FFF2-40B4-BE49-F238E27FC236}">
                  <a16:creationId xmlns:a16="http://schemas.microsoft.com/office/drawing/2014/main" id="{9FDA74B8-E497-490E-0E49-79DB21AE1664}"/>
                </a:ext>
              </a:extLst>
            </p:cNvPr>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a:extLst>
                <a:ext uri="{FF2B5EF4-FFF2-40B4-BE49-F238E27FC236}">
                  <a16:creationId xmlns:a16="http://schemas.microsoft.com/office/drawing/2014/main" id="{B78C54CB-F316-611D-9C0F-3C830F956579}"/>
                </a:ext>
              </a:extLst>
            </p:cNvPr>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a:extLst>
                <a:ext uri="{FF2B5EF4-FFF2-40B4-BE49-F238E27FC236}">
                  <a16:creationId xmlns:a16="http://schemas.microsoft.com/office/drawing/2014/main" id="{260CD21F-C153-E91E-1A23-F7E46AAB1020}"/>
                </a:ext>
              </a:extLst>
            </p:cNvPr>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a:extLst>
                <a:ext uri="{FF2B5EF4-FFF2-40B4-BE49-F238E27FC236}">
                  <a16:creationId xmlns:a16="http://schemas.microsoft.com/office/drawing/2014/main" id="{F366A0F9-9306-A65A-105A-75FD3F05903E}"/>
                </a:ext>
              </a:extLst>
            </p:cNvPr>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a:extLst>
                <a:ext uri="{FF2B5EF4-FFF2-40B4-BE49-F238E27FC236}">
                  <a16:creationId xmlns:a16="http://schemas.microsoft.com/office/drawing/2014/main" id="{A982AF34-0B82-6A3F-90A0-28DE77C84C32}"/>
                </a:ext>
              </a:extLst>
            </p:cNvPr>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a:extLst>
                <a:ext uri="{FF2B5EF4-FFF2-40B4-BE49-F238E27FC236}">
                  <a16:creationId xmlns:a16="http://schemas.microsoft.com/office/drawing/2014/main" id="{1C605F68-4127-68AB-155E-D910D740FE82}"/>
                </a:ext>
              </a:extLst>
            </p:cNvPr>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a:extLst>
                <a:ext uri="{FF2B5EF4-FFF2-40B4-BE49-F238E27FC236}">
                  <a16:creationId xmlns:a16="http://schemas.microsoft.com/office/drawing/2014/main" id="{B8B7937E-19FB-A606-86BC-607DC04E697E}"/>
                </a:ext>
              </a:extLst>
            </p:cNvPr>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a:extLst>
                <a:ext uri="{FF2B5EF4-FFF2-40B4-BE49-F238E27FC236}">
                  <a16:creationId xmlns:a16="http://schemas.microsoft.com/office/drawing/2014/main" id="{2BE79DA4-093D-CCEA-BBDE-73E76B042ADC}"/>
                </a:ext>
              </a:extLst>
            </p:cNvPr>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a:extLst>
                <a:ext uri="{FF2B5EF4-FFF2-40B4-BE49-F238E27FC236}">
                  <a16:creationId xmlns:a16="http://schemas.microsoft.com/office/drawing/2014/main" id="{69890591-DF1E-0C4F-3B84-DF31AF2A1361}"/>
                </a:ext>
              </a:extLst>
            </p:cNvPr>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a:extLst>
                <a:ext uri="{FF2B5EF4-FFF2-40B4-BE49-F238E27FC236}">
                  <a16:creationId xmlns:a16="http://schemas.microsoft.com/office/drawing/2014/main" id="{9B253912-78C8-A63E-374B-F20565477BBA}"/>
                </a:ext>
              </a:extLst>
            </p:cNvPr>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a:extLst>
                <a:ext uri="{FF2B5EF4-FFF2-40B4-BE49-F238E27FC236}">
                  <a16:creationId xmlns:a16="http://schemas.microsoft.com/office/drawing/2014/main" id="{4907492D-3833-7411-CB16-55A855F8DA77}"/>
                </a:ext>
              </a:extLst>
            </p:cNvPr>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a:extLst>
                <a:ext uri="{FF2B5EF4-FFF2-40B4-BE49-F238E27FC236}">
                  <a16:creationId xmlns:a16="http://schemas.microsoft.com/office/drawing/2014/main" id="{CC99D0DD-7BA6-B50B-4071-A86F13C709F4}"/>
                </a:ext>
              </a:extLst>
            </p:cNvPr>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a:extLst>
                <a:ext uri="{FF2B5EF4-FFF2-40B4-BE49-F238E27FC236}">
                  <a16:creationId xmlns:a16="http://schemas.microsoft.com/office/drawing/2014/main" id="{7FF6C4BC-F4E9-E26A-4756-70FBF9B5EB78}"/>
                </a:ext>
              </a:extLst>
            </p:cNvPr>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a:extLst>
                <a:ext uri="{FF2B5EF4-FFF2-40B4-BE49-F238E27FC236}">
                  <a16:creationId xmlns:a16="http://schemas.microsoft.com/office/drawing/2014/main" id="{46D1BA4C-1D8A-351C-74E9-3DD4484AC53D}"/>
                </a:ext>
              </a:extLst>
            </p:cNvPr>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a:extLst>
                <a:ext uri="{FF2B5EF4-FFF2-40B4-BE49-F238E27FC236}">
                  <a16:creationId xmlns:a16="http://schemas.microsoft.com/office/drawing/2014/main" id="{05E177AD-B5E4-1B04-2591-26A3C40ED69A}"/>
                </a:ext>
              </a:extLst>
            </p:cNvPr>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a:extLst>
                <a:ext uri="{FF2B5EF4-FFF2-40B4-BE49-F238E27FC236}">
                  <a16:creationId xmlns:a16="http://schemas.microsoft.com/office/drawing/2014/main" id="{C4A0FCA5-0A25-7129-D6B0-44CEF4379649}"/>
                </a:ext>
              </a:extLst>
            </p:cNvPr>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a:extLst>
                <a:ext uri="{FF2B5EF4-FFF2-40B4-BE49-F238E27FC236}">
                  <a16:creationId xmlns:a16="http://schemas.microsoft.com/office/drawing/2014/main" id="{19B2C0CD-9C58-3CFF-D862-DFB0B8ED7DDD}"/>
                </a:ext>
              </a:extLst>
            </p:cNvPr>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a:extLst>
                <a:ext uri="{FF2B5EF4-FFF2-40B4-BE49-F238E27FC236}">
                  <a16:creationId xmlns:a16="http://schemas.microsoft.com/office/drawing/2014/main" id="{D01AE72D-C7A1-8FF7-2493-85C2A7C294D4}"/>
                </a:ext>
              </a:extLst>
            </p:cNvPr>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a:extLst>
                <a:ext uri="{FF2B5EF4-FFF2-40B4-BE49-F238E27FC236}">
                  <a16:creationId xmlns:a16="http://schemas.microsoft.com/office/drawing/2014/main" id="{75697EE0-8C70-54B9-A332-598192FC2D4B}"/>
                </a:ext>
              </a:extLst>
            </p:cNvPr>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a:extLst>
                <a:ext uri="{FF2B5EF4-FFF2-40B4-BE49-F238E27FC236}">
                  <a16:creationId xmlns:a16="http://schemas.microsoft.com/office/drawing/2014/main" id="{D3C6BDDD-7B58-42C3-43BF-248E73CB1689}"/>
                </a:ext>
              </a:extLst>
            </p:cNvPr>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a:extLst>
                <a:ext uri="{FF2B5EF4-FFF2-40B4-BE49-F238E27FC236}">
                  <a16:creationId xmlns:a16="http://schemas.microsoft.com/office/drawing/2014/main" id="{65F0FA70-A296-FEBB-C090-DA4AA0A8685D}"/>
                </a:ext>
              </a:extLst>
            </p:cNvPr>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a:extLst>
                <a:ext uri="{FF2B5EF4-FFF2-40B4-BE49-F238E27FC236}">
                  <a16:creationId xmlns:a16="http://schemas.microsoft.com/office/drawing/2014/main" id="{745E0F24-BA8E-E81C-15F3-309F99D144CE}"/>
                </a:ext>
              </a:extLst>
            </p:cNvPr>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a:extLst>
                <a:ext uri="{FF2B5EF4-FFF2-40B4-BE49-F238E27FC236}">
                  <a16:creationId xmlns:a16="http://schemas.microsoft.com/office/drawing/2014/main" id="{F2316FCE-A1C0-80CD-3D43-9EAD9E5082CC}"/>
                </a:ext>
              </a:extLst>
            </p:cNvPr>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a:extLst>
                <a:ext uri="{FF2B5EF4-FFF2-40B4-BE49-F238E27FC236}">
                  <a16:creationId xmlns:a16="http://schemas.microsoft.com/office/drawing/2014/main" id="{A52B6A6F-F938-1F0E-BB09-51803AEEBF7B}"/>
                </a:ext>
              </a:extLst>
            </p:cNvPr>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a:extLst>
                <a:ext uri="{FF2B5EF4-FFF2-40B4-BE49-F238E27FC236}">
                  <a16:creationId xmlns:a16="http://schemas.microsoft.com/office/drawing/2014/main" id="{C241A1B3-A641-1179-AD32-82D8635FC100}"/>
                </a:ext>
              </a:extLst>
            </p:cNvPr>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a:extLst>
                <a:ext uri="{FF2B5EF4-FFF2-40B4-BE49-F238E27FC236}">
                  <a16:creationId xmlns:a16="http://schemas.microsoft.com/office/drawing/2014/main" id="{3AD4D6CE-9E23-0961-4377-2917E1652764}"/>
                </a:ext>
              </a:extLst>
            </p:cNvPr>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a:extLst>
                <a:ext uri="{FF2B5EF4-FFF2-40B4-BE49-F238E27FC236}">
                  <a16:creationId xmlns:a16="http://schemas.microsoft.com/office/drawing/2014/main" id="{9FB8C157-D398-260F-929A-FE45A6E14629}"/>
                </a:ext>
              </a:extLst>
            </p:cNvPr>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a:extLst>
                <a:ext uri="{FF2B5EF4-FFF2-40B4-BE49-F238E27FC236}">
                  <a16:creationId xmlns:a16="http://schemas.microsoft.com/office/drawing/2014/main" id="{C51E839F-C2F7-97FB-E685-85A4ADFE59E6}"/>
                </a:ext>
              </a:extLst>
            </p:cNvPr>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a:extLst>
                <a:ext uri="{FF2B5EF4-FFF2-40B4-BE49-F238E27FC236}">
                  <a16:creationId xmlns:a16="http://schemas.microsoft.com/office/drawing/2014/main" id="{1F987590-F01F-AE31-68E6-9BEA0D387FC0}"/>
                </a:ext>
              </a:extLst>
            </p:cNvPr>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a:extLst>
                <a:ext uri="{FF2B5EF4-FFF2-40B4-BE49-F238E27FC236}">
                  <a16:creationId xmlns:a16="http://schemas.microsoft.com/office/drawing/2014/main" id="{470B46AE-015A-CBC8-7831-9FEA5EB072E6}"/>
                </a:ext>
              </a:extLst>
            </p:cNvPr>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a:extLst>
                <a:ext uri="{FF2B5EF4-FFF2-40B4-BE49-F238E27FC236}">
                  <a16:creationId xmlns:a16="http://schemas.microsoft.com/office/drawing/2014/main" id="{486E8A93-DAE3-C9C9-6D13-6F67034AA7EA}"/>
                </a:ext>
              </a:extLst>
            </p:cNvPr>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a:extLst>
                <a:ext uri="{FF2B5EF4-FFF2-40B4-BE49-F238E27FC236}">
                  <a16:creationId xmlns:a16="http://schemas.microsoft.com/office/drawing/2014/main" id="{1CF6763F-89B2-4B91-55B4-8229ED409F57}"/>
                </a:ext>
              </a:extLst>
            </p:cNvPr>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a:extLst>
                <a:ext uri="{FF2B5EF4-FFF2-40B4-BE49-F238E27FC236}">
                  <a16:creationId xmlns:a16="http://schemas.microsoft.com/office/drawing/2014/main" id="{5860C6C3-DA5D-1EDB-DEA0-384CE69C5702}"/>
                </a:ext>
              </a:extLst>
            </p:cNvPr>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a:extLst>
                <a:ext uri="{FF2B5EF4-FFF2-40B4-BE49-F238E27FC236}">
                  <a16:creationId xmlns:a16="http://schemas.microsoft.com/office/drawing/2014/main" id="{7BB2186E-E4A8-61A8-6B90-A5E82405DE80}"/>
                </a:ext>
              </a:extLst>
            </p:cNvPr>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a:extLst>
                <a:ext uri="{FF2B5EF4-FFF2-40B4-BE49-F238E27FC236}">
                  <a16:creationId xmlns:a16="http://schemas.microsoft.com/office/drawing/2014/main" id="{526EAFF3-5892-F004-222C-174BBA9868A3}"/>
                </a:ext>
              </a:extLst>
            </p:cNvPr>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a:extLst>
                <a:ext uri="{FF2B5EF4-FFF2-40B4-BE49-F238E27FC236}">
                  <a16:creationId xmlns:a16="http://schemas.microsoft.com/office/drawing/2014/main" id="{2BD2A90F-E83B-66A8-3EBC-4AEF3B5BD6F1}"/>
                </a:ext>
              </a:extLst>
            </p:cNvPr>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a:extLst>
                <a:ext uri="{FF2B5EF4-FFF2-40B4-BE49-F238E27FC236}">
                  <a16:creationId xmlns:a16="http://schemas.microsoft.com/office/drawing/2014/main" id="{FD08A2F9-9915-543F-703C-726B65FD812C}"/>
                </a:ext>
              </a:extLst>
            </p:cNvPr>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a:extLst>
                <a:ext uri="{FF2B5EF4-FFF2-40B4-BE49-F238E27FC236}">
                  <a16:creationId xmlns:a16="http://schemas.microsoft.com/office/drawing/2014/main" id="{F30C0E0F-2180-360D-9BA8-9736D994442B}"/>
                </a:ext>
              </a:extLst>
            </p:cNvPr>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a:extLst>
                <a:ext uri="{FF2B5EF4-FFF2-40B4-BE49-F238E27FC236}">
                  <a16:creationId xmlns:a16="http://schemas.microsoft.com/office/drawing/2014/main" id="{5D63FBDC-712E-9829-F22C-11536DBF23F2}"/>
                </a:ext>
              </a:extLst>
            </p:cNvPr>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a:extLst>
                <a:ext uri="{FF2B5EF4-FFF2-40B4-BE49-F238E27FC236}">
                  <a16:creationId xmlns:a16="http://schemas.microsoft.com/office/drawing/2014/main" id="{C593E81C-AEEF-B7B1-F451-4A0A8BA5A50B}"/>
                </a:ext>
              </a:extLst>
            </p:cNvPr>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a:extLst>
                <a:ext uri="{FF2B5EF4-FFF2-40B4-BE49-F238E27FC236}">
                  <a16:creationId xmlns:a16="http://schemas.microsoft.com/office/drawing/2014/main" id="{4B14A5D5-CCBB-9FBE-D784-A6D247200FD7}"/>
                </a:ext>
              </a:extLst>
            </p:cNvPr>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a:extLst>
                <a:ext uri="{FF2B5EF4-FFF2-40B4-BE49-F238E27FC236}">
                  <a16:creationId xmlns:a16="http://schemas.microsoft.com/office/drawing/2014/main" id="{7CFB8B2F-376E-27A9-24C3-4A79BD4FC907}"/>
                </a:ext>
              </a:extLst>
            </p:cNvPr>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a:extLst>
                <a:ext uri="{FF2B5EF4-FFF2-40B4-BE49-F238E27FC236}">
                  <a16:creationId xmlns:a16="http://schemas.microsoft.com/office/drawing/2014/main" id="{FD06CB8D-034C-421D-B094-FC97FDDE9D14}"/>
                </a:ext>
              </a:extLst>
            </p:cNvPr>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a:extLst>
                <a:ext uri="{FF2B5EF4-FFF2-40B4-BE49-F238E27FC236}">
                  <a16:creationId xmlns:a16="http://schemas.microsoft.com/office/drawing/2014/main" id="{9ED6EC67-B537-3D78-D67F-F41870B5B39A}"/>
                </a:ext>
              </a:extLst>
            </p:cNvPr>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a:extLst>
                <a:ext uri="{FF2B5EF4-FFF2-40B4-BE49-F238E27FC236}">
                  <a16:creationId xmlns:a16="http://schemas.microsoft.com/office/drawing/2014/main" id="{EABD25F7-3F6A-E5E5-1615-6F9A442BF6F1}"/>
                </a:ext>
              </a:extLst>
            </p:cNvPr>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a:extLst>
                <a:ext uri="{FF2B5EF4-FFF2-40B4-BE49-F238E27FC236}">
                  <a16:creationId xmlns:a16="http://schemas.microsoft.com/office/drawing/2014/main" id="{7DEE7383-B9C1-F2CE-B0C2-8925CF5A1220}"/>
                </a:ext>
              </a:extLst>
            </p:cNvPr>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a:extLst>
                <a:ext uri="{FF2B5EF4-FFF2-40B4-BE49-F238E27FC236}">
                  <a16:creationId xmlns:a16="http://schemas.microsoft.com/office/drawing/2014/main" id="{7E5F2362-A553-53E3-0F4A-61DC50E1B484}"/>
                </a:ext>
              </a:extLst>
            </p:cNvPr>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a:extLst>
                <a:ext uri="{FF2B5EF4-FFF2-40B4-BE49-F238E27FC236}">
                  <a16:creationId xmlns:a16="http://schemas.microsoft.com/office/drawing/2014/main" id="{7F22688A-4BDF-6784-165E-28DB523E1EF7}"/>
                </a:ext>
              </a:extLst>
            </p:cNvPr>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a:extLst>
                <a:ext uri="{FF2B5EF4-FFF2-40B4-BE49-F238E27FC236}">
                  <a16:creationId xmlns:a16="http://schemas.microsoft.com/office/drawing/2014/main" id="{4DCBC2C0-5456-9A65-9E63-4A00A48C5C71}"/>
                </a:ext>
              </a:extLst>
            </p:cNvPr>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a:extLst>
                <a:ext uri="{FF2B5EF4-FFF2-40B4-BE49-F238E27FC236}">
                  <a16:creationId xmlns:a16="http://schemas.microsoft.com/office/drawing/2014/main" id="{FE321DC1-6841-336E-E8D9-2C6EDC7D2FA4}"/>
                </a:ext>
              </a:extLst>
            </p:cNvPr>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a:extLst>
                <a:ext uri="{FF2B5EF4-FFF2-40B4-BE49-F238E27FC236}">
                  <a16:creationId xmlns:a16="http://schemas.microsoft.com/office/drawing/2014/main" id="{87A72AE6-2CA0-314B-839F-F9B8126A3906}"/>
                </a:ext>
              </a:extLst>
            </p:cNvPr>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a:extLst>
              <a:ext uri="{FF2B5EF4-FFF2-40B4-BE49-F238E27FC236}">
                <a16:creationId xmlns:a16="http://schemas.microsoft.com/office/drawing/2014/main" id="{A824C84B-5EC6-16BA-4D60-9C18E6D20969}"/>
              </a:ext>
            </a:extLst>
          </p:cNvPr>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427135"/>
      </p:ext>
    </p:extLst>
  </p:cSld>
  <p:clrMapOvr>
    <a:masterClrMapping/>
  </p:clrMapOvr>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1047</Words>
  <Application>Microsoft Office PowerPoint</Application>
  <PresentationFormat>On-screen Show (16:9)</PresentationFormat>
  <Paragraphs>154</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 Rounded MT Bold</vt:lpstr>
      <vt:lpstr>Cavolini</vt:lpstr>
      <vt:lpstr>Arial</vt:lpstr>
      <vt:lpstr>Abadi</vt:lpstr>
      <vt:lpstr>Lucida Handwriting</vt:lpstr>
      <vt:lpstr>Assistant</vt:lpstr>
      <vt:lpstr>Colonna MT</vt:lpstr>
      <vt:lpstr>MV Boli</vt:lpstr>
      <vt:lpstr>Arial Black</vt:lpstr>
      <vt:lpstr>Manrope</vt:lpstr>
      <vt:lpstr>Lucida Calligraphy</vt:lpstr>
      <vt:lpstr>Humanoid Robot Pitch Deck by Slidesgo</vt:lpstr>
      <vt:lpstr>ROBOTIC ARM SIMULATION</vt:lpstr>
      <vt:lpstr>  DH TABLE</vt:lpstr>
      <vt:lpstr> TASKS OF  ASSIGNMENT</vt:lpstr>
      <vt:lpstr>TRANSFORMATION MATRIX</vt:lpstr>
      <vt:lpstr> TRANSFORMATION MATRIX</vt:lpstr>
      <vt:lpstr>PowerPoint Presentation</vt:lpstr>
      <vt:lpstr>PowerPoint Presentation</vt:lpstr>
      <vt:lpstr> FORWARD KINEMATICS</vt:lpstr>
      <vt:lpstr>PowerPoint Presentation</vt:lpstr>
      <vt:lpstr>PowerPoint Presentation</vt:lpstr>
      <vt:lpstr> INVERSE KINEMATICS</vt:lpstr>
      <vt:lpstr>PowerPoint Presentation</vt:lpstr>
      <vt:lpstr>PowerPoint Presentation</vt:lpstr>
      <vt:lpstr> SIMULAION</vt:lpstr>
      <vt:lpstr>PowerPoint Presentation</vt:lpstr>
      <vt:lpstr>PowerPoint Presentation</vt:lpstr>
      <vt:lpstr>PRODUCT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ARM SIMULATION</dc:title>
  <cp:lastModifiedBy>Mohammad Rohaan</cp:lastModifiedBy>
  <cp:revision>29</cp:revision>
  <dcterms:modified xsi:type="dcterms:W3CDTF">2024-11-06T10:38:16Z</dcterms:modified>
</cp:coreProperties>
</file>